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4" r:id="rId2"/>
    <p:sldId id="265" r:id="rId3"/>
    <p:sldId id="295" r:id="rId4"/>
    <p:sldId id="276" r:id="rId5"/>
    <p:sldId id="266" r:id="rId6"/>
    <p:sldId id="277" r:id="rId7"/>
    <p:sldId id="267" r:id="rId8"/>
    <p:sldId id="308" r:id="rId9"/>
    <p:sldId id="301" r:id="rId10"/>
    <p:sldId id="275" r:id="rId11"/>
    <p:sldId id="296" r:id="rId12"/>
    <p:sldId id="302" r:id="rId13"/>
    <p:sldId id="269" r:id="rId14"/>
    <p:sldId id="282" r:id="rId15"/>
    <p:sldId id="286" r:id="rId16"/>
    <p:sldId id="297" r:id="rId17"/>
    <p:sldId id="287" r:id="rId18"/>
    <p:sldId id="305" r:id="rId19"/>
    <p:sldId id="298" r:id="rId20"/>
    <p:sldId id="289" r:id="rId21"/>
    <p:sldId id="306" r:id="rId22"/>
    <p:sldId id="291" r:id="rId23"/>
    <p:sldId id="307" r:id="rId24"/>
    <p:sldId id="303" r:id="rId25"/>
    <p:sldId id="280" r:id="rId26"/>
    <p:sldId id="293" r:id="rId27"/>
    <p:sldId id="294" r:id="rId28"/>
    <p:sldId id="304" r:id="rId29"/>
    <p:sldId id="271" r:id="rId30"/>
    <p:sldId id="272" r:id="rId31"/>
    <p:sldId id="273" r:id="rId32"/>
    <p:sldId id="261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534E2C7-2CF4-4ED2-8DCA-02331DE40497}">
          <p14:sldIdLst>
            <p14:sldId id="274"/>
            <p14:sldId id="265"/>
            <p14:sldId id="295"/>
            <p14:sldId id="276"/>
            <p14:sldId id="266"/>
            <p14:sldId id="277"/>
            <p14:sldId id="267"/>
            <p14:sldId id="308"/>
            <p14:sldId id="301"/>
            <p14:sldId id="275"/>
            <p14:sldId id="296"/>
            <p14:sldId id="302"/>
            <p14:sldId id="269"/>
            <p14:sldId id="282"/>
            <p14:sldId id="286"/>
            <p14:sldId id="297"/>
            <p14:sldId id="287"/>
            <p14:sldId id="305"/>
            <p14:sldId id="298"/>
            <p14:sldId id="289"/>
            <p14:sldId id="306"/>
            <p14:sldId id="291"/>
            <p14:sldId id="307"/>
            <p14:sldId id="303"/>
            <p14:sldId id="280"/>
            <p14:sldId id="293"/>
            <p14:sldId id="294"/>
            <p14:sldId id="304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5EC"/>
    <a:srgbClr val="E2E7EA"/>
    <a:srgbClr val="376092"/>
    <a:srgbClr val="95B3D7"/>
    <a:srgbClr val="D99694"/>
    <a:srgbClr val="000000"/>
    <a:srgbClr val="636F6D"/>
    <a:srgbClr val="EB5A6C"/>
    <a:srgbClr val="AE4845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7" autoAdjust="0"/>
    <p:restoredTop sz="97578" autoAdjust="0"/>
  </p:normalViewPr>
  <p:slideViewPr>
    <p:cSldViewPr>
      <p:cViewPr>
        <p:scale>
          <a:sx n="110" d="100"/>
          <a:sy n="110" d="100"/>
        </p:scale>
        <p:origin x="-181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282FC-0F59-472E-9D81-D3D92070E8DE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B8DA885-1A31-4419-AB4F-986C47667892}">
      <dgm:prSet phldrT="[텍스트]" custT="1"/>
      <dgm:spPr>
        <a:noFill/>
        <a:ln w="19050">
          <a:solidFill>
            <a:srgbClr val="AE484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Cars</a:t>
          </a:r>
        </a:p>
        <a:p>
          <a:pPr latinLnBrk="1"/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75CDE5DD-5CA3-40CC-B9F6-6AB34FF51A8B}" type="par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49F73DBB-722E-45D0-BB2B-07CB82CB18BE}" type="sib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6C437247-E619-409A-95FD-9A2881F291A9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측정</a:t>
          </a:r>
        </a:p>
      </dgm:t>
    </dgm:pt>
    <dgm:pt modelId="{25B5E338-6B99-422F-89A0-6FD2D5408344}" type="par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5FF402F3-8A74-469C-83E0-70A30E106D26}" type="sib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7DE61280-A16E-4254-A4A5-2C5072731905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보고</a:t>
          </a:r>
        </a:p>
      </dgm:t>
    </dgm:pt>
    <dgm:pt modelId="{D279A193-2C54-415C-B5B2-C72239C7BF34}" type="par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E4E1E3DA-A1D0-4013-A0F4-98A7765B6B43}" type="sib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03AD55C6-CE8C-470E-9F7A-71E259545D39}">
      <dgm:prSet phldrT="[텍스트]" custT="1"/>
      <dgm:spPr>
        <a:noFill/>
        <a:ln w="19050">
          <a:solidFill>
            <a:srgbClr val="77933C"/>
          </a:solidFill>
        </a:ln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800" dirty="0"/>
            <a:t>Signal </a:t>
          </a:r>
          <a:r>
            <a:rPr lang="en-US" altLang="ko-KR" sz="2800" dirty="0" smtClean="0"/>
            <a:t>Controllers </a:t>
          </a:r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096BBDC7-E215-4392-AAAB-746A5FCFA604}" type="par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DDDCFDCE-7BD6-4198-8553-3A9B4DB1B121}" type="sib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BA64B26A-FFAE-465A-AED3-1478A4F9AE0B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각 교차로 상태 측정</a:t>
          </a:r>
        </a:p>
      </dgm:t>
    </dgm:pt>
    <dgm:pt modelId="{AC8CF8A3-4A67-4125-B571-A9DE1AC0E766}" type="par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E3456684-EA82-425A-86E8-3B8BF79E3288}" type="sib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837C4622-26C4-4C5D-B512-C75617FA72AD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상태 보고</a:t>
          </a:r>
        </a:p>
      </dgm:t>
    </dgm:pt>
    <dgm:pt modelId="{AD68ADC7-79F7-4E38-A23A-582CC8DB2752}" type="par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3F1C35A8-85B9-4451-88E8-FF6170C02BF2}" type="sib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A6873B97-7874-4E4B-BD65-C84F67C61BB8}">
      <dgm:prSet phldrT="[텍스트]" custT="1"/>
      <dgm:spPr>
        <a:noFill/>
        <a:ln w="19050">
          <a:solidFill>
            <a:schemeClr val="accent4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Server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F975EFD7-CAEE-4830-A786-74688A2404BD}" type="par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365E933D-3D4B-48D5-B840-206187E1088B}" type="sib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2F583E96-4888-452B-B60C-1C047729D699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상태</a:t>
          </a:r>
          <a:r>
            <a:rPr lang="en-US" altLang="ko-KR" dirty="0"/>
            <a:t>(</a:t>
          </a:r>
          <a:r>
            <a:rPr lang="en-US" altLang="ko-KR" dirty="0" err="1"/>
            <a:t>car&amp;IC</a:t>
          </a:r>
          <a:r>
            <a:rPr lang="en-US" altLang="ko-KR" dirty="0"/>
            <a:t>)</a:t>
          </a:r>
          <a:r>
            <a:rPr lang="ko-KR" altLang="en-US" dirty="0"/>
            <a:t> 수신</a:t>
          </a:r>
        </a:p>
      </dgm:t>
    </dgm:pt>
    <dgm:pt modelId="{C73DD96A-60CB-4079-89B8-1DF889568062}" type="par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FEF767BA-D685-4669-83B3-7FEF00EF2C7E}" type="sib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EB531612-9F4D-4958-B231-3862940B7946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각 교차로 혼잡도 분석</a:t>
          </a:r>
        </a:p>
      </dgm:t>
    </dgm:pt>
    <dgm:pt modelId="{C562BEB9-E0E3-4BFC-920C-80E5F1B081FB}" type="par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762F9D1C-2BB6-48D1-9366-AFDE4C42CF18}" type="sib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BC53A6EF-7C3D-4ABB-9CDF-A2437C84C894}">
      <dgm:prSet phldrT="[텍스트]" custT="1"/>
      <dgm:spPr>
        <a:noFill/>
        <a:ln w="19050">
          <a:solidFill>
            <a:schemeClr val="accent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DB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3F182756-7F44-4BA0-9AA0-00A598034EBE}" type="par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40564612-89A4-4965-9DFB-D255DDCA9CDD}" type="sib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778F53D9-E8E3-42A4-BDD2-E029CD3E1884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차량</a:t>
          </a:r>
          <a:r>
            <a:rPr lang="en-US" altLang="ko-KR" dirty="0" smtClean="0"/>
            <a:t>&amp;</a:t>
          </a:r>
          <a:r>
            <a:rPr lang="ko-KR" altLang="en-US" dirty="0" smtClean="0"/>
            <a:t>교차로 정보</a:t>
          </a:r>
          <a:endParaRPr lang="ko-KR" altLang="en-US" dirty="0"/>
        </a:p>
      </dgm:t>
    </dgm:pt>
    <dgm:pt modelId="{AA01B373-AA36-4B2F-BF7E-45803E5379BD}" type="par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B081A2BB-077B-4244-9AFC-BAFED4546116}" type="sib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37852299-A623-428E-B53F-B086FD969F58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수신</a:t>
          </a:r>
        </a:p>
      </dgm:t>
    </dgm:pt>
    <dgm:pt modelId="{5ADB6E98-2E7F-4F5C-9845-88B2FDEBD738}" type="par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A376F3A0-5B76-4AA1-B44F-3DCD9BE22BAF}" type="sib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603423A3-B007-4431-8CB7-42157A784814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공유</a:t>
          </a:r>
          <a:r>
            <a:rPr lang="en-US" altLang="ko-KR" dirty="0"/>
            <a:t>(V2V)</a:t>
          </a:r>
          <a:endParaRPr lang="ko-KR" altLang="en-US" dirty="0"/>
        </a:p>
      </dgm:t>
    </dgm:pt>
    <dgm:pt modelId="{8D41795A-0B24-4BE3-B9DA-F7AF81D311C6}" type="par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D1852083-8785-402C-9277-C6FF95ABB29F}" type="sib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81FE4224-0B74-4C51-A12F-BEFF00E5C4E2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통제</a:t>
          </a:r>
        </a:p>
      </dgm:t>
    </dgm:pt>
    <dgm:pt modelId="{EAC9066E-4B50-461D-91E9-991F8D2B3C69}" type="par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F17506FA-8880-4633-A0BB-45B962B313DC}" type="sib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569B93EE-FF01-4007-A520-864E60A5C3FA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  <a:r>
            <a:rPr lang="en-US" altLang="ko-KR" dirty="0"/>
            <a:t>(V2I)</a:t>
          </a:r>
          <a:endParaRPr lang="ko-KR" altLang="en-US" dirty="0"/>
        </a:p>
      </dgm:t>
    </dgm:pt>
    <dgm:pt modelId="{F1BAE801-33ED-4E04-8FB2-6FDE007245ED}" type="par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2964A0B8-47D4-4450-AFA4-5271C6F3F9DB}" type="sib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105916ED-D57F-41C1-92C9-D9EDC7AB5AC1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컨트롤러 통제</a:t>
          </a:r>
        </a:p>
      </dgm:t>
    </dgm:pt>
    <dgm:pt modelId="{DBF75A3F-4BAB-41A3-87A7-11695EF6C050}" type="par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9B060BCA-540A-461A-96FD-7CE36E6D40DC}" type="sib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701089A8-7E98-4ECF-A558-0D3B1498DB0F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생성</a:t>
          </a:r>
        </a:p>
      </dgm:t>
    </dgm:pt>
    <dgm:pt modelId="{5AA5F74C-62F8-4E2D-BB00-55301D0DF979}" type="par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BFC531C5-E19D-4349-9679-CB4284C3F6A9}" type="sib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F150A5B0-80E2-4280-9ADA-3B3A28330E65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</a:p>
      </dgm:t>
    </dgm:pt>
    <dgm:pt modelId="{3E6CC915-36F2-496B-9916-A1F9B07DA22B}" type="par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1D996D1D-5A32-4822-8E2B-2E0F93696DD2}" type="sib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3959F51E-B3DE-4AD7-96E1-857839E05213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각 교차로 별 과거 요구치</a:t>
          </a:r>
          <a:endParaRPr lang="ko-KR" altLang="en-US" dirty="0"/>
        </a:p>
      </dgm:t>
    </dgm:pt>
    <dgm:pt modelId="{CE28AA68-838D-448A-BCB6-B9A33C4666E2}" type="par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40386268-0B8F-4301-9CC1-72ED5A050FBC}" type="sib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AB9E6DD0-5404-4013-8E5B-D847E35AF0E5}" type="pres">
      <dgm:prSet presAssocID="{0A9282FC-0F59-472E-9D81-D3D92070E8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66C467-011A-4EEF-B62D-7B12CBB65B84}" type="pres">
      <dgm:prSet presAssocID="{EB8DA885-1A31-4419-AB4F-986C47667892}" presName="compNode" presStyleCnt="0"/>
      <dgm:spPr/>
    </dgm:pt>
    <dgm:pt modelId="{55466FB8-C670-411A-AB00-03880FDFB853}" type="pres">
      <dgm:prSet presAssocID="{EB8DA885-1A31-4419-AB4F-986C47667892}" presName="a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4A77196-B843-43E5-A149-1CAE5A008932}" type="pres">
      <dgm:prSet presAssocID="{EB8DA885-1A31-4419-AB4F-986C47667892}" presName="text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C4CE69A-9939-4177-B82A-DD4D3E2967CE}" type="pres">
      <dgm:prSet presAssocID="{EB8DA885-1A31-4419-AB4F-986C47667892}" presName="compChildNode" presStyleCnt="0"/>
      <dgm:spPr/>
    </dgm:pt>
    <dgm:pt modelId="{BBD6AFF7-2BB0-4660-81EF-DA1B697C97B3}" type="pres">
      <dgm:prSet presAssocID="{EB8DA885-1A31-4419-AB4F-986C47667892}" presName="theInnerList" presStyleCnt="0"/>
      <dgm:spPr/>
    </dgm:pt>
    <dgm:pt modelId="{9F8F1B56-D74C-40B4-B131-80CF70314C13}" type="pres">
      <dgm:prSet presAssocID="{6C437247-E619-409A-95FD-9A2881F291A9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09459-2350-4D0D-B30D-FE880A3E0650}" type="pres">
      <dgm:prSet presAssocID="{6C437247-E619-409A-95FD-9A2881F291A9}" presName="aSpace2" presStyleCnt="0"/>
      <dgm:spPr/>
    </dgm:pt>
    <dgm:pt modelId="{FA61E626-03D5-4F06-ACC7-A9CB65643C9A}" type="pres">
      <dgm:prSet presAssocID="{7DE61280-A16E-4254-A4A5-2C5072731905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A40B3-1CED-439D-932F-8195D1102990}" type="pres">
      <dgm:prSet presAssocID="{7DE61280-A16E-4254-A4A5-2C5072731905}" presName="aSpace2" presStyleCnt="0"/>
      <dgm:spPr/>
    </dgm:pt>
    <dgm:pt modelId="{9EAF9B4C-E11C-42DB-9586-B009305882F3}" type="pres">
      <dgm:prSet presAssocID="{37852299-A623-428E-B53F-B086FD969F58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7E972-C51B-4710-91B5-7CFC2693BF9A}" type="pres">
      <dgm:prSet presAssocID="{37852299-A623-428E-B53F-B086FD969F58}" presName="aSpace2" presStyleCnt="0"/>
      <dgm:spPr/>
    </dgm:pt>
    <dgm:pt modelId="{11FED5F3-72EE-4AB8-838B-201418F250C5}" type="pres">
      <dgm:prSet presAssocID="{603423A3-B007-4431-8CB7-42157A784814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50B4B3-44AD-45BA-8131-B23702AE9DAD}" type="pres">
      <dgm:prSet presAssocID="{EB8DA885-1A31-4419-AB4F-986C47667892}" presName="aSpace" presStyleCnt="0"/>
      <dgm:spPr/>
    </dgm:pt>
    <dgm:pt modelId="{53975179-2A8E-4288-91F6-3EFA36AA40B3}" type="pres">
      <dgm:prSet presAssocID="{03AD55C6-CE8C-470E-9F7A-71E259545D39}" presName="compNode" presStyleCnt="0"/>
      <dgm:spPr/>
    </dgm:pt>
    <dgm:pt modelId="{88523F99-BE73-4C2B-9D31-738413C5021A}" type="pres">
      <dgm:prSet presAssocID="{03AD55C6-CE8C-470E-9F7A-71E259545D39}" presName="a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9B6C624-1A23-4239-A98D-F63E7ADAC2CA}" type="pres">
      <dgm:prSet presAssocID="{03AD55C6-CE8C-470E-9F7A-71E259545D39}" presName="text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2534C20-E742-41D9-9009-185B80DA84C5}" type="pres">
      <dgm:prSet presAssocID="{03AD55C6-CE8C-470E-9F7A-71E259545D39}" presName="compChildNode" presStyleCnt="0"/>
      <dgm:spPr/>
    </dgm:pt>
    <dgm:pt modelId="{85939675-7965-4AF7-8150-1A50D15149BC}" type="pres">
      <dgm:prSet presAssocID="{03AD55C6-CE8C-470E-9F7A-71E259545D39}" presName="theInnerList" presStyleCnt="0"/>
      <dgm:spPr/>
    </dgm:pt>
    <dgm:pt modelId="{1F1C43F4-1C4E-4349-A937-57C2393B181A}" type="pres">
      <dgm:prSet presAssocID="{BA64B26A-FFAE-465A-AED3-1478A4F9AE0B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CFB9D5-7BAC-4C5A-9C0F-CAA27A6FA42A}" type="pres">
      <dgm:prSet presAssocID="{BA64B26A-FFAE-465A-AED3-1478A4F9AE0B}" presName="aSpace2" presStyleCnt="0"/>
      <dgm:spPr/>
    </dgm:pt>
    <dgm:pt modelId="{C278FF7A-4D92-40FE-9F1F-F47B6595D361}" type="pres">
      <dgm:prSet presAssocID="{837C4622-26C4-4C5D-B512-C75617FA72AD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40D48-EB6E-47FE-A4D0-3EFED316BDDC}" type="pres">
      <dgm:prSet presAssocID="{837C4622-26C4-4C5D-B512-C75617FA72AD}" presName="aSpace2" presStyleCnt="0"/>
      <dgm:spPr/>
    </dgm:pt>
    <dgm:pt modelId="{D83A7B47-51FA-49BF-A5D4-B2F52D364855}" type="pres">
      <dgm:prSet presAssocID="{81FE4224-0B74-4C51-A12F-BEFF00E5C4E2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C8C638-D309-4BB3-B953-CF919A02DB45}" type="pres">
      <dgm:prSet presAssocID="{81FE4224-0B74-4C51-A12F-BEFF00E5C4E2}" presName="aSpace2" presStyleCnt="0"/>
      <dgm:spPr/>
    </dgm:pt>
    <dgm:pt modelId="{90C23732-C58A-43CD-A9D0-99B6CDFBC96F}" type="pres">
      <dgm:prSet presAssocID="{569B93EE-FF01-4007-A520-864E60A5C3FA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127B0F-5DDC-4698-A658-E2E158E310ED}" type="pres">
      <dgm:prSet presAssocID="{03AD55C6-CE8C-470E-9F7A-71E259545D39}" presName="aSpace" presStyleCnt="0"/>
      <dgm:spPr/>
    </dgm:pt>
    <dgm:pt modelId="{B17985ED-8D04-42AF-8B94-3BFA76A03994}" type="pres">
      <dgm:prSet presAssocID="{A6873B97-7874-4E4B-BD65-C84F67C61BB8}" presName="compNode" presStyleCnt="0"/>
      <dgm:spPr/>
    </dgm:pt>
    <dgm:pt modelId="{D94BE55A-94CE-48A3-B612-422B5D0E09F8}" type="pres">
      <dgm:prSet presAssocID="{A6873B97-7874-4E4B-BD65-C84F67C61BB8}" presName="a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0F33DE6-17D2-4FF7-892D-1BC4C1AB4873}" type="pres">
      <dgm:prSet presAssocID="{A6873B97-7874-4E4B-BD65-C84F67C61BB8}" presName="text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6ECD8DB-04EE-4164-9FB4-2CD9BB2B43BA}" type="pres">
      <dgm:prSet presAssocID="{A6873B97-7874-4E4B-BD65-C84F67C61BB8}" presName="compChildNode" presStyleCnt="0"/>
      <dgm:spPr/>
    </dgm:pt>
    <dgm:pt modelId="{DFCC1CFA-D8CF-4FC6-8F17-1E46862494CB}" type="pres">
      <dgm:prSet presAssocID="{A6873B97-7874-4E4B-BD65-C84F67C61BB8}" presName="theInnerList" presStyleCnt="0"/>
      <dgm:spPr/>
    </dgm:pt>
    <dgm:pt modelId="{15443272-1A45-483E-A5DA-CF0155B62E6E}" type="pres">
      <dgm:prSet presAssocID="{2F583E96-4888-452B-B60C-1C047729D699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906C-9B97-4AB2-8F14-F85E6FD6AB9F}" type="pres">
      <dgm:prSet presAssocID="{2F583E96-4888-452B-B60C-1C047729D699}" presName="aSpace2" presStyleCnt="0"/>
      <dgm:spPr/>
    </dgm:pt>
    <dgm:pt modelId="{8DA1AA62-E7ED-46C0-BD77-808DF6630EFA}" type="pres">
      <dgm:prSet presAssocID="{EB531612-9F4D-4958-B231-3862940B794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46DDD0-3FCC-41FE-9961-1248FF69D5D9}" type="pres">
      <dgm:prSet presAssocID="{EB531612-9F4D-4958-B231-3862940B7946}" presName="aSpace2" presStyleCnt="0"/>
      <dgm:spPr/>
    </dgm:pt>
    <dgm:pt modelId="{33BE03D6-7DF3-438C-A32B-896FA13D497D}" type="pres">
      <dgm:prSet presAssocID="{105916ED-D57F-41C1-92C9-D9EDC7AB5AC1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8CBD4B-7AE5-418B-826F-09EF182098B5}" type="pres">
      <dgm:prSet presAssocID="{105916ED-D57F-41C1-92C9-D9EDC7AB5AC1}" presName="aSpace2" presStyleCnt="0"/>
      <dgm:spPr/>
    </dgm:pt>
    <dgm:pt modelId="{A0112B2E-952F-4BB6-8E37-2FD702B9D219}" type="pres">
      <dgm:prSet presAssocID="{701089A8-7E98-4ECF-A558-0D3B1498DB0F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1670AB-1A17-46D2-8A87-CD0A3C41DD5B}" type="pres">
      <dgm:prSet presAssocID="{701089A8-7E98-4ECF-A558-0D3B1498DB0F}" presName="aSpace2" presStyleCnt="0"/>
      <dgm:spPr/>
    </dgm:pt>
    <dgm:pt modelId="{D4F16375-FB04-4AE2-AF8D-4011370B3586}" type="pres">
      <dgm:prSet presAssocID="{F150A5B0-80E2-4280-9ADA-3B3A28330E65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140911-C95C-41BF-9996-4027DA70650C}" type="pres">
      <dgm:prSet presAssocID="{A6873B97-7874-4E4B-BD65-C84F67C61BB8}" presName="aSpace" presStyleCnt="0"/>
      <dgm:spPr/>
    </dgm:pt>
    <dgm:pt modelId="{A8FBC947-073B-4C04-81FC-353093D83E7B}" type="pres">
      <dgm:prSet presAssocID="{BC53A6EF-7C3D-4ABB-9CDF-A2437C84C894}" presName="compNode" presStyleCnt="0"/>
      <dgm:spPr/>
    </dgm:pt>
    <dgm:pt modelId="{0746BD3F-9CF6-4976-AA4A-A2A19C706840}" type="pres">
      <dgm:prSet presAssocID="{BC53A6EF-7C3D-4ABB-9CDF-A2437C84C894}" presName="a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311F380-009C-4A23-A708-386F2D0FF5F5}" type="pres">
      <dgm:prSet presAssocID="{BC53A6EF-7C3D-4ABB-9CDF-A2437C84C894}" presName="text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13D142-EF5E-4A9A-ACDD-4A00A24315C0}" type="pres">
      <dgm:prSet presAssocID="{BC53A6EF-7C3D-4ABB-9CDF-A2437C84C894}" presName="compChildNode" presStyleCnt="0"/>
      <dgm:spPr/>
    </dgm:pt>
    <dgm:pt modelId="{2DF52EC9-190F-42B7-B948-DBD231A435E6}" type="pres">
      <dgm:prSet presAssocID="{BC53A6EF-7C3D-4ABB-9CDF-A2437C84C894}" presName="theInnerList" presStyleCnt="0"/>
      <dgm:spPr/>
    </dgm:pt>
    <dgm:pt modelId="{A6E07ACD-4A57-4F4F-BBCF-36245BDEC447}" type="pres">
      <dgm:prSet presAssocID="{778F53D9-E8E3-42A4-BDD2-E029CD3E1884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03BD47-C08A-4F17-869F-D2380BCC2080}" type="pres">
      <dgm:prSet presAssocID="{778F53D9-E8E3-42A4-BDD2-E029CD3E1884}" presName="aSpace2" presStyleCnt="0"/>
      <dgm:spPr/>
    </dgm:pt>
    <dgm:pt modelId="{E5868277-FBCE-4E87-BE9F-F0DD501FA8CE}" type="pres">
      <dgm:prSet presAssocID="{3959F51E-B3DE-4AD7-96E1-857839E05213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B8D17A-E9BC-4ABA-A046-CE6C1E940839}" srcId="{03AD55C6-CE8C-470E-9F7A-71E259545D39}" destId="{BA64B26A-FFAE-465A-AED3-1478A4F9AE0B}" srcOrd="0" destOrd="0" parTransId="{AC8CF8A3-4A67-4125-B571-A9DE1AC0E766}" sibTransId="{E3456684-EA82-425A-86E8-3B8BF79E3288}"/>
    <dgm:cxn modelId="{DD6DBA1E-2A79-47BE-A79E-4D54909A36EF}" srcId="{0A9282FC-0F59-472E-9D81-D3D92070E8DE}" destId="{EB8DA885-1A31-4419-AB4F-986C47667892}" srcOrd="0" destOrd="0" parTransId="{75CDE5DD-5CA3-40CC-B9F6-6AB34FF51A8B}" sibTransId="{49F73DBB-722E-45D0-BB2B-07CB82CB18BE}"/>
    <dgm:cxn modelId="{565B92F0-41BE-4358-929F-D957323597A0}" type="presOf" srcId="{03AD55C6-CE8C-470E-9F7A-71E259545D39}" destId="{D9B6C624-1A23-4239-A98D-F63E7ADAC2CA}" srcOrd="1" destOrd="0" presId="urn:microsoft.com/office/officeart/2005/8/layout/lProcess2"/>
    <dgm:cxn modelId="{46768487-D33B-4D08-A8D6-29100FA011DB}" type="presOf" srcId="{701089A8-7E98-4ECF-A558-0D3B1498DB0F}" destId="{A0112B2E-952F-4BB6-8E37-2FD702B9D219}" srcOrd="0" destOrd="0" presId="urn:microsoft.com/office/officeart/2005/8/layout/lProcess2"/>
    <dgm:cxn modelId="{C87CE76E-2206-40A6-A69D-4AB8FDEBE6E1}" type="presOf" srcId="{837C4622-26C4-4C5D-B512-C75617FA72AD}" destId="{C278FF7A-4D92-40FE-9F1F-F47B6595D361}" srcOrd="0" destOrd="0" presId="urn:microsoft.com/office/officeart/2005/8/layout/lProcess2"/>
    <dgm:cxn modelId="{55DC5C86-F358-47C1-B725-879B994C3238}" type="presOf" srcId="{EB531612-9F4D-4958-B231-3862940B7946}" destId="{8DA1AA62-E7ED-46C0-BD77-808DF6630EFA}" srcOrd="0" destOrd="0" presId="urn:microsoft.com/office/officeart/2005/8/layout/lProcess2"/>
    <dgm:cxn modelId="{E706E888-BBDC-4567-B8D9-C7BA14E51761}" type="presOf" srcId="{BC53A6EF-7C3D-4ABB-9CDF-A2437C84C894}" destId="{D311F380-009C-4A23-A708-386F2D0FF5F5}" srcOrd="1" destOrd="0" presId="urn:microsoft.com/office/officeart/2005/8/layout/lProcess2"/>
    <dgm:cxn modelId="{E0222B4F-B23D-4067-9DA3-E34D4450BC98}" type="presOf" srcId="{A6873B97-7874-4E4B-BD65-C84F67C61BB8}" destId="{C0F33DE6-17D2-4FF7-892D-1BC4C1AB4873}" srcOrd="1" destOrd="0" presId="urn:microsoft.com/office/officeart/2005/8/layout/lProcess2"/>
    <dgm:cxn modelId="{2653AFAB-A5F0-456D-8D1A-0430503227E2}" srcId="{A6873B97-7874-4E4B-BD65-C84F67C61BB8}" destId="{2F583E96-4888-452B-B60C-1C047729D699}" srcOrd="0" destOrd="0" parTransId="{C73DD96A-60CB-4079-89B8-1DF889568062}" sibTransId="{FEF767BA-D685-4669-83B3-7FEF00EF2C7E}"/>
    <dgm:cxn modelId="{4509A47D-E68C-4B41-9E0F-716755EC8DED}" srcId="{A6873B97-7874-4E4B-BD65-C84F67C61BB8}" destId="{701089A8-7E98-4ECF-A558-0D3B1498DB0F}" srcOrd="3" destOrd="0" parTransId="{5AA5F74C-62F8-4E2D-BB00-55301D0DF979}" sibTransId="{BFC531C5-E19D-4349-9679-CB4284C3F6A9}"/>
    <dgm:cxn modelId="{85812F35-555C-4D8E-AE6C-BAB0D1BE1729}" type="presOf" srcId="{0A9282FC-0F59-472E-9D81-D3D92070E8DE}" destId="{AB9E6DD0-5404-4013-8E5B-D847E35AF0E5}" srcOrd="0" destOrd="0" presId="urn:microsoft.com/office/officeart/2005/8/layout/lProcess2"/>
    <dgm:cxn modelId="{524490DF-E258-4828-A5FF-204C992976DC}" type="presOf" srcId="{105916ED-D57F-41C1-92C9-D9EDC7AB5AC1}" destId="{33BE03D6-7DF3-438C-A32B-896FA13D497D}" srcOrd="0" destOrd="0" presId="urn:microsoft.com/office/officeart/2005/8/layout/lProcess2"/>
    <dgm:cxn modelId="{71ACBC39-7ED3-4C1C-ADB9-88EA951D3661}" type="presOf" srcId="{EB8DA885-1A31-4419-AB4F-986C47667892}" destId="{55466FB8-C670-411A-AB00-03880FDFB853}" srcOrd="0" destOrd="0" presId="urn:microsoft.com/office/officeart/2005/8/layout/lProcess2"/>
    <dgm:cxn modelId="{AE3453D7-A7A6-463A-A428-A9C8F2BD9F77}" type="presOf" srcId="{3959F51E-B3DE-4AD7-96E1-857839E05213}" destId="{E5868277-FBCE-4E87-BE9F-F0DD501FA8CE}" srcOrd="0" destOrd="0" presId="urn:microsoft.com/office/officeart/2005/8/layout/lProcess2"/>
    <dgm:cxn modelId="{50AB89B0-8AC9-45B8-A2D4-0BF05E93E597}" srcId="{EB8DA885-1A31-4419-AB4F-986C47667892}" destId="{7DE61280-A16E-4254-A4A5-2C5072731905}" srcOrd="1" destOrd="0" parTransId="{D279A193-2C54-415C-B5B2-C72239C7BF34}" sibTransId="{E4E1E3DA-A1D0-4013-A0F4-98A7765B6B43}"/>
    <dgm:cxn modelId="{E8F50B45-CA7A-4353-9321-36C0DB44BBF2}" srcId="{EB8DA885-1A31-4419-AB4F-986C47667892}" destId="{37852299-A623-428E-B53F-B086FD969F58}" srcOrd="2" destOrd="0" parTransId="{5ADB6E98-2E7F-4F5C-9845-88B2FDEBD738}" sibTransId="{A376F3A0-5B76-4AA1-B44F-3DCD9BE22BAF}"/>
    <dgm:cxn modelId="{53CB874C-EACC-4891-AAB8-9730F0805E8F}" srcId="{BC53A6EF-7C3D-4ABB-9CDF-A2437C84C894}" destId="{778F53D9-E8E3-42A4-BDD2-E029CD3E1884}" srcOrd="0" destOrd="0" parTransId="{AA01B373-AA36-4B2F-BF7E-45803E5379BD}" sibTransId="{B081A2BB-077B-4244-9AFC-BAFED4546116}"/>
    <dgm:cxn modelId="{CF4645F2-4EDF-4BF1-ABB7-35095D736993}" type="presOf" srcId="{A6873B97-7874-4E4B-BD65-C84F67C61BB8}" destId="{D94BE55A-94CE-48A3-B612-422B5D0E09F8}" srcOrd="0" destOrd="0" presId="urn:microsoft.com/office/officeart/2005/8/layout/lProcess2"/>
    <dgm:cxn modelId="{7C9C9F89-6F3E-4436-852B-2920BA77FCDB}" srcId="{A6873B97-7874-4E4B-BD65-C84F67C61BB8}" destId="{EB531612-9F4D-4958-B231-3862940B7946}" srcOrd="1" destOrd="0" parTransId="{C562BEB9-E0E3-4BFC-920C-80E5F1B081FB}" sibTransId="{762F9D1C-2BB6-48D1-9366-AFDE4C42CF18}"/>
    <dgm:cxn modelId="{E10150E2-3B3E-4ED6-A3BB-AC601CFCD84D}" type="presOf" srcId="{6C437247-E619-409A-95FD-9A2881F291A9}" destId="{9F8F1B56-D74C-40B4-B131-80CF70314C13}" srcOrd="0" destOrd="0" presId="urn:microsoft.com/office/officeart/2005/8/layout/lProcess2"/>
    <dgm:cxn modelId="{8FB6B3D7-4D9C-49DE-8AA1-3978A970F9E5}" type="presOf" srcId="{37852299-A623-428E-B53F-B086FD969F58}" destId="{9EAF9B4C-E11C-42DB-9586-B009305882F3}" srcOrd="0" destOrd="0" presId="urn:microsoft.com/office/officeart/2005/8/layout/lProcess2"/>
    <dgm:cxn modelId="{1D1D2641-B345-4910-B658-812B6034A414}" srcId="{BC53A6EF-7C3D-4ABB-9CDF-A2437C84C894}" destId="{3959F51E-B3DE-4AD7-96E1-857839E05213}" srcOrd="1" destOrd="0" parTransId="{CE28AA68-838D-448A-BCB6-B9A33C4666E2}" sibTransId="{40386268-0B8F-4301-9CC1-72ED5A050FBC}"/>
    <dgm:cxn modelId="{D77A7B3F-D177-4C6E-9CC9-C2D3FB778F91}" type="presOf" srcId="{81FE4224-0B74-4C51-A12F-BEFF00E5C4E2}" destId="{D83A7B47-51FA-49BF-A5D4-B2F52D364855}" srcOrd="0" destOrd="0" presId="urn:microsoft.com/office/officeart/2005/8/layout/lProcess2"/>
    <dgm:cxn modelId="{6BC28434-3E05-4636-B9F1-7CD44954F435}" srcId="{EB8DA885-1A31-4419-AB4F-986C47667892}" destId="{603423A3-B007-4431-8CB7-42157A784814}" srcOrd="3" destOrd="0" parTransId="{8D41795A-0B24-4BE3-B9DA-F7AF81D311C6}" sibTransId="{D1852083-8785-402C-9277-C6FF95ABB29F}"/>
    <dgm:cxn modelId="{B5BB2C01-18FC-4F12-A1B9-111A2310A19E}" type="presOf" srcId="{EB8DA885-1A31-4419-AB4F-986C47667892}" destId="{F4A77196-B843-43E5-A149-1CAE5A008932}" srcOrd="1" destOrd="0" presId="urn:microsoft.com/office/officeart/2005/8/layout/lProcess2"/>
    <dgm:cxn modelId="{8C09C8E7-6204-4327-8428-C0D97D4E2A68}" srcId="{03AD55C6-CE8C-470E-9F7A-71E259545D39}" destId="{569B93EE-FF01-4007-A520-864E60A5C3FA}" srcOrd="3" destOrd="0" parTransId="{F1BAE801-33ED-4E04-8FB2-6FDE007245ED}" sibTransId="{2964A0B8-47D4-4450-AFA4-5271C6F3F9DB}"/>
    <dgm:cxn modelId="{F15A084A-5D21-4A82-9720-5DDA0AE153C5}" type="presOf" srcId="{03AD55C6-CE8C-470E-9F7A-71E259545D39}" destId="{88523F99-BE73-4C2B-9D31-738413C5021A}" srcOrd="0" destOrd="0" presId="urn:microsoft.com/office/officeart/2005/8/layout/lProcess2"/>
    <dgm:cxn modelId="{161F1F9E-AF92-483B-B30A-E58B2FA19B49}" type="presOf" srcId="{2F583E96-4888-452B-B60C-1C047729D699}" destId="{15443272-1A45-483E-A5DA-CF0155B62E6E}" srcOrd="0" destOrd="0" presId="urn:microsoft.com/office/officeart/2005/8/layout/lProcess2"/>
    <dgm:cxn modelId="{4B5EB580-54CC-464F-B296-4E714C325921}" srcId="{03AD55C6-CE8C-470E-9F7A-71E259545D39}" destId="{81FE4224-0B74-4C51-A12F-BEFF00E5C4E2}" srcOrd="2" destOrd="0" parTransId="{EAC9066E-4B50-461D-91E9-991F8D2B3C69}" sibTransId="{F17506FA-8880-4633-A0BB-45B962B313DC}"/>
    <dgm:cxn modelId="{83D63A0F-7099-468A-8013-11DC9B6C7DD5}" srcId="{0A9282FC-0F59-472E-9D81-D3D92070E8DE}" destId="{A6873B97-7874-4E4B-BD65-C84F67C61BB8}" srcOrd="2" destOrd="0" parTransId="{F975EFD7-CAEE-4830-A786-74688A2404BD}" sibTransId="{365E933D-3D4B-48D5-B840-206187E1088B}"/>
    <dgm:cxn modelId="{9D1138D3-EB65-42A8-AE6A-EABED2026280}" type="presOf" srcId="{569B93EE-FF01-4007-A520-864E60A5C3FA}" destId="{90C23732-C58A-43CD-A9D0-99B6CDFBC96F}" srcOrd="0" destOrd="0" presId="urn:microsoft.com/office/officeart/2005/8/layout/lProcess2"/>
    <dgm:cxn modelId="{7ABDE8B5-EE83-4C42-83F5-88A6C308B5A9}" srcId="{0A9282FC-0F59-472E-9D81-D3D92070E8DE}" destId="{03AD55C6-CE8C-470E-9F7A-71E259545D39}" srcOrd="1" destOrd="0" parTransId="{096BBDC7-E215-4392-AAAB-746A5FCFA604}" sibTransId="{DDDCFDCE-7BD6-4198-8553-3A9B4DB1B121}"/>
    <dgm:cxn modelId="{508E636F-8C71-4B1C-B520-B7A2439E1520}" type="presOf" srcId="{603423A3-B007-4431-8CB7-42157A784814}" destId="{11FED5F3-72EE-4AB8-838B-201418F250C5}" srcOrd="0" destOrd="0" presId="urn:microsoft.com/office/officeart/2005/8/layout/lProcess2"/>
    <dgm:cxn modelId="{E413C4CD-9009-4C46-BCB7-1521E05F7079}" type="presOf" srcId="{BC53A6EF-7C3D-4ABB-9CDF-A2437C84C894}" destId="{0746BD3F-9CF6-4976-AA4A-A2A19C706840}" srcOrd="0" destOrd="0" presId="urn:microsoft.com/office/officeart/2005/8/layout/lProcess2"/>
    <dgm:cxn modelId="{A3390225-CB3B-48FF-A4F1-A94DCBBA646E}" srcId="{03AD55C6-CE8C-470E-9F7A-71E259545D39}" destId="{837C4622-26C4-4C5D-B512-C75617FA72AD}" srcOrd="1" destOrd="0" parTransId="{AD68ADC7-79F7-4E38-A23A-582CC8DB2752}" sibTransId="{3F1C35A8-85B9-4451-88E8-FF6170C02BF2}"/>
    <dgm:cxn modelId="{438A9DAF-83AB-4B3C-B8BD-71A339C38D80}" type="presOf" srcId="{778F53D9-E8E3-42A4-BDD2-E029CD3E1884}" destId="{A6E07ACD-4A57-4F4F-BBCF-36245BDEC447}" srcOrd="0" destOrd="0" presId="urn:microsoft.com/office/officeart/2005/8/layout/lProcess2"/>
    <dgm:cxn modelId="{52C638D1-9413-4D1D-B285-AE66F2C66032}" type="presOf" srcId="{BA64B26A-FFAE-465A-AED3-1478A4F9AE0B}" destId="{1F1C43F4-1C4E-4349-A937-57C2393B181A}" srcOrd="0" destOrd="0" presId="urn:microsoft.com/office/officeart/2005/8/layout/lProcess2"/>
    <dgm:cxn modelId="{0EFE888D-458E-4B78-B569-F06C2B0477EE}" srcId="{A6873B97-7874-4E4B-BD65-C84F67C61BB8}" destId="{F150A5B0-80E2-4280-9ADA-3B3A28330E65}" srcOrd="4" destOrd="0" parTransId="{3E6CC915-36F2-496B-9916-A1F9B07DA22B}" sibTransId="{1D996D1D-5A32-4822-8E2B-2E0F93696DD2}"/>
    <dgm:cxn modelId="{6747A735-7463-401D-92D4-DB48B469734A}" type="presOf" srcId="{F150A5B0-80E2-4280-9ADA-3B3A28330E65}" destId="{D4F16375-FB04-4AE2-AF8D-4011370B3586}" srcOrd="0" destOrd="0" presId="urn:microsoft.com/office/officeart/2005/8/layout/lProcess2"/>
    <dgm:cxn modelId="{B966A535-C175-4B2D-8B91-DD8667745C04}" srcId="{EB8DA885-1A31-4419-AB4F-986C47667892}" destId="{6C437247-E619-409A-95FD-9A2881F291A9}" srcOrd="0" destOrd="0" parTransId="{25B5E338-6B99-422F-89A0-6FD2D5408344}" sibTransId="{5FF402F3-8A74-469C-83E0-70A30E106D26}"/>
    <dgm:cxn modelId="{206F657D-FAD0-4971-8F26-4D5409167019}" type="presOf" srcId="{7DE61280-A16E-4254-A4A5-2C5072731905}" destId="{FA61E626-03D5-4F06-ACC7-A9CB65643C9A}" srcOrd="0" destOrd="0" presId="urn:microsoft.com/office/officeart/2005/8/layout/lProcess2"/>
    <dgm:cxn modelId="{B284957C-1292-4633-931A-66EE817290F6}" srcId="{A6873B97-7874-4E4B-BD65-C84F67C61BB8}" destId="{105916ED-D57F-41C1-92C9-D9EDC7AB5AC1}" srcOrd="2" destOrd="0" parTransId="{DBF75A3F-4BAB-41A3-87A7-11695EF6C050}" sibTransId="{9B060BCA-540A-461A-96FD-7CE36E6D40DC}"/>
    <dgm:cxn modelId="{3A5F57C3-4120-4602-96B1-A0FE2A7C4F50}" srcId="{0A9282FC-0F59-472E-9D81-D3D92070E8DE}" destId="{BC53A6EF-7C3D-4ABB-9CDF-A2437C84C894}" srcOrd="3" destOrd="0" parTransId="{3F182756-7F44-4BA0-9AA0-00A598034EBE}" sibTransId="{40564612-89A4-4965-9DFB-D255DDCA9CDD}"/>
    <dgm:cxn modelId="{F7F388FF-5D65-4471-801D-5B2D3E5A5695}" type="presParOf" srcId="{AB9E6DD0-5404-4013-8E5B-D847E35AF0E5}" destId="{5266C467-011A-4EEF-B62D-7B12CBB65B84}" srcOrd="0" destOrd="0" presId="urn:microsoft.com/office/officeart/2005/8/layout/lProcess2"/>
    <dgm:cxn modelId="{F7A03F2F-645B-4F6D-980C-E8CFC5BCBCDB}" type="presParOf" srcId="{5266C467-011A-4EEF-B62D-7B12CBB65B84}" destId="{55466FB8-C670-411A-AB00-03880FDFB853}" srcOrd="0" destOrd="0" presId="urn:microsoft.com/office/officeart/2005/8/layout/lProcess2"/>
    <dgm:cxn modelId="{29FCD377-8400-47A2-974C-610F7C21A241}" type="presParOf" srcId="{5266C467-011A-4EEF-B62D-7B12CBB65B84}" destId="{F4A77196-B843-43E5-A149-1CAE5A008932}" srcOrd="1" destOrd="0" presId="urn:microsoft.com/office/officeart/2005/8/layout/lProcess2"/>
    <dgm:cxn modelId="{83C77730-2CE6-432B-A401-67F6D68AD5F9}" type="presParOf" srcId="{5266C467-011A-4EEF-B62D-7B12CBB65B84}" destId="{7C4CE69A-9939-4177-B82A-DD4D3E2967CE}" srcOrd="2" destOrd="0" presId="urn:microsoft.com/office/officeart/2005/8/layout/lProcess2"/>
    <dgm:cxn modelId="{4AB95518-CBB1-433D-8472-278F7369CEC7}" type="presParOf" srcId="{7C4CE69A-9939-4177-B82A-DD4D3E2967CE}" destId="{BBD6AFF7-2BB0-4660-81EF-DA1B697C97B3}" srcOrd="0" destOrd="0" presId="urn:microsoft.com/office/officeart/2005/8/layout/lProcess2"/>
    <dgm:cxn modelId="{833A3518-E2C5-4271-9F79-3E5F435C044A}" type="presParOf" srcId="{BBD6AFF7-2BB0-4660-81EF-DA1B697C97B3}" destId="{9F8F1B56-D74C-40B4-B131-80CF70314C13}" srcOrd="0" destOrd="0" presId="urn:microsoft.com/office/officeart/2005/8/layout/lProcess2"/>
    <dgm:cxn modelId="{921AEA69-A6C9-4B50-8457-A8C964A83768}" type="presParOf" srcId="{BBD6AFF7-2BB0-4660-81EF-DA1B697C97B3}" destId="{03909459-2350-4D0D-B30D-FE880A3E0650}" srcOrd="1" destOrd="0" presId="urn:microsoft.com/office/officeart/2005/8/layout/lProcess2"/>
    <dgm:cxn modelId="{D5F6CBCA-C7E5-479B-A83E-DF9E2B981675}" type="presParOf" srcId="{BBD6AFF7-2BB0-4660-81EF-DA1B697C97B3}" destId="{FA61E626-03D5-4F06-ACC7-A9CB65643C9A}" srcOrd="2" destOrd="0" presId="urn:microsoft.com/office/officeart/2005/8/layout/lProcess2"/>
    <dgm:cxn modelId="{84116DB2-7D2A-4764-97E2-7E9D59E4A0F6}" type="presParOf" srcId="{BBD6AFF7-2BB0-4660-81EF-DA1B697C97B3}" destId="{538A40B3-1CED-439D-932F-8195D1102990}" srcOrd="3" destOrd="0" presId="urn:microsoft.com/office/officeart/2005/8/layout/lProcess2"/>
    <dgm:cxn modelId="{647D9825-CFF6-4D22-BF8E-36904D4E3167}" type="presParOf" srcId="{BBD6AFF7-2BB0-4660-81EF-DA1B697C97B3}" destId="{9EAF9B4C-E11C-42DB-9586-B009305882F3}" srcOrd="4" destOrd="0" presId="urn:microsoft.com/office/officeart/2005/8/layout/lProcess2"/>
    <dgm:cxn modelId="{46FF4270-051F-4181-92C3-C597A63E07F3}" type="presParOf" srcId="{BBD6AFF7-2BB0-4660-81EF-DA1B697C97B3}" destId="{AD17E972-C51B-4710-91B5-7CFC2693BF9A}" srcOrd="5" destOrd="0" presId="urn:microsoft.com/office/officeart/2005/8/layout/lProcess2"/>
    <dgm:cxn modelId="{1202E295-1FA3-44F0-82DE-F04A85BD8B97}" type="presParOf" srcId="{BBD6AFF7-2BB0-4660-81EF-DA1B697C97B3}" destId="{11FED5F3-72EE-4AB8-838B-201418F250C5}" srcOrd="6" destOrd="0" presId="urn:microsoft.com/office/officeart/2005/8/layout/lProcess2"/>
    <dgm:cxn modelId="{D0A17483-ABB6-4F52-A642-0A8F23DB5D9C}" type="presParOf" srcId="{AB9E6DD0-5404-4013-8E5B-D847E35AF0E5}" destId="{2A50B4B3-44AD-45BA-8131-B23702AE9DAD}" srcOrd="1" destOrd="0" presId="urn:microsoft.com/office/officeart/2005/8/layout/lProcess2"/>
    <dgm:cxn modelId="{27EFBA4D-EF07-4613-B92C-C9C26C6ADE30}" type="presParOf" srcId="{AB9E6DD0-5404-4013-8E5B-D847E35AF0E5}" destId="{53975179-2A8E-4288-91F6-3EFA36AA40B3}" srcOrd="2" destOrd="0" presId="urn:microsoft.com/office/officeart/2005/8/layout/lProcess2"/>
    <dgm:cxn modelId="{29896B64-4D76-4590-8BBB-054407CCF11B}" type="presParOf" srcId="{53975179-2A8E-4288-91F6-3EFA36AA40B3}" destId="{88523F99-BE73-4C2B-9D31-738413C5021A}" srcOrd="0" destOrd="0" presId="urn:microsoft.com/office/officeart/2005/8/layout/lProcess2"/>
    <dgm:cxn modelId="{EB105C59-7612-47E5-9B7F-945197A53DF2}" type="presParOf" srcId="{53975179-2A8E-4288-91F6-3EFA36AA40B3}" destId="{D9B6C624-1A23-4239-A98D-F63E7ADAC2CA}" srcOrd="1" destOrd="0" presId="urn:microsoft.com/office/officeart/2005/8/layout/lProcess2"/>
    <dgm:cxn modelId="{885C3D9E-C658-4F00-8A93-76FF227944AE}" type="presParOf" srcId="{53975179-2A8E-4288-91F6-3EFA36AA40B3}" destId="{D2534C20-E742-41D9-9009-185B80DA84C5}" srcOrd="2" destOrd="0" presId="urn:microsoft.com/office/officeart/2005/8/layout/lProcess2"/>
    <dgm:cxn modelId="{B2B351C7-3726-4855-AB64-9F37F3FA0F2E}" type="presParOf" srcId="{D2534C20-E742-41D9-9009-185B80DA84C5}" destId="{85939675-7965-4AF7-8150-1A50D15149BC}" srcOrd="0" destOrd="0" presId="urn:microsoft.com/office/officeart/2005/8/layout/lProcess2"/>
    <dgm:cxn modelId="{B0A247D1-D5CB-4F7D-8A40-292C884772AD}" type="presParOf" srcId="{85939675-7965-4AF7-8150-1A50D15149BC}" destId="{1F1C43F4-1C4E-4349-A937-57C2393B181A}" srcOrd="0" destOrd="0" presId="urn:microsoft.com/office/officeart/2005/8/layout/lProcess2"/>
    <dgm:cxn modelId="{D87A3B04-D390-423E-818E-CA51AC376DA4}" type="presParOf" srcId="{85939675-7965-4AF7-8150-1A50D15149BC}" destId="{57CFB9D5-7BAC-4C5A-9C0F-CAA27A6FA42A}" srcOrd="1" destOrd="0" presId="urn:microsoft.com/office/officeart/2005/8/layout/lProcess2"/>
    <dgm:cxn modelId="{6FF8DF00-FA25-4338-8899-B373E5AE84FE}" type="presParOf" srcId="{85939675-7965-4AF7-8150-1A50D15149BC}" destId="{C278FF7A-4D92-40FE-9F1F-F47B6595D361}" srcOrd="2" destOrd="0" presId="urn:microsoft.com/office/officeart/2005/8/layout/lProcess2"/>
    <dgm:cxn modelId="{D8A531A0-FE94-4DA0-8CB7-472C4BB2DDD2}" type="presParOf" srcId="{85939675-7965-4AF7-8150-1A50D15149BC}" destId="{03040D48-EB6E-47FE-A4D0-3EFED316BDDC}" srcOrd="3" destOrd="0" presId="urn:microsoft.com/office/officeart/2005/8/layout/lProcess2"/>
    <dgm:cxn modelId="{687E9D80-E475-4EDE-878B-C5260152F3A1}" type="presParOf" srcId="{85939675-7965-4AF7-8150-1A50D15149BC}" destId="{D83A7B47-51FA-49BF-A5D4-B2F52D364855}" srcOrd="4" destOrd="0" presId="urn:microsoft.com/office/officeart/2005/8/layout/lProcess2"/>
    <dgm:cxn modelId="{7B29C95A-34E1-479F-A2B1-9C33A0A4D100}" type="presParOf" srcId="{85939675-7965-4AF7-8150-1A50D15149BC}" destId="{C1C8C638-D309-4BB3-B953-CF919A02DB45}" srcOrd="5" destOrd="0" presId="urn:microsoft.com/office/officeart/2005/8/layout/lProcess2"/>
    <dgm:cxn modelId="{C33CE1A0-1C87-461F-8D73-E0096EEFF62F}" type="presParOf" srcId="{85939675-7965-4AF7-8150-1A50D15149BC}" destId="{90C23732-C58A-43CD-A9D0-99B6CDFBC96F}" srcOrd="6" destOrd="0" presId="urn:microsoft.com/office/officeart/2005/8/layout/lProcess2"/>
    <dgm:cxn modelId="{CE4DC448-7017-4942-A906-7A8C39F4B7E3}" type="presParOf" srcId="{AB9E6DD0-5404-4013-8E5B-D847E35AF0E5}" destId="{44127B0F-5DDC-4698-A658-E2E158E310ED}" srcOrd="3" destOrd="0" presId="urn:microsoft.com/office/officeart/2005/8/layout/lProcess2"/>
    <dgm:cxn modelId="{4E17CA6D-225E-4A28-BFF9-4F8E37EE34CE}" type="presParOf" srcId="{AB9E6DD0-5404-4013-8E5B-D847E35AF0E5}" destId="{B17985ED-8D04-42AF-8B94-3BFA76A03994}" srcOrd="4" destOrd="0" presId="urn:microsoft.com/office/officeart/2005/8/layout/lProcess2"/>
    <dgm:cxn modelId="{606EDBC8-899A-4B76-BC2B-949320C32108}" type="presParOf" srcId="{B17985ED-8D04-42AF-8B94-3BFA76A03994}" destId="{D94BE55A-94CE-48A3-B612-422B5D0E09F8}" srcOrd="0" destOrd="0" presId="urn:microsoft.com/office/officeart/2005/8/layout/lProcess2"/>
    <dgm:cxn modelId="{9583B418-9795-4248-A119-9752C89B1373}" type="presParOf" srcId="{B17985ED-8D04-42AF-8B94-3BFA76A03994}" destId="{C0F33DE6-17D2-4FF7-892D-1BC4C1AB4873}" srcOrd="1" destOrd="0" presId="urn:microsoft.com/office/officeart/2005/8/layout/lProcess2"/>
    <dgm:cxn modelId="{B1DD5CB8-EFE8-49E0-92B5-5FD0BB8F432A}" type="presParOf" srcId="{B17985ED-8D04-42AF-8B94-3BFA76A03994}" destId="{86ECD8DB-04EE-4164-9FB4-2CD9BB2B43BA}" srcOrd="2" destOrd="0" presId="urn:microsoft.com/office/officeart/2005/8/layout/lProcess2"/>
    <dgm:cxn modelId="{76A41209-9E7C-49BF-9217-6B7DFE72A8E4}" type="presParOf" srcId="{86ECD8DB-04EE-4164-9FB4-2CD9BB2B43BA}" destId="{DFCC1CFA-D8CF-4FC6-8F17-1E46862494CB}" srcOrd="0" destOrd="0" presId="urn:microsoft.com/office/officeart/2005/8/layout/lProcess2"/>
    <dgm:cxn modelId="{2639C0D3-D409-4B9B-AFB6-055756171001}" type="presParOf" srcId="{DFCC1CFA-D8CF-4FC6-8F17-1E46862494CB}" destId="{15443272-1A45-483E-A5DA-CF0155B62E6E}" srcOrd="0" destOrd="0" presId="urn:microsoft.com/office/officeart/2005/8/layout/lProcess2"/>
    <dgm:cxn modelId="{B902CE32-E6E2-4217-8C00-E977601A5497}" type="presParOf" srcId="{DFCC1CFA-D8CF-4FC6-8F17-1E46862494CB}" destId="{335D906C-9B97-4AB2-8F14-F85E6FD6AB9F}" srcOrd="1" destOrd="0" presId="urn:microsoft.com/office/officeart/2005/8/layout/lProcess2"/>
    <dgm:cxn modelId="{E2369C45-6CDC-4A66-B54D-C9094E0E95C6}" type="presParOf" srcId="{DFCC1CFA-D8CF-4FC6-8F17-1E46862494CB}" destId="{8DA1AA62-E7ED-46C0-BD77-808DF6630EFA}" srcOrd="2" destOrd="0" presId="urn:microsoft.com/office/officeart/2005/8/layout/lProcess2"/>
    <dgm:cxn modelId="{DB5CFCBC-3C54-4060-9870-FECFEFEE2B41}" type="presParOf" srcId="{DFCC1CFA-D8CF-4FC6-8F17-1E46862494CB}" destId="{DD46DDD0-3FCC-41FE-9961-1248FF69D5D9}" srcOrd="3" destOrd="0" presId="urn:microsoft.com/office/officeart/2005/8/layout/lProcess2"/>
    <dgm:cxn modelId="{D5748926-68D9-452D-8CC7-5EC4EA2CB585}" type="presParOf" srcId="{DFCC1CFA-D8CF-4FC6-8F17-1E46862494CB}" destId="{33BE03D6-7DF3-438C-A32B-896FA13D497D}" srcOrd="4" destOrd="0" presId="urn:microsoft.com/office/officeart/2005/8/layout/lProcess2"/>
    <dgm:cxn modelId="{C71F7F9B-71D9-4F76-8CED-B0C1F4A82A04}" type="presParOf" srcId="{DFCC1CFA-D8CF-4FC6-8F17-1E46862494CB}" destId="{BD8CBD4B-7AE5-418B-826F-09EF182098B5}" srcOrd="5" destOrd="0" presId="urn:microsoft.com/office/officeart/2005/8/layout/lProcess2"/>
    <dgm:cxn modelId="{0402FA13-82A6-4B33-8384-4300817E0CE1}" type="presParOf" srcId="{DFCC1CFA-D8CF-4FC6-8F17-1E46862494CB}" destId="{A0112B2E-952F-4BB6-8E37-2FD702B9D219}" srcOrd="6" destOrd="0" presId="urn:microsoft.com/office/officeart/2005/8/layout/lProcess2"/>
    <dgm:cxn modelId="{3DE11F1A-38B3-43A6-B9D1-AE9B7B71E76F}" type="presParOf" srcId="{DFCC1CFA-D8CF-4FC6-8F17-1E46862494CB}" destId="{581670AB-1A17-46D2-8A87-CD0A3C41DD5B}" srcOrd="7" destOrd="0" presId="urn:microsoft.com/office/officeart/2005/8/layout/lProcess2"/>
    <dgm:cxn modelId="{EBA3E0F9-307A-4841-952B-19C489C339AF}" type="presParOf" srcId="{DFCC1CFA-D8CF-4FC6-8F17-1E46862494CB}" destId="{D4F16375-FB04-4AE2-AF8D-4011370B3586}" srcOrd="8" destOrd="0" presId="urn:microsoft.com/office/officeart/2005/8/layout/lProcess2"/>
    <dgm:cxn modelId="{752FFB40-3035-4FE9-BD03-41C4CBAA13C6}" type="presParOf" srcId="{AB9E6DD0-5404-4013-8E5B-D847E35AF0E5}" destId="{9A140911-C95C-41BF-9996-4027DA70650C}" srcOrd="5" destOrd="0" presId="urn:microsoft.com/office/officeart/2005/8/layout/lProcess2"/>
    <dgm:cxn modelId="{7CD8A504-3D4E-4497-AF2C-D3D27C9E3769}" type="presParOf" srcId="{AB9E6DD0-5404-4013-8E5B-D847E35AF0E5}" destId="{A8FBC947-073B-4C04-81FC-353093D83E7B}" srcOrd="6" destOrd="0" presId="urn:microsoft.com/office/officeart/2005/8/layout/lProcess2"/>
    <dgm:cxn modelId="{A0719241-8047-4F21-910F-87370A8D7EBD}" type="presParOf" srcId="{A8FBC947-073B-4C04-81FC-353093D83E7B}" destId="{0746BD3F-9CF6-4976-AA4A-A2A19C706840}" srcOrd="0" destOrd="0" presId="urn:microsoft.com/office/officeart/2005/8/layout/lProcess2"/>
    <dgm:cxn modelId="{2E31C6D2-B62F-4CD6-BEFE-923AB8A6FB06}" type="presParOf" srcId="{A8FBC947-073B-4C04-81FC-353093D83E7B}" destId="{D311F380-009C-4A23-A708-386F2D0FF5F5}" srcOrd="1" destOrd="0" presId="urn:microsoft.com/office/officeart/2005/8/layout/lProcess2"/>
    <dgm:cxn modelId="{8EDE146D-F485-413A-AC07-2F5552F5D2AF}" type="presParOf" srcId="{A8FBC947-073B-4C04-81FC-353093D83E7B}" destId="{5513D142-EF5E-4A9A-ACDD-4A00A24315C0}" srcOrd="2" destOrd="0" presId="urn:microsoft.com/office/officeart/2005/8/layout/lProcess2"/>
    <dgm:cxn modelId="{24754349-DE6F-4BD3-8635-E6ED189AFDBD}" type="presParOf" srcId="{5513D142-EF5E-4A9A-ACDD-4A00A24315C0}" destId="{2DF52EC9-190F-42B7-B948-DBD231A435E6}" srcOrd="0" destOrd="0" presId="urn:microsoft.com/office/officeart/2005/8/layout/lProcess2"/>
    <dgm:cxn modelId="{9731EB37-CDBB-4574-A979-92DAA9DBD927}" type="presParOf" srcId="{2DF52EC9-190F-42B7-B948-DBD231A435E6}" destId="{A6E07ACD-4A57-4F4F-BBCF-36245BDEC447}" srcOrd="0" destOrd="0" presId="urn:microsoft.com/office/officeart/2005/8/layout/lProcess2"/>
    <dgm:cxn modelId="{8C39E43E-E78A-435A-835C-1CF4BCEEF9E4}" type="presParOf" srcId="{2DF52EC9-190F-42B7-B948-DBD231A435E6}" destId="{5603BD47-C08A-4F17-869F-D2380BCC2080}" srcOrd="1" destOrd="0" presId="urn:microsoft.com/office/officeart/2005/8/layout/lProcess2"/>
    <dgm:cxn modelId="{F1B9FDA2-ED16-4EFE-A876-2FAFA9B6FFC4}" type="presParOf" srcId="{2DF52EC9-190F-42B7-B948-DBD231A435E6}" destId="{E5868277-FBCE-4E87-BE9F-F0DD501FA8CE}" srcOrd="2" destOrd="0" presId="urn:microsoft.com/office/officeart/2005/8/layout/lProcess2"/>
  </dgm:cxnLst>
  <dgm:bg/>
  <dgm:whole>
    <a:ln w="1270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FAEC80-8325-B847-9365-3A0EB6B9177B}" type="doc">
      <dgm:prSet loTypeId="urn:microsoft.com/office/officeart/2005/8/layout/hierarchy5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1A04621-B241-2F46-9F6B-62E0CEA3D3D7}">
      <dgm:prSet phldrT="[텍스트]" custT="1"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sz="1400" dirty="0"/>
            <a:t>실제 차량 </a:t>
          </a:r>
          <a:r>
            <a:rPr lang="en-US" altLang="ko-KR" sz="1400" dirty="0"/>
            <a:t>/</a:t>
          </a:r>
          <a:endParaRPr lang="ko-KR" altLang="en-US" sz="1400" dirty="0"/>
        </a:p>
        <a:p>
          <a:pPr latinLnBrk="1"/>
          <a:r>
            <a:rPr lang="ko-KR" altLang="en-US" sz="1400" dirty="0"/>
            <a:t>도로운행 제한</a:t>
          </a:r>
        </a:p>
      </dgm:t>
    </dgm:pt>
    <dgm:pt modelId="{58DC1615-055E-C341-9F8A-6E3F4B402D19}" type="parTrans" cxnId="{D09228CC-8507-1D4A-B208-DA3ADF4C6F8E}">
      <dgm:prSet/>
      <dgm:spPr/>
      <dgm:t>
        <a:bodyPr/>
        <a:lstStyle/>
        <a:p>
          <a:pPr latinLnBrk="1"/>
          <a:endParaRPr lang="ko-KR" altLang="en-US" sz="1600"/>
        </a:p>
      </dgm:t>
    </dgm:pt>
    <dgm:pt modelId="{41E1443E-6676-5546-B51B-FC45B0D7D589}" type="sibTrans" cxnId="{D09228CC-8507-1D4A-B208-DA3ADF4C6F8E}">
      <dgm:prSet/>
      <dgm:spPr/>
      <dgm:t>
        <a:bodyPr/>
        <a:lstStyle/>
        <a:p>
          <a:pPr latinLnBrk="1"/>
          <a:endParaRPr lang="ko-KR" altLang="en-US" sz="1600"/>
        </a:p>
      </dgm:t>
    </dgm:pt>
    <dgm:pt modelId="{EE9F1722-64FB-DA42-89FC-DA9C675B8281}">
      <dgm:prSet phldrT="[텍스트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400" dirty="0"/>
            <a:t>모형 완구 이용</a:t>
          </a:r>
        </a:p>
        <a:p>
          <a:pPr latinLnBrk="1"/>
          <a:r>
            <a:rPr lang="en-US" altLang="ko-KR" sz="1400" dirty="0"/>
            <a:t>(1:35</a:t>
          </a:r>
          <a:r>
            <a:rPr lang="ko-KR" altLang="en-US" sz="1400" dirty="0"/>
            <a:t> 크기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A032087B-426A-A942-B07F-B8549FC4DF3E}" type="parTrans" cxnId="{36361196-ACBE-E74F-B70B-17470F2ECB9D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EC7435E6-51AE-5646-B087-BE6D2F49A827}" type="sibTrans" cxnId="{36361196-ACBE-E74F-B70B-17470F2ECB9D}">
      <dgm:prSet/>
      <dgm:spPr/>
      <dgm:t>
        <a:bodyPr/>
        <a:lstStyle/>
        <a:p>
          <a:pPr latinLnBrk="1"/>
          <a:endParaRPr lang="ko-KR" altLang="en-US" sz="1600"/>
        </a:p>
      </dgm:t>
    </dgm:pt>
    <dgm:pt modelId="{ECBD075B-CDBA-C345-8FE6-84F3D8BC1D54}">
      <dgm:prSet phldrT="[텍스트]" custT="1"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sz="1400" dirty="0"/>
            <a:t> 자율주행 불가</a:t>
          </a:r>
        </a:p>
      </dgm:t>
    </dgm:pt>
    <dgm:pt modelId="{06C5DE33-5015-9048-BF44-9BD5F1128FB6}" type="parTrans" cxnId="{24272986-C9DC-0E45-85B8-458D9AC1A1E8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A1A950B1-D452-EC44-AD8B-7C2AF87757A6}" type="sibTrans" cxnId="{24272986-C9DC-0E45-85B8-458D9AC1A1E8}">
      <dgm:prSet/>
      <dgm:spPr/>
      <dgm:t>
        <a:bodyPr/>
        <a:lstStyle/>
        <a:p>
          <a:pPr latinLnBrk="1"/>
          <a:endParaRPr lang="ko-KR" altLang="en-US" sz="1600"/>
        </a:p>
      </dgm:t>
    </dgm:pt>
    <dgm:pt modelId="{B10254C4-F215-E146-BCC5-7A494B63D39D}">
      <dgm:prSet phldrT="[텍스트]" custT="1"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sz="1400" dirty="0"/>
            <a:t>많은 교통량</a:t>
          </a:r>
        </a:p>
        <a:p>
          <a:pPr latinLnBrk="1"/>
          <a:r>
            <a:rPr lang="ko-KR" altLang="en-US" sz="1400" dirty="0"/>
            <a:t>표현 제한</a:t>
          </a:r>
        </a:p>
      </dgm:t>
    </dgm:pt>
    <dgm:pt modelId="{8D369DF4-0835-0448-B14C-513F47255F32}" type="parTrans" cxnId="{CE7336D4-74E4-3642-AC31-5384A2313CBF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DC93AFA7-1F82-1647-A41A-29E353D5C3DB}" type="sibTrans" cxnId="{CE7336D4-74E4-3642-AC31-5384A2313CBF}">
      <dgm:prSet/>
      <dgm:spPr/>
      <dgm:t>
        <a:bodyPr/>
        <a:lstStyle/>
        <a:p>
          <a:pPr latinLnBrk="1"/>
          <a:endParaRPr lang="ko-KR" altLang="en-US" sz="1600"/>
        </a:p>
      </dgm:t>
    </dgm:pt>
    <dgm:pt modelId="{BB7E5E97-4F25-6C47-B0E4-955EF1F8B770}">
      <dgm:prSet phldrT="[텍스트]" custT="1"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sz="1400" dirty="0"/>
            <a:t>차량별 </a:t>
          </a:r>
          <a:r>
            <a:rPr lang="en-US" altLang="ko-KR" sz="1400" dirty="0"/>
            <a:t>GPS</a:t>
          </a:r>
          <a:endParaRPr lang="ko-KR" altLang="en-US" sz="1400" dirty="0"/>
        </a:p>
        <a:p>
          <a:pPr latinLnBrk="1"/>
          <a:r>
            <a:rPr lang="ko-KR" altLang="en-US" sz="1400" dirty="0"/>
            <a:t>데이터 중복 </a:t>
          </a:r>
        </a:p>
      </dgm:t>
    </dgm:pt>
    <dgm:pt modelId="{6B97191D-A0E5-1942-B601-4F0952C1687A}" type="parTrans" cxnId="{786697E6-40FF-0845-870E-8E5215E5CED4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6AF4924D-F510-D94A-8529-A4730BAC36FA}" type="sibTrans" cxnId="{786697E6-40FF-0845-870E-8E5215E5CED4}">
      <dgm:prSet/>
      <dgm:spPr/>
      <dgm:t>
        <a:bodyPr/>
        <a:lstStyle/>
        <a:p>
          <a:pPr latinLnBrk="1"/>
          <a:endParaRPr lang="ko-KR" altLang="en-US" sz="1600"/>
        </a:p>
      </dgm:t>
    </dgm:pt>
    <dgm:pt modelId="{93C71C62-754D-7342-A82E-10910B4105D3}">
      <dgm:prSet phldrT="[텍스트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400" dirty="0"/>
            <a:t>교차로 모형 제작</a:t>
          </a:r>
        </a:p>
      </dgm:t>
    </dgm:pt>
    <dgm:pt modelId="{C8EAE08E-62B6-4142-92AA-BB85BC2F715E}" type="sibTrans" cxnId="{E11528D7-C3D5-4A4D-BA58-72976BDB94AA}">
      <dgm:prSet/>
      <dgm:spPr/>
      <dgm:t>
        <a:bodyPr/>
        <a:lstStyle/>
        <a:p>
          <a:pPr latinLnBrk="1"/>
          <a:endParaRPr lang="ko-KR" altLang="en-US" sz="1600"/>
        </a:p>
      </dgm:t>
    </dgm:pt>
    <dgm:pt modelId="{3C7F611E-34B4-C14E-B479-C62FDE6D6183}" type="parTrans" cxnId="{E11528D7-C3D5-4A4D-BA58-72976BDB94AA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E5F88498-464B-8945-8187-5591C933E566}">
      <dgm:prSet phldrT="[텍스트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400" dirty="0"/>
            <a:t>수동배치로 정지된 상황만 묘사</a:t>
          </a:r>
        </a:p>
      </dgm:t>
    </dgm:pt>
    <dgm:pt modelId="{A236B8CD-0332-7249-804E-C24592E9149A}" type="parTrans" cxnId="{22DE51DA-50D6-224B-A4E7-1F9DF813287B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2B04D48D-0F50-B546-8459-7C3BA364ED51}" type="sibTrans" cxnId="{22DE51DA-50D6-224B-A4E7-1F9DF813287B}">
      <dgm:prSet/>
      <dgm:spPr/>
      <dgm:t>
        <a:bodyPr/>
        <a:lstStyle/>
        <a:p>
          <a:pPr latinLnBrk="1"/>
          <a:endParaRPr lang="ko-KR" altLang="en-US" sz="1600"/>
        </a:p>
      </dgm:t>
    </dgm:pt>
    <dgm:pt modelId="{AF9F6E23-8AFD-8D41-B102-372622C731A0}">
      <dgm:prSet phldrT="[텍스트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400" dirty="0"/>
            <a:t>교통량 데이터</a:t>
          </a:r>
        </a:p>
        <a:p>
          <a:pPr latinLnBrk="1"/>
          <a:r>
            <a:rPr lang="ko-KR" altLang="en-US" sz="1400" dirty="0"/>
            <a:t> 임의 생성 </a:t>
          </a:r>
          <a:r>
            <a:rPr lang="en-US" altLang="ko-KR" sz="1400" dirty="0"/>
            <a:t>/</a:t>
          </a:r>
          <a:r>
            <a:rPr lang="ko-KR" altLang="en-US" sz="1400" dirty="0"/>
            <a:t> 전송 </a:t>
          </a:r>
        </a:p>
      </dgm:t>
    </dgm:pt>
    <dgm:pt modelId="{093BC2EA-9968-4F43-A024-98D6866CE494}" type="parTrans" cxnId="{3B48A934-FE40-5E42-A466-CEE2BA115999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CC6F61AE-FBAA-BA49-93E1-103AFE2F7989}" type="sibTrans" cxnId="{3B48A934-FE40-5E42-A466-CEE2BA115999}">
      <dgm:prSet/>
      <dgm:spPr/>
      <dgm:t>
        <a:bodyPr/>
        <a:lstStyle/>
        <a:p>
          <a:pPr latinLnBrk="1"/>
          <a:endParaRPr lang="ko-KR" altLang="en-US" sz="1600"/>
        </a:p>
      </dgm:t>
    </dgm:pt>
    <dgm:pt modelId="{86640682-37B2-314F-90EA-364CEA4A0331}">
      <dgm:prSet phldrT="[텍스트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400" dirty="0"/>
            <a:t>임의 </a:t>
          </a:r>
          <a:r>
            <a:rPr lang="en-US" altLang="ko-KR" sz="1400" dirty="0"/>
            <a:t>GPS</a:t>
          </a:r>
          <a:r>
            <a:rPr lang="ko-KR" altLang="en-US" sz="1400" dirty="0"/>
            <a:t> 데이터 생성 </a:t>
          </a:r>
          <a:r>
            <a:rPr lang="en-US" altLang="ko-KR" sz="1400" dirty="0"/>
            <a:t>/</a:t>
          </a:r>
          <a:r>
            <a:rPr lang="ko-KR" altLang="en-US" sz="1400" dirty="0"/>
            <a:t> 삽입</a:t>
          </a:r>
        </a:p>
      </dgm:t>
    </dgm:pt>
    <dgm:pt modelId="{A8FF4F2A-462C-BD42-9521-64769A64CD78}" type="parTrans" cxnId="{03A6B84E-06AA-384A-93BA-BF4F6A2C4A9A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D27D3A6A-AD25-AD45-AAD2-8A4A94DADC61}" type="sibTrans" cxnId="{03A6B84E-06AA-384A-93BA-BF4F6A2C4A9A}">
      <dgm:prSet/>
      <dgm:spPr/>
      <dgm:t>
        <a:bodyPr/>
        <a:lstStyle/>
        <a:p>
          <a:pPr latinLnBrk="1"/>
          <a:endParaRPr lang="ko-KR" altLang="en-US" sz="1600"/>
        </a:p>
      </dgm:t>
    </dgm:pt>
    <dgm:pt modelId="{761758EA-3A27-0149-94BA-C6EE4B1E6EB7}" type="pres">
      <dgm:prSet presAssocID="{35FAEC80-8325-B847-9365-3A0EB6B917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E746FD-51C2-A843-9D8D-DE915236EFA3}" type="pres">
      <dgm:prSet presAssocID="{35FAEC80-8325-B847-9365-3A0EB6B9177B}" presName="hierFlow" presStyleCnt="0"/>
      <dgm:spPr/>
      <dgm:t>
        <a:bodyPr/>
        <a:lstStyle/>
        <a:p>
          <a:pPr latinLnBrk="1"/>
          <a:endParaRPr lang="ko-KR" altLang="en-US"/>
        </a:p>
      </dgm:t>
    </dgm:pt>
    <dgm:pt modelId="{1936CD62-108F-C743-901C-D3C0F21E9419}" type="pres">
      <dgm:prSet presAssocID="{35FAEC80-8325-B847-9365-3A0EB6B9177B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05C2A5-5CFC-AE43-90DF-92B255EF98EF}" type="pres">
      <dgm:prSet presAssocID="{61A04621-B241-2F46-9F6B-62E0CEA3D3D7}" presName="Name17" presStyleCnt="0"/>
      <dgm:spPr/>
      <dgm:t>
        <a:bodyPr/>
        <a:lstStyle/>
        <a:p>
          <a:pPr latinLnBrk="1"/>
          <a:endParaRPr lang="ko-KR" altLang="en-US"/>
        </a:p>
      </dgm:t>
    </dgm:pt>
    <dgm:pt modelId="{01331203-8585-D941-AA93-3E753A450BFB}" type="pres">
      <dgm:prSet presAssocID="{61A04621-B241-2F46-9F6B-62E0CEA3D3D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47A178-6E42-5245-A208-1E5F01EBF3D2}" type="pres">
      <dgm:prSet presAssocID="{61A04621-B241-2F46-9F6B-62E0CEA3D3D7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DB595F4B-02F1-8943-9BC5-616791C0D221}" type="pres">
      <dgm:prSet presAssocID="{A032087B-426A-A942-B07F-B8549FC4DF3E}" presName="Name25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6E11FE1-D9CE-0849-AA45-45CAA0E5C28E}" type="pres">
      <dgm:prSet presAssocID="{A032087B-426A-A942-B07F-B8549FC4DF3E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8428486-9937-624A-9914-B7B6DD7C6342}" type="pres">
      <dgm:prSet presAssocID="{EE9F1722-64FB-DA42-89FC-DA9C675B8281}" presName="Name30" presStyleCnt="0"/>
      <dgm:spPr/>
      <dgm:t>
        <a:bodyPr/>
        <a:lstStyle/>
        <a:p>
          <a:pPr latinLnBrk="1"/>
          <a:endParaRPr lang="ko-KR" altLang="en-US"/>
        </a:p>
      </dgm:t>
    </dgm:pt>
    <dgm:pt modelId="{3C8A00E3-444B-9B46-B110-07026DD8BB68}" type="pres">
      <dgm:prSet presAssocID="{EE9F1722-64FB-DA42-89FC-DA9C675B8281}" presName="level2Shape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C437C69-AB5F-C441-B47E-AAD2C7A3F8B1}" type="pres">
      <dgm:prSet presAssocID="{EE9F1722-64FB-DA42-89FC-DA9C675B8281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1B091A94-C5C0-F749-A13E-3279711D7283}" type="pres">
      <dgm:prSet presAssocID="{06C5DE33-5015-9048-BF44-9BD5F1128FB6}" presName="Name25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3E4B491-6F3A-B942-ABD4-6607CD6EAD1C}" type="pres">
      <dgm:prSet presAssocID="{06C5DE33-5015-9048-BF44-9BD5F1128FB6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5628357-3E3C-7B40-A074-30C9F528CBCF}" type="pres">
      <dgm:prSet presAssocID="{ECBD075B-CDBA-C345-8FE6-84F3D8BC1D54}" presName="Name30" presStyleCnt="0"/>
      <dgm:spPr/>
      <dgm:t>
        <a:bodyPr/>
        <a:lstStyle/>
        <a:p>
          <a:pPr latinLnBrk="1"/>
          <a:endParaRPr lang="ko-KR" altLang="en-US"/>
        </a:p>
      </dgm:t>
    </dgm:pt>
    <dgm:pt modelId="{00D6AAEA-75F0-B34D-8FD1-742DC34139DA}" type="pres">
      <dgm:prSet presAssocID="{ECBD075B-CDBA-C345-8FE6-84F3D8BC1D54}" presName="level2Shape" presStyleLbl="node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837B40A-CE68-BC41-BF73-A304ED40746B}" type="pres">
      <dgm:prSet presAssocID="{ECBD075B-CDBA-C345-8FE6-84F3D8BC1D54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523F97A0-3478-6C4A-929A-F9A4A2664DAA}" type="pres">
      <dgm:prSet presAssocID="{A236B8CD-0332-7249-804E-C24592E9149A}" presName="Name25" presStyleLbl="parChTrans1D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9B2BECB-7E2B-D246-9962-523A81DDB1DB}" type="pres">
      <dgm:prSet presAssocID="{A236B8CD-0332-7249-804E-C24592E9149A}" presName="connTx" presStyleLbl="parChTrans1D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8492D34-E117-CF4E-BFD6-3E93699B563B}" type="pres">
      <dgm:prSet presAssocID="{E5F88498-464B-8945-8187-5591C933E566}" presName="Name30" presStyleCnt="0"/>
      <dgm:spPr/>
      <dgm:t>
        <a:bodyPr/>
        <a:lstStyle/>
        <a:p>
          <a:pPr latinLnBrk="1"/>
          <a:endParaRPr lang="ko-KR" altLang="en-US"/>
        </a:p>
      </dgm:t>
    </dgm:pt>
    <dgm:pt modelId="{B83F8444-D828-0641-935A-E8DA374D5162}" type="pres">
      <dgm:prSet presAssocID="{E5F88498-464B-8945-8187-5591C933E566}" presName="level2Shape" presStyleLbl="node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C683B84-1167-624A-8684-3F4A687B5E47}" type="pres">
      <dgm:prSet presAssocID="{E5F88498-464B-8945-8187-5591C933E566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D80EAE30-9A1A-E74D-94F1-AE5E5A684349}" type="pres">
      <dgm:prSet presAssocID="{8D369DF4-0835-0448-B14C-513F47255F32}" presName="Name25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6FFB0E7-D92D-9E44-B4E9-83422F96DA74}" type="pres">
      <dgm:prSet presAssocID="{8D369DF4-0835-0448-B14C-513F47255F32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D8A6306-3506-8D45-9D85-D8AD34D7BCB3}" type="pres">
      <dgm:prSet presAssocID="{B10254C4-F215-E146-BCC5-7A494B63D39D}" presName="Name30" presStyleCnt="0"/>
      <dgm:spPr/>
      <dgm:t>
        <a:bodyPr/>
        <a:lstStyle/>
        <a:p>
          <a:pPr latinLnBrk="1"/>
          <a:endParaRPr lang="ko-KR" altLang="en-US"/>
        </a:p>
      </dgm:t>
    </dgm:pt>
    <dgm:pt modelId="{39EDC453-8437-0F4F-A47F-18EAF20BD609}" type="pres">
      <dgm:prSet presAssocID="{B10254C4-F215-E146-BCC5-7A494B63D39D}" presName="level2Shape" presStyleLbl="node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56AC482-F3BC-7F4F-BE95-3A03E8D09D89}" type="pres">
      <dgm:prSet presAssocID="{B10254C4-F215-E146-BCC5-7A494B63D39D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6F114F6D-06FD-4D4F-B800-DC2DFC0DFEC9}" type="pres">
      <dgm:prSet presAssocID="{093BC2EA-9968-4F43-A024-98D6866CE494}" presName="Name25" presStyleLbl="parChTrans1D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ADEB998-8728-CD44-9ADB-96D9A814E99B}" type="pres">
      <dgm:prSet presAssocID="{093BC2EA-9968-4F43-A024-98D6866CE494}" presName="connTx" presStyleLbl="parChTrans1D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1DA48D4-03EB-6348-92DE-06D55D777732}" type="pres">
      <dgm:prSet presAssocID="{AF9F6E23-8AFD-8D41-B102-372622C731A0}" presName="Name30" presStyleCnt="0"/>
      <dgm:spPr/>
      <dgm:t>
        <a:bodyPr/>
        <a:lstStyle/>
        <a:p>
          <a:pPr latinLnBrk="1"/>
          <a:endParaRPr lang="ko-KR" altLang="en-US"/>
        </a:p>
      </dgm:t>
    </dgm:pt>
    <dgm:pt modelId="{DDDD8236-5CCE-3F44-8002-602C6808E571}" type="pres">
      <dgm:prSet presAssocID="{AF9F6E23-8AFD-8D41-B102-372622C731A0}" presName="level2Shape" presStyleLbl="node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442CCD4-95EF-FE44-954D-4FBC2CE09D28}" type="pres">
      <dgm:prSet presAssocID="{AF9F6E23-8AFD-8D41-B102-372622C731A0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831701C9-E6EC-A049-8D79-A4114FE83B24}" type="pres">
      <dgm:prSet presAssocID="{3C7F611E-34B4-C14E-B479-C62FDE6D6183}" presName="Name25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CE2B42B-96A1-BA41-BDE0-147A522528BF}" type="pres">
      <dgm:prSet presAssocID="{3C7F611E-34B4-C14E-B479-C62FDE6D6183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DAA0040-8C7E-044C-9141-5A6B69B187F9}" type="pres">
      <dgm:prSet presAssocID="{93C71C62-754D-7342-A82E-10910B4105D3}" presName="Name30" presStyleCnt="0"/>
      <dgm:spPr/>
      <dgm:t>
        <a:bodyPr/>
        <a:lstStyle/>
        <a:p>
          <a:pPr latinLnBrk="1"/>
          <a:endParaRPr lang="ko-KR" altLang="en-US"/>
        </a:p>
      </dgm:t>
    </dgm:pt>
    <dgm:pt modelId="{144BCF41-F379-C740-8A2E-636521F6195F}" type="pres">
      <dgm:prSet presAssocID="{93C71C62-754D-7342-A82E-10910B4105D3}" presName="level2Shape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58C60DA-B084-414C-9040-F5BF2583AE37}" type="pres">
      <dgm:prSet presAssocID="{93C71C62-754D-7342-A82E-10910B4105D3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F14DD97E-2A05-A94F-9A6C-5E9C191CAFE1}" type="pres">
      <dgm:prSet presAssocID="{6B97191D-A0E5-1942-B601-4F0952C1687A}" presName="Name25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8C24A43-ED05-054E-A3C1-E5083C8D9EEC}" type="pres">
      <dgm:prSet presAssocID="{6B97191D-A0E5-1942-B601-4F0952C1687A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460829F-F280-C04D-98C0-1C160DA343C4}" type="pres">
      <dgm:prSet presAssocID="{BB7E5E97-4F25-6C47-B0E4-955EF1F8B770}" presName="Name30" presStyleCnt="0"/>
      <dgm:spPr/>
      <dgm:t>
        <a:bodyPr/>
        <a:lstStyle/>
        <a:p>
          <a:pPr latinLnBrk="1"/>
          <a:endParaRPr lang="ko-KR" altLang="en-US"/>
        </a:p>
      </dgm:t>
    </dgm:pt>
    <dgm:pt modelId="{0C2454FC-AB41-7C40-809D-04BCB8CEFC35}" type="pres">
      <dgm:prSet presAssocID="{BB7E5E97-4F25-6C47-B0E4-955EF1F8B770}" presName="level2Shape" presStyleLbl="node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1F51F59-7CEF-D44E-850B-21228329FAE0}" type="pres">
      <dgm:prSet presAssocID="{BB7E5E97-4F25-6C47-B0E4-955EF1F8B770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8B9287F6-353D-504A-BA18-827CEFE36EA5}" type="pres">
      <dgm:prSet presAssocID="{A8FF4F2A-462C-BD42-9521-64769A64CD78}" presName="Name25" presStyleLbl="parChTrans1D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9BCB1C9-DBF2-2745-8051-5E8187C27F3B}" type="pres">
      <dgm:prSet presAssocID="{A8FF4F2A-462C-BD42-9521-64769A64CD78}" presName="connTx" presStyleLbl="parChTrans1D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088D63B-7D3F-B041-BEE1-625D8ECCC06B}" type="pres">
      <dgm:prSet presAssocID="{86640682-37B2-314F-90EA-364CEA4A0331}" presName="Name30" presStyleCnt="0"/>
      <dgm:spPr/>
      <dgm:t>
        <a:bodyPr/>
        <a:lstStyle/>
        <a:p>
          <a:pPr latinLnBrk="1"/>
          <a:endParaRPr lang="ko-KR" altLang="en-US"/>
        </a:p>
      </dgm:t>
    </dgm:pt>
    <dgm:pt modelId="{A494D4B2-9605-C74A-BD4F-584BBD708629}" type="pres">
      <dgm:prSet presAssocID="{86640682-37B2-314F-90EA-364CEA4A0331}" presName="level2Shape" presStyleLbl="node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7201A9-31C7-C94B-9B2E-ACC5EB519E0A}" type="pres">
      <dgm:prSet presAssocID="{86640682-37B2-314F-90EA-364CEA4A0331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A9316AFC-DCFE-9246-944E-6CE47FCB2280}" type="pres">
      <dgm:prSet presAssocID="{35FAEC80-8325-B847-9365-3A0EB6B9177B}" presName="bgShapesFlow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55CDB7AB-6EA9-5A42-8374-254E59DF1C4F}" type="presOf" srcId="{B10254C4-F215-E146-BCC5-7A494B63D39D}" destId="{39EDC453-8437-0F4F-A47F-18EAF20BD609}" srcOrd="0" destOrd="0" presId="urn:microsoft.com/office/officeart/2005/8/layout/hierarchy5"/>
    <dgm:cxn modelId="{B874E6B7-6F46-F44B-B80B-61D5ADC8DAE8}" type="presOf" srcId="{A032087B-426A-A942-B07F-B8549FC4DF3E}" destId="{DB595F4B-02F1-8943-9BC5-616791C0D221}" srcOrd="0" destOrd="0" presId="urn:microsoft.com/office/officeart/2005/8/layout/hierarchy5"/>
    <dgm:cxn modelId="{3B48A934-FE40-5E42-A466-CEE2BA115999}" srcId="{B10254C4-F215-E146-BCC5-7A494B63D39D}" destId="{AF9F6E23-8AFD-8D41-B102-372622C731A0}" srcOrd="0" destOrd="0" parTransId="{093BC2EA-9968-4F43-A024-98D6866CE494}" sibTransId="{CC6F61AE-FBAA-BA49-93E1-103AFE2F7989}"/>
    <dgm:cxn modelId="{D09228CC-8507-1D4A-B208-DA3ADF4C6F8E}" srcId="{35FAEC80-8325-B847-9365-3A0EB6B9177B}" destId="{61A04621-B241-2F46-9F6B-62E0CEA3D3D7}" srcOrd="0" destOrd="0" parTransId="{58DC1615-055E-C341-9F8A-6E3F4B402D19}" sibTransId="{41E1443E-6676-5546-B51B-FC45B0D7D589}"/>
    <dgm:cxn modelId="{90370011-5A45-8F46-A620-93D71B934EC6}" type="presOf" srcId="{A8FF4F2A-462C-BD42-9521-64769A64CD78}" destId="{C9BCB1C9-DBF2-2745-8051-5E8187C27F3B}" srcOrd="1" destOrd="0" presId="urn:microsoft.com/office/officeart/2005/8/layout/hierarchy5"/>
    <dgm:cxn modelId="{24272986-C9DC-0E45-85B8-458D9AC1A1E8}" srcId="{EE9F1722-64FB-DA42-89FC-DA9C675B8281}" destId="{ECBD075B-CDBA-C345-8FE6-84F3D8BC1D54}" srcOrd="0" destOrd="0" parTransId="{06C5DE33-5015-9048-BF44-9BD5F1128FB6}" sibTransId="{A1A950B1-D452-EC44-AD8B-7C2AF87757A6}"/>
    <dgm:cxn modelId="{F10F2D08-DD5E-EE49-98AE-838B785E8587}" type="presOf" srcId="{8D369DF4-0835-0448-B14C-513F47255F32}" destId="{D80EAE30-9A1A-E74D-94F1-AE5E5A684349}" srcOrd="0" destOrd="0" presId="urn:microsoft.com/office/officeart/2005/8/layout/hierarchy5"/>
    <dgm:cxn modelId="{3ACA603C-1132-2143-8385-811765528F40}" type="presOf" srcId="{8D369DF4-0835-0448-B14C-513F47255F32}" destId="{66FFB0E7-D92D-9E44-B4E9-83422F96DA74}" srcOrd="1" destOrd="0" presId="urn:microsoft.com/office/officeart/2005/8/layout/hierarchy5"/>
    <dgm:cxn modelId="{199D2DDF-01A5-0640-9966-CFFD4291502A}" type="presOf" srcId="{AF9F6E23-8AFD-8D41-B102-372622C731A0}" destId="{DDDD8236-5CCE-3F44-8002-602C6808E571}" srcOrd="0" destOrd="0" presId="urn:microsoft.com/office/officeart/2005/8/layout/hierarchy5"/>
    <dgm:cxn modelId="{786697E6-40FF-0845-870E-8E5215E5CED4}" srcId="{93C71C62-754D-7342-A82E-10910B4105D3}" destId="{BB7E5E97-4F25-6C47-B0E4-955EF1F8B770}" srcOrd="0" destOrd="0" parTransId="{6B97191D-A0E5-1942-B601-4F0952C1687A}" sibTransId="{6AF4924D-F510-D94A-8529-A4730BAC36FA}"/>
    <dgm:cxn modelId="{2F05EA4E-90EF-5545-A0D9-E413F39F5D84}" type="presOf" srcId="{61A04621-B241-2F46-9F6B-62E0CEA3D3D7}" destId="{01331203-8585-D941-AA93-3E753A450BFB}" srcOrd="0" destOrd="0" presId="urn:microsoft.com/office/officeart/2005/8/layout/hierarchy5"/>
    <dgm:cxn modelId="{29D855E5-E2A5-AE49-A7D6-9F00044015D5}" type="presOf" srcId="{6B97191D-A0E5-1942-B601-4F0952C1687A}" destId="{F14DD97E-2A05-A94F-9A6C-5E9C191CAFE1}" srcOrd="0" destOrd="0" presId="urn:microsoft.com/office/officeart/2005/8/layout/hierarchy5"/>
    <dgm:cxn modelId="{28934A2C-030C-A148-BA90-84A34E0E85EE}" type="presOf" srcId="{ECBD075B-CDBA-C345-8FE6-84F3D8BC1D54}" destId="{00D6AAEA-75F0-B34D-8FD1-742DC34139DA}" srcOrd="0" destOrd="0" presId="urn:microsoft.com/office/officeart/2005/8/layout/hierarchy5"/>
    <dgm:cxn modelId="{013D1430-88E3-8348-9961-C940EBA35CC6}" type="presOf" srcId="{6B97191D-A0E5-1942-B601-4F0952C1687A}" destId="{28C24A43-ED05-054E-A3C1-E5083C8D9EEC}" srcOrd="1" destOrd="0" presId="urn:microsoft.com/office/officeart/2005/8/layout/hierarchy5"/>
    <dgm:cxn modelId="{5D6975E7-E0F1-E34A-A635-41175517F5E5}" type="presOf" srcId="{93C71C62-754D-7342-A82E-10910B4105D3}" destId="{144BCF41-F379-C740-8A2E-636521F6195F}" srcOrd="0" destOrd="0" presId="urn:microsoft.com/office/officeart/2005/8/layout/hierarchy5"/>
    <dgm:cxn modelId="{BBD71E81-33D6-9F43-8BFA-667D770B64D7}" type="presOf" srcId="{EE9F1722-64FB-DA42-89FC-DA9C675B8281}" destId="{3C8A00E3-444B-9B46-B110-07026DD8BB68}" srcOrd="0" destOrd="0" presId="urn:microsoft.com/office/officeart/2005/8/layout/hierarchy5"/>
    <dgm:cxn modelId="{27FF56B4-7F90-C646-9EF9-315C0222F7DC}" type="presOf" srcId="{86640682-37B2-314F-90EA-364CEA4A0331}" destId="{A494D4B2-9605-C74A-BD4F-584BBD708629}" srcOrd="0" destOrd="0" presId="urn:microsoft.com/office/officeart/2005/8/layout/hierarchy5"/>
    <dgm:cxn modelId="{502A7BC3-10E9-9E46-AE59-83D63C63E9CC}" type="presOf" srcId="{A236B8CD-0332-7249-804E-C24592E9149A}" destId="{523F97A0-3478-6C4A-929A-F9A4A2664DAA}" srcOrd="0" destOrd="0" presId="urn:microsoft.com/office/officeart/2005/8/layout/hierarchy5"/>
    <dgm:cxn modelId="{E11528D7-C3D5-4A4D-BA58-72976BDB94AA}" srcId="{61A04621-B241-2F46-9F6B-62E0CEA3D3D7}" destId="{93C71C62-754D-7342-A82E-10910B4105D3}" srcOrd="1" destOrd="0" parTransId="{3C7F611E-34B4-C14E-B479-C62FDE6D6183}" sibTransId="{C8EAE08E-62B6-4142-92AA-BB85BC2F715E}"/>
    <dgm:cxn modelId="{2FF62218-19DC-5C4A-968B-684118324D7B}" type="presOf" srcId="{A8FF4F2A-462C-BD42-9521-64769A64CD78}" destId="{8B9287F6-353D-504A-BA18-827CEFE36EA5}" srcOrd="0" destOrd="0" presId="urn:microsoft.com/office/officeart/2005/8/layout/hierarchy5"/>
    <dgm:cxn modelId="{17A76EB9-89B3-3A40-A21F-B3C95B9DAC34}" type="presOf" srcId="{093BC2EA-9968-4F43-A024-98D6866CE494}" destId="{6F114F6D-06FD-4D4F-B800-DC2DFC0DFEC9}" srcOrd="0" destOrd="0" presId="urn:microsoft.com/office/officeart/2005/8/layout/hierarchy5"/>
    <dgm:cxn modelId="{36361196-ACBE-E74F-B70B-17470F2ECB9D}" srcId="{61A04621-B241-2F46-9F6B-62E0CEA3D3D7}" destId="{EE9F1722-64FB-DA42-89FC-DA9C675B8281}" srcOrd="0" destOrd="0" parTransId="{A032087B-426A-A942-B07F-B8549FC4DF3E}" sibTransId="{EC7435E6-51AE-5646-B087-BE6D2F49A827}"/>
    <dgm:cxn modelId="{1967C4F8-8E19-5440-9AB1-48DE79861E63}" type="presOf" srcId="{A236B8CD-0332-7249-804E-C24592E9149A}" destId="{19B2BECB-7E2B-D246-9962-523A81DDB1DB}" srcOrd="1" destOrd="0" presId="urn:microsoft.com/office/officeart/2005/8/layout/hierarchy5"/>
    <dgm:cxn modelId="{B85102BE-560B-ED42-AD71-CAD9B80EBC0F}" type="presOf" srcId="{3C7F611E-34B4-C14E-B479-C62FDE6D6183}" destId="{CCE2B42B-96A1-BA41-BDE0-147A522528BF}" srcOrd="1" destOrd="0" presId="urn:microsoft.com/office/officeart/2005/8/layout/hierarchy5"/>
    <dgm:cxn modelId="{3373159F-6006-0644-B5F4-144554230A2E}" type="presOf" srcId="{06C5DE33-5015-9048-BF44-9BD5F1128FB6}" destId="{1B091A94-C5C0-F749-A13E-3279711D7283}" srcOrd="0" destOrd="0" presId="urn:microsoft.com/office/officeart/2005/8/layout/hierarchy5"/>
    <dgm:cxn modelId="{38C5CCBD-CB13-7847-B362-DAE07303E31F}" type="presOf" srcId="{35FAEC80-8325-B847-9365-3A0EB6B9177B}" destId="{761758EA-3A27-0149-94BA-C6EE4B1E6EB7}" srcOrd="0" destOrd="0" presId="urn:microsoft.com/office/officeart/2005/8/layout/hierarchy5"/>
    <dgm:cxn modelId="{128236CA-3060-2644-91A8-F2ADE5794D13}" type="presOf" srcId="{06C5DE33-5015-9048-BF44-9BD5F1128FB6}" destId="{23E4B491-6F3A-B942-ABD4-6607CD6EAD1C}" srcOrd="1" destOrd="0" presId="urn:microsoft.com/office/officeart/2005/8/layout/hierarchy5"/>
    <dgm:cxn modelId="{22DE51DA-50D6-224B-A4E7-1F9DF813287B}" srcId="{ECBD075B-CDBA-C345-8FE6-84F3D8BC1D54}" destId="{E5F88498-464B-8945-8187-5591C933E566}" srcOrd="0" destOrd="0" parTransId="{A236B8CD-0332-7249-804E-C24592E9149A}" sibTransId="{2B04D48D-0F50-B546-8459-7C3BA364ED51}"/>
    <dgm:cxn modelId="{DBB5B5AF-E9BD-9F47-99D7-C7B23E73139F}" type="presOf" srcId="{3C7F611E-34B4-C14E-B479-C62FDE6D6183}" destId="{831701C9-E6EC-A049-8D79-A4114FE83B24}" srcOrd="0" destOrd="0" presId="urn:microsoft.com/office/officeart/2005/8/layout/hierarchy5"/>
    <dgm:cxn modelId="{E4F211B5-4B12-2544-BACA-E3FEC7C64449}" type="presOf" srcId="{E5F88498-464B-8945-8187-5591C933E566}" destId="{B83F8444-D828-0641-935A-E8DA374D5162}" srcOrd="0" destOrd="0" presId="urn:microsoft.com/office/officeart/2005/8/layout/hierarchy5"/>
    <dgm:cxn modelId="{4B3AEEF7-B486-EB42-A9D6-272837E8A68A}" type="presOf" srcId="{A032087B-426A-A942-B07F-B8549FC4DF3E}" destId="{36E11FE1-D9CE-0849-AA45-45CAA0E5C28E}" srcOrd="1" destOrd="0" presId="urn:microsoft.com/office/officeart/2005/8/layout/hierarchy5"/>
    <dgm:cxn modelId="{CE7336D4-74E4-3642-AC31-5384A2313CBF}" srcId="{EE9F1722-64FB-DA42-89FC-DA9C675B8281}" destId="{B10254C4-F215-E146-BCC5-7A494B63D39D}" srcOrd="1" destOrd="0" parTransId="{8D369DF4-0835-0448-B14C-513F47255F32}" sibTransId="{DC93AFA7-1F82-1647-A41A-29E353D5C3DB}"/>
    <dgm:cxn modelId="{05AAD74F-3288-C34E-B073-A17853D6B43A}" type="presOf" srcId="{093BC2EA-9968-4F43-A024-98D6866CE494}" destId="{CADEB998-8728-CD44-9ADB-96D9A814E99B}" srcOrd="1" destOrd="0" presId="urn:microsoft.com/office/officeart/2005/8/layout/hierarchy5"/>
    <dgm:cxn modelId="{03A6B84E-06AA-384A-93BA-BF4F6A2C4A9A}" srcId="{BB7E5E97-4F25-6C47-B0E4-955EF1F8B770}" destId="{86640682-37B2-314F-90EA-364CEA4A0331}" srcOrd="0" destOrd="0" parTransId="{A8FF4F2A-462C-BD42-9521-64769A64CD78}" sibTransId="{D27D3A6A-AD25-AD45-AAD2-8A4A94DADC61}"/>
    <dgm:cxn modelId="{EA468890-09E6-4340-B107-BE94684CF22C}" type="presOf" srcId="{BB7E5E97-4F25-6C47-B0E4-955EF1F8B770}" destId="{0C2454FC-AB41-7C40-809D-04BCB8CEFC35}" srcOrd="0" destOrd="0" presId="urn:microsoft.com/office/officeart/2005/8/layout/hierarchy5"/>
    <dgm:cxn modelId="{7D7E1085-7CB0-BE47-96F6-AB86C6151103}" type="presParOf" srcId="{761758EA-3A27-0149-94BA-C6EE4B1E6EB7}" destId="{E7E746FD-51C2-A843-9D8D-DE915236EFA3}" srcOrd="0" destOrd="0" presId="urn:microsoft.com/office/officeart/2005/8/layout/hierarchy5"/>
    <dgm:cxn modelId="{FACB0037-662A-E940-9029-8479DD3F2935}" type="presParOf" srcId="{E7E746FD-51C2-A843-9D8D-DE915236EFA3}" destId="{1936CD62-108F-C743-901C-D3C0F21E9419}" srcOrd="0" destOrd="0" presId="urn:microsoft.com/office/officeart/2005/8/layout/hierarchy5"/>
    <dgm:cxn modelId="{D2167B23-2DDB-A249-824E-2082CF202147}" type="presParOf" srcId="{1936CD62-108F-C743-901C-D3C0F21E9419}" destId="{AA05C2A5-5CFC-AE43-90DF-92B255EF98EF}" srcOrd="0" destOrd="0" presId="urn:microsoft.com/office/officeart/2005/8/layout/hierarchy5"/>
    <dgm:cxn modelId="{97F2E14C-BD41-8340-ADE2-7DA00E0BE44F}" type="presParOf" srcId="{AA05C2A5-5CFC-AE43-90DF-92B255EF98EF}" destId="{01331203-8585-D941-AA93-3E753A450BFB}" srcOrd="0" destOrd="0" presId="urn:microsoft.com/office/officeart/2005/8/layout/hierarchy5"/>
    <dgm:cxn modelId="{84DB6FA9-BFFE-A349-8A9B-D35099B6CEDC}" type="presParOf" srcId="{AA05C2A5-5CFC-AE43-90DF-92B255EF98EF}" destId="{C347A178-6E42-5245-A208-1E5F01EBF3D2}" srcOrd="1" destOrd="0" presId="urn:microsoft.com/office/officeart/2005/8/layout/hierarchy5"/>
    <dgm:cxn modelId="{2C1BCB4B-6A80-0949-BFBF-2D509A1B97B6}" type="presParOf" srcId="{C347A178-6E42-5245-A208-1E5F01EBF3D2}" destId="{DB595F4B-02F1-8943-9BC5-616791C0D221}" srcOrd="0" destOrd="0" presId="urn:microsoft.com/office/officeart/2005/8/layout/hierarchy5"/>
    <dgm:cxn modelId="{4EB82AA9-06C4-9643-B000-E66B1C3F2ADF}" type="presParOf" srcId="{DB595F4B-02F1-8943-9BC5-616791C0D221}" destId="{36E11FE1-D9CE-0849-AA45-45CAA0E5C28E}" srcOrd="0" destOrd="0" presId="urn:microsoft.com/office/officeart/2005/8/layout/hierarchy5"/>
    <dgm:cxn modelId="{3848BE24-7631-FA4B-BF38-D4ADCB31220A}" type="presParOf" srcId="{C347A178-6E42-5245-A208-1E5F01EBF3D2}" destId="{98428486-9937-624A-9914-B7B6DD7C6342}" srcOrd="1" destOrd="0" presId="urn:microsoft.com/office/officeart/2005/8/layout/hierarchy5"/>
    <dgm:cxn modelId="{54D3DBB3-D6A3-8A44-B292-3C286748EA3F}" type="presParOf" srcId="{98428486-9937-624A-9914-B7B6DD7C6342}" destId="{3C8A00E3-444B-9B46-B110-07026DD8BB68}" srcOrd="0" destOrd="0" presId="urn:microsoft.com/office/officeart/2005/8/layout/hierarchy5"/>
    <dgm:cxn modelId="{42DF4C67-DB1A-A24B-BC60-C04E8956F82C}" type="presParOf" srcId="{98428486-9937-624A-9914-B7B6DD7C6342}" destId="{9C437C69-AB5F-C441-B47E-AAD2C7A3F8B1}" srcOrd="1" destOrd="0" presId="urn:microsoft.com/office/officeart/2005/8/layout/hierarchy5"/>
    <dgm:cxn modelId="{E29B0BDB-0D70-644E-9E15-8AA4130971ED}" type="presParOf" srcId="{9C437C69-AB5F-C441-B47E-AAD2C7A3F8B1}" destId="{1B091A94-C5C0-F749-A13E-3279711D7283}" srcOrd="0" destOrd="0" presId="urn:microsoft.com/office/officeart/2005/8/layout/hierarchy5"/>
    <dgm:cxn modelId="{CD940B05-3DA5-0647-8541-A595682A957D}" type="presParOf" srcId="{1B091A94-C5C0-F749-A13E-3279711D7283}" destId="{23E4B491-6F3A-B942-ABD4-6607CD6EAD1C}" srcOrd="0" destOrd="0" presId="urn:microsoft.com/office/officeart/2005/8/layout/hierarchy5"/>
    <dgm:cxn modelId="{03816B0C-8C16-0641-8C9D-1B82C84485A1}" type="presParOf" srcId="{9C437C69-AB5F-C441-B47E-AAD2C7A3F8B1}" destId="{85628357-3E3C-7B40-A074-30C9F528CBCF}" srcOrd="1" destOrd="0" presId="urn:microsoft.com/office/officeart/2005/8/layout/hierarchy5"/>
    <dgm:cxn modelId="{07B4099A-1602-8B4A-B0A8-1F38F87CCCF7}" type="presParOf" srcId="{85628357-3E3C-7B40-A074-30C9F528CBCF}" destId="{00D6AAEA-75F0-B34D-8FD1-742DC34139DA}" srcOrd="0" destOrd="0" presId="urn:microsoft.com/office/officeart/2005/8/layout/hierarchy5"/>
    <dgm:cxn modelId="{8EFED064-BB44-7041-99DE-73C3D2F20147}" type="presParOf" srcId="{85628357-3E3C-7B40-A074-30C9F528CBCF}" destId="{3837B40A-CE68-BC41-BF73-A304ED40746B}" srcOrd="1" destOrd="0" presId="urn:microsoft.com/office/officeart/2005/8/layout/hierarchy5"/>
    <dgm:cxn modelId="{34A1815B-1C27-8C48-9755-0B34AB31D3FA}" type="presParOf" srcId="{3837B40A-CE68-BC41-BF73-A304ED40746B}" destId="{523F97A0-3478-6C4A-929A-F9A4A2664DAA}" srcOrd="0" destOrd="0" presId="urn:microsoft.com/office/officeart/2005/8/layout/hierarchy5"/>
    <dgm:cxn modelId="{7533B1F9-4E2B-9247-BADB-2F19C9873286}" type="presParOf" srcId="{523F97A0-3478-6C4A-929A-F9A4A2664DAA}" destId="{19B2BECB-7E2B-D246-9962-523A81DDB1DB}" srcOrd="0" destOrd="0" presId="urn:microsoft.com/office/officeart/2005/8/layout/hierarchy5"/>
    <dgm:cxn modelId="{E8390EFA-C115-7140-A7DE-2DD9F6D2F6E0}" type="presParOf" srcId="{3837B40A-CE68-BC41-BF73-A304ED40746B}" destId="{88492D34-E117-CF4E-BFD6-3E93699B563B}" srcOrd="1" destOrd="0" presId="urn:microsoft.com/office/officeart/2005/8/layout/hierarchy5"/>
    <dgm:cxn modelId="{0067DC86-222C-F24C-B318-9B3F9E910BFE}" type="presParOf" srcId="{88492D34-E117-CF4E-BFD6-3E93699B563B}" destId="{B83F8444-D828-0641-935A-E8DA374D5162}" srcOrd="0" destOrd="0" presId="urn:microsoft.com/office/officeart/2005/8/layout/hierarchy5"/>
    <dgm:cxn modelId="{AECBAAC1-91E9-794E-BCA7-54E9DCEA748F}" type="presParOf" srcId="{88492D34-E117-CF4E-BFD6-3E93699B563B}" destId="{2C683B84-1167-624A-8684-3F4A687B5E47}" srcOrd="1" destOrd="0" presId="urn:microsoft.com/office/officeart/2005/8/layout/hierarchy5"/>
    <dgm:cxn modelId="{AFB39674-2AB1-DA42-9294-6D3898B6B781}" type="presParOf" srcId="{9C437C69-AB5F-C441-B47E-AAD2C7A3F8B1}" destId="{D80EAE30-9A1A-E74D-94F1-AE5E5A684349}" srcOrd="2" destOrd="0" presId="urn:microsoft.com/office/officeart/2005/8/layout/hierarchy5"/>
    <dgm:cxn modelId="{5E744C84-D5DA-6040-B48E-81F8C919FA27}" type="presParOf" srcId="{D80EAE30-9A1A-E74D-94F1-AE5E5A684349}" destId="{66FFB0E7-D92D-9E44-B4E9-83422F96DA74}" srcOrd="0" destOrd="0" presId="urn:microsoft.com/office/officeart/2005/8/layout/hierarchy5"/>
    <dgm:cxn modelId="{765D8F47-F206-6E4F-9B90-73790D2065DC}" type="presParOf" srcId="{9C437C69-AB5F-C441-B47E-AAD2C7A3F8B1}" destId="{0D8A6306-3506-8D45-9D85-D8AD34D7BCB3}" srcOrd="3" destOrd="0" presId="urn:microsoft.com/office/officeart/2005/8/layout/hierarchy5"/>
    <dgm:cxn modelId="{7CE6FC0B-CCFD-2D44-84E0-42BBCBFA43F4}" type="presParOf" srcId="{0D8A6306-3506-8D45-9D85-D8AD34D7BCB3}" destId="{39EDC453-8437-0F4F-A47F-18EAF20BD609}" srcOrd="0" destOrd="0" presId="urn:microsoft.com/office/officeart/2005/8/layout/hierarchy5"/>
    <dgm:cxn modelId="{ABC9CD50-5DF4-404A-B667-A30B687D7C90}" type="presParOf" srcId="{0D8A6306-3506-8D45-9D85-D8AD34D7BCB3}" destId="{256AC482-F3BC-7F4F-BE95-3A03E8D09D89}" srcOrd="1" destOrd="0" presId="urn:microsoft.com/office/officeart/2005/8/layout/hierarchy5"/>
    <dgm:cxn modelId="{DB91B356-7612-784E-A488-A00F7ACF8D03}" type="presParOf" srcId="{256AC482-F3BC-7F4F-BE95-3A03E8D09D89}" destId="{6F114F6D-06FD-4D4F-B800-DC2DFC0DFEC9}" srcOrd="0" destOrd="0" presId="urn:microsoft.com/office/officeart/2005/8/layout/hierarchy5"/>
    <dgm:cxn modelId="{337B54D3-5D1F-D146-A61E-0796300F36EE}" type="presParOf" srcId="{6F114F6D-06FD-4D4F-B800-DC2DFC0DFEC9}" destId="{CADEB998-8728-CD44-9ADB-96D9A814E99B}" srcOrd="0" destOrd="0" presId="urn:microsoft.com/office/officeart/2005/8/layout/hierarchy5"/>
    <dgm:cxn modelId="{32A7A5CF-A8E2-E246-814E-1645BC15867F}" type="presParOf" srcId="{256AC482-F3BC-7F4F-BE95-3A03E8D09D89}" destId="{51DA48D4-03EB-6348-92DE-06D55D777732}" srcOrd="1" destOrd="0" presId="urn:microsoft.com/office/officeart/2005/8/layout/hierarchy5"/>
    <dgm:cxn modelId="{42C31262-8EF7-5144-BCDF-CB4B7FB922F7}" type="presParOf" srcId="{51DA48D4-03EB-6348-92DE-06D55D777732}" destId="{DDDD8236-5CCE-3F44-8002-602C6808E571}" srcOrd="0" destOrd="0" presId="urn:microsoft.com/office/officeart/2005/8/layout/hierarchy5"/>
    <dgm:cxn modelId="{E011009F-11F2-F940-9B3C-8875C821EE7A}" type="presParOf" srcId="{51DA48D4-03EB-6348-92DE-06D55D777732}" destId="{F442CCD4-95EF-FE44-954D-4FBC2CE09D28}" srcOrd="1" destOrd="0" presId="urn:microsoft.com/office/officeart/2005/8/layout/hierarchy5"/>
    <dgm:cxn modelId="{DBD48582-1984-334F-91F9-3909AC697B3A}" type="presParOf" srcId="{C347A178-6E42-5245-A208-1E5F01EBF3D2}" destId="{831701C9-E6EC-A049-8D79-A4114FE83B24}" srcOrd="2" destOrd="0" presId="urn:microsoft.com/office/officeart/2005/8/layout/hierarchy5"/>
    <dgm:cxn modelId="{915092DF-620C-EA47-9445-5BFCA188DFE1}" type="presParOf" srcId="{831701C9-E6EC-A049-8D79-A4114FE83B24}" destId="{CCE2B42B-96A1-BA41-BDE0-147A522528BF}" srcOrd="0" destOrd="0" presId="urn:microsoft.com/office/officeart/2005/8/layout/hierarchy5"/>
    <dgm:cxn modelId="{F2D4D2F8-190A-5849-87CF-5B80F4ACB2AA}" type="presParOf" srcId="{C347A178-6E42-5245-A208-1E5F01EBF3D2}" destId="{6DAA0040-8C7E-044C-9141-5A6B69B187F9}" srcOrd="3" destOrd="0" presId="urn:microsoft.com/office/officeart/2005/8/layout/hierarchy5"/>
    <dgm:cxn modelId="{49596929-8D89-0E41-B6F2-28AE50B41D3C}" type="presParOf" srcId="{6DAA0040-8C7E-044C-9141-5A6B69B187F9}" destId="{144BCF41-F379-C740-8A2E-636521F6195F}" srcOrd="0" destOrd="0" presId="urn:microsoft.com/office/officeart/2005/8/layout/hierarchy5"/>
    <dgm:cxn modelId="{B6B58708-9365-9C45-9C5B-62D0633A27B5}" type="presParOf" srcId="{6DAA0040-8C7E-044C-9141-5A6B69B187F9}" destId="{358C60DA-B084-414C-9040-F5BF2583AE37}" srcOrd="1" destOrd="0" presId="urn:microsoft.com/office/officeart/2005/8/layout/hierarchy5"/>
    <dgm:cxn modelId="{60036F31-3E04-7048-AD2F-3731422E1C8F}" type="presParOf" srcId="{358C60DA-B084-414C-9040-F5BF2583AE37}" destId="{F14DD97E-2A05-A94F-9A6C-5E9C191CAFE1}" srcOrd="0" destOrd="0" presId="urn:microsoft.com/office/officeart/2005/8/layout/hierarchy5"/>
    <dgm:cxn modelId="{4F5A50C4-CA26-2946-A189-E906B9966313}" type="presParOf" srcId="{F14DD97E-2A05-A94F-9A6C-5E9C191CAFE1}" destId="{28C24A43-ED05-054E-A3C1-E5083C8D9EEC}" srcOrd="0" destOrd="0" presId="urn:microsoft.com/office/officeart/2005/8/layout/hierarchy5"/>
    <dgm:cxn modelId="{B12EF900-C001-FE4E-A0B4-679E4A45F2EB}" type="presParOf" srcId="{358C60DA-B084-414C-9040-F5BF2583AE37}" destId="{3460829F-F280-C04D-98C0-1C160DA343C4}" srcOrd="1" destOrd="0" presId="urn:microsoft.com/office/officeart/2005/8/layout/hierarchy5"/>
    <dgm:cxn modelId="{A84A72D3-FB49-BE45-A35A-957316F98938}" type="presParOf" srcId="{3460829F-F280-C04D-98C0-1C160DA343C4}" destId="{0C2454FC-AB41-7C40-809D-04BCB8CEFC35}" srcOrd="0" destOrd="0" presId="urn:microsoft.com/office/officeart/2005/8/layout/hierarchy5"/>
    <dgm:cxn modelId="{313C6CF1-C553-1C48-81CC-1EFAA9CCEEEC}" type="presParOf" srcId="{3460829F-F280-C04D-98C0-1C160DA343C4}" destId="{C1F51F59-7CEF-D44E-850B-21228329FAE0}" srcOrd="1" destOrd="0" presId="urn:microsoft.com/office/officeart/2005/8/layout/hierarchy5"/>
    <dgm:cxn modelId="{D03EE44A-E631-0748-A1C7-91FE6C167315}" type="presParOf" srcId="{C1F51F59-7CEF-D44E-850B-21228329FAE0}" destId="{8B9287F6-353D-504A-BA18-827CEFE36EA5}" srcOrd="0" destOrd="0" presId="urn:microsoft.com/office/officeart/2005/8/layout/hierarchy5"/>
    <dgm:cxn modelId="{95538E99-3E6C-9748-A28E-6B756B619E48}" type="presParOf" srcId="{8B9287F6-353D-504A-BA18-827CEFE36EA5}" destId="{C9BCB1C9-DBF2-2745-8051-5E8187C27F3B}" srcOrd="0" destOrd="0" presId="urn:microsoft.com/office/officeart/2005/8/layout/hierarchy5"/>
    <dgm:cxn modelId="{0CCEBD7D-3700-8E48-A05B-1361D567C37B}" type="presParOf" srcId="{C1F51F59-7CEF-D44E-850B-21228329FAE0}" destId="{0088D63B-7D3F-B041-BEE1-625D8ECCC06B}" srcOrd="1" destOrd="0" presId="urn:microsoft.com/office/officeart/2005/8/layout/hierarchy5"/>
    <dgm:cxn modelId="{D26D9033-E353-D245-A437-612199381CB9}" type="presParOf" srcId="{0088D63B-7D3F-B041-BEE1-625D8ECCC06B}" destId="{A494D4B2-9605-C74A-BD4F-584BBD708629}" srcOrd="0" destOrd="0" presId="urn:microsoft.com/office/officeart/2005/8/layout/hierarchy5"/>
    <dgm:cxn modelId="{97103C7A-230B-7549-B197-FCD5BAFC7181}" type="presParOf" srcId="{0088D63B-7D3F-B041-BEE1-625D8ECCC06B}" destId="{757201A9-31C7-C94B-9B2E-ACC5EB519E0A}" srcOrd="1" destOrd="0" presId="urn:microsoft.com/office/officeart/2005/8/layout/hierarchy5"/>
    <dgm:cxn modelId="{E5E0431B-01BA-F94A-83B8-A44D5B2E35AC}" type="presParOf" srcId="{761758EA-3A27-0149-94BA-C6EE4B1E6EB7}" destId="{A9316AFC-DCFE-9246-944E-6CE47FCB228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6FB8-C670-411A-AB00-03880FDFB853}">
      <dsp:nvSpPr>
        <dsp:cNvPr id="0" name=""/>
        <dsp:cNvSpPr/>
      </dsp:nvSpPr>
      <dsp:spPr>
        <a:xfrm>
          <a:off x="210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AE484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Cars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100" y="0"/>
        <a:ext cx="2061246" cy="1576975"/>
      </dsp:txXfrm>
    </dsp:sp>
    <dsp:sp modelId="{9F8F1B56-D74C-40B4-B131-80CF70314C13}">
      <dsp:nvSpPr>
        <dsp:cNvPr id="0" name=""/>
        <dsp:cNvSpPr/>
      </dsp:nvSpPr>
      <dsp:spPr>
        <a:xfrm>
          <a:off x="20822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측정</a:t>
          </a:r>
        </a:p>
      </dsp:txBody>
      <dsp:txXfrm>
        <a:off x="230654" y="1599532"/>
        <a:ext cx="1604139" cy="720914"/>
      </dsp:txXfrm>
    </dsp:sp>
    <dsp:sp modelId="{FA61E626-03D5-4F06-ACC7-A9CB65643C9A}">
      <dsp:nvSpPr>
        <dsp:cNvPr id="0" name=""/>
        <dsp:cNvSpPr/>
      </dsp:nvSpPr>
      <dsp:spPr>
        <a:xfrm>
          <a:off x="20822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보고</a:t>
          </a:r>
        </a:p>
      </dsp:txBody>
      <dsp:txXfrm>
        <a:off x="230654" y="2483116"/>
        <a:ext cx="1604139" cy="720914"/>
      </dsp:txXfrm>
    </dsp:sp>
    <dsp:sp modelId="{9EAF9B4C-E11C-42DB-9586-B009305882F3}">
      <dsp:nvSpPr>
        <dsp:cNvPr id="0" name=""/>
        <dsp:cNvSpPr/>
      </dsp:nvSpPr>
      <dsp:spPr>
        <a:xfrm>
          <a:off x="20822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수신</a:t>
          </a:r>
        </a:p>
      </dsp:txBody>
      <dsp:txXfrm>
        <a:off x="230654" y="3366699"/>
        <a:ext cx="1604139" cy="720914"/>
      </dsp:txXfrm>
    </dsp:sp>
    <dsp:sp modelId="{11FED5F3-72EE-4AB8-838B-201418F250C5}">
      <dsp:nvSpPr>
        <dsp:cNvPr id="0" name=""/>
        <dsp:cNvSpPr/>
      </dsp:nvSpPr>
      <dsp:spPr>
        <a:xfrm>
          <a:off x="20822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공유</a:t>
          </a:r>
          <a:r>
            <a:rPr lang="en-US" altLang="ko-KR" sz="1300" kern="1200" dirty="0"/>
            <a:t>(V2V)</a:t>
          </a:r>
          <a:endParaRPr lang="ko-KR" altLang="en-US" sz="1300" kern="1200" dirty="0"/>
        </a:p>
      </dsp:txBody>
      <dsp:txXfrm>
        <a:off x="230654" y="4250283"/>
        <a:ext cx="1604139" cy="720914"/>
      </dsp:txXfrm>
    </dsp:sp>
    <dsp:sp modelId="{88523F99-BE73-4C2B-9D31-738413C5021A}">
      <dsp:nvSpPr>
        <dsp:cNvPr id="0" name=""/>
        <dsp:cNvSpPr/>
      </dsp:nvSpPr>
      <dsp:spPr>
        <a:xfrm>
          <a:off x="221794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77933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800" kern="1200" dirty="0"/>
            <a:t>Signal </a:t>
          </a:r>
          <a:r>
            <a:rPr lang="en-US" altLang="ko-KR" sz="2800" kern="1200" dirty="0" smtClean="0"/>
            <a:t>Controllers </a:t>
          </a: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217940" y="0"/>
        <a:ext cx="2061246" cy="1576975"/>
      </dsp:txXfrm>
    </dsp:sp>
    <dsp:sp modelId="{1F1C43F4-1C4E-4349-A937-57C2393B181A}">
      <dsp:nvSpPr>
        <dsp:cNvPr id="0" name=""/>
        <dsp:cNvSpPr/>
      </dsp:nvSpPr>
      <dsp:spPr>
        <a:xfrm>
          <a:off x="242406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상태 측정</a:t>
          </a:r>
        </a:p>
      </dsp:txBody>
      <dsp:txXfrm>
        <a:off x="2446494" y="1599532"/>
        <a:ext cx="1604139" cy="720914"/>
      </dsp:txXfrm>
    </dsp:sp>
    <dsp:sp modelId="{C278FF7A-4D92-40FE-9F1F-F47B6595D361}">
      <dsp:nvSpPr>
        <dsp:cNvPr id="0" name=""/>
        <dsp:cNvSpPr/>
      </dsp:nvSpPr>
      <dsp:spPr>
        <a:xfrm>
          <a:off x="242406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상태 보고</a:t>
          </a:r>
        </a:p>
      </dsp:txBody>
      <dsp:txXfrm>
        <a:off x="2446494" y="2483116"/>
        <a:ext cx="1604139" cy="720914"/>
      </dsp:txXfrm>
    </dsp:sp>
    <dsp:sp modelId="{D83A7B47-51FA-49BF-A5D4-B2F52D364855}">
      <dsp:nvSpPr>
        <dsp:cNvPr id="0" name=""/>
        <dsp:cNvSpPr/>
      </dsp:nvSpPr>
      <dsp:spPr>
        <a:xfrm>
          <a:off x="242406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통제</a:t>
          </a:r>
        </a:p>
      </dsp:txBody>
      <dsp:txXfrm>
        <a:off x="2446494" y="3366699"/>
        <a:ext cx="1604139" cy="720914"/>
      </dsp:txXfrm>
    </dsp:sp>
    <dsp:sp modelId="{90C23732-C58A-43CD-A9D0-99B6CDFBC96F}">
      <dsp:nvSpPr>
        <dsp:cNvPr id="0" name=""/>
        <dsp:cNvSpPr/>
      </dsp:nvSpPr>
      <dsp:spPr>
        <a:xfrm>
          <a:off x="242406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  <a:r>
            <a:rPr lang="en-US" altLang="ko-KR" sz="1300" kern="1200" dirty="0"/>
            <a:t>(V2I)</a:t>
          </a:r>
          <a:endParaRPr lang="ko-KR" altLang="en-US" sz="1300" kern="1200" dirty="0"/>
        </a:p>
      </dsp:txBody>
      <dsp:txXfrm>
        <a:off x="2446494" y="4250283"/>
        <a:ext cx="1604139" cy="720914"/>
      </dsp:txXfrm>
    </dsp:sp>
    <dsp:sp modelId="{D94BE55A-94CE-48A3-B612-422B5D0E09F8}">
      <dsp:nvSpPr>
        <dsp:cNvPr id="0" name=""/>
        <dsp:cNvSpPr/>
      </dsp:nvSpPr>
      <dsp:spPr>
        <a:xfrm>
          <a:off x="443378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Server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4433781" y="0"/>
        <a:ext cx="2061246" cy="1576975"/>
      </dsp:txXfrm>
    </dsp:sp>
    <dsp:sp modelId="{15443272-1A45-483E-A5DA-CF0155B62E6E}">
      <dsp:nvSpPr>
        <dsp:cNvPr id="0" name=""/>
        <dsp:cNvSpPr/>
      </dsp:nvSpPr>
      <dsp:spPr>
        <a:xfrm>
          <a:off x="4639905" y="157796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상태</a:t>
          </a:r>
          <a:r>
            <a:rPr lang="en-US" altLang="ko-KR" sz="1300" kern="1200" dirty="0"/>
            <a:t>(</a:t>
          </a:r>
          <a:r>
            <a:rPr lang="en-US" altLang="ko-KR" sz="1300" kern="1200" dirty="0" err="1"/>
            <a:t>car&amp;IC</a:t>
          </a:r>
          <a:r>
            <a:rPr lang="en-US" altLang="ko-KR" sz="1300" kern="1200" dirty="0"/>
            <a:t>)</a:t>
          </a:r>
          <a:r>
            <a:rPr lang="ko-KR" altLang="en-US" sz="1300" kern="1200" dirty="0"/>
            <a:t> 수신</a:t>
          </a:r>
        </a:p>
      </dsp:txBody>
      <dsp:txXfrm>
        <a:off x="4657716" y="1595780"/>
        <a:ext cx="1613375" cy="572491"/>
      </dsp:txXfrm>
    </dsp:sp>
    <dsp:sp modelId="{8DA1AA62-E7ED-46C0-BD77-808DF6630EFA}">
      <dsp:nvSpPr>
        <dsp:cNvPr id="0" name=""/>
        <dsp:cNvSpPr/>
      </dsp:nvSpPr>
      <dsp:spPr>
        <a:xfrm>
          <a:off x="4639905" y="227963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혼잡도 분석</a:t>
          </a:r>
        </a:p>
      </dsp:txBody>
      <dsp:txXfrm>
        <a:off x="4657716" y="2297450"/>
        <a:ext cx="1613375" cy="572491"/>
      </dsp:txXfrm>
    </dsp:sp>
    <dsp:sp modelId="{33BE03D6-7DF3-438C-A32B-896FA13D497D}">
      <dsp:nvSpPr>
        <dsp:cNvPr id="0" name=""/>
        <dsp:cNvSpPr/>
      </dsp:nvSpPr>
      <dsp:spPr>
        <a:xfrm>
          <a:off x="4639905" y="2981308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컨트롤러 통제</a:t>
          </a:r>
        </a:p>
      </dsp:txBody>
      <dsp:txXfrm>
        <a:off x="4657716" y="2999119"/>
        <a:ext cx="1613375" cy="572491"/>
      </dsp:txXfrm>
    </dsp:sp>
    <dsp:sp modelId="{A0112B2E-952F-4BB6-8E37-2FD702B9D219}">
      <dsp:nvSpPr>
        <dsp:cNvPr id="0" name=""/>
        <dsp:cNvSpPr/>
      </dsp:nvSpPr>
      <dsp:spPr>
        <a:xfrm>
          <a:off x="4639905" y="3682977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생성</a:t>
          </a:r>
        </a:p>
      </dsp:txBody>
      <dsp:txXfrm>
        <a:off x="4657716" y="3700788"/>
        <a:ext cx="1613375" cy="572491"/>
      </dsp:txXfrm>
    </dsp:sp>
    <dsp:sp modelId="{D4F16375-FB04-4AE2-AF8D-4011370B3586}">
      <dsp:nvSpPr>
        <dsp:cNvPr id="0" name=""/>
        <dsp:cNvSpPr/>
      </dsp:nvSpPr>
      <dsp:spPr>
        <a:xfrm>
          <a:off x="4639905" y="4384646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</a:p>
      </dsp:txBody>
      <dsp:txXfrm>
        <a:off x="4657716" y="4402457"/>
        <a:ext cx="1613375" cy="572491"/>
      </dsp:txXfrm>
    </dsp:sp>
    <dsp:sp modelId="{0746BD3F-9CF6-4976-AA4A-A2A19C706840}">
      <dsp:nvSpPr>
        <dsp:cNvPr id="0" name=""/>
        <dsp:cNvSpPr/>
      </dsp:nvSpPr>
      <dsp:spPr>
        <a:xfrm>
          <a:off x="664962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DB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6649621" y="0"/>
        <a:ext cx="2061246" cy="1576975"/>
      </dsp:txXfrm>
    </dsp:sp>
    <dsp:sp modelId="{A6E07ACD-4A57-4F4F-BBCF-36245BDEC447}">
      <dsp:nvSpPr>
        <dsp:cNvPr id="0" name=""/>
        <dsp:cNvSpPr/>
      </dsp:nvSpPr>
      <dsp:spPr>
        <a:xfrm>
          <a:off x="6855746" y="1578515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차량</a:t>
          </a:r>
          <a:r>
            <a:rPr lang="en-US" altLang="ko-KR" sz="1300" kern="1200" dirty="0" smtClean="0"/>
            <a:t>&amp;</a:t>
          </a:r>
          <a:r>
            <a:rPr lang="ko-KR" altLang="en-US" sz="1300" kern="1200" dirty="0" smtClean="0"/>
            <a:t>교차로 정보</a:t>
          </a:r>
          <a:endParaRPr lang="ko-KR" altLang="en-US" sz="1300" kern="1200" dirty="0"/>
        </a:p>
      </dsp:txBody>
      <dsp:txXfrm>
        <a:off x="6902167" y="1624936"/>
        <a:ext cx="1556155" cy="1492089"/>
      </dsp:txXfrm>
    </dsp:sp>
    <dsp:sp modelId="{E5868277-FBCE-4E87-BE9F-F0DD501FA8CE}">
      <dsp:nvSpPr>
        <dsp:cNvPr id="0" name=""/>
        <dsp:cNvSpPr/>
      </dsp:nvSpPr>
      <dsp:spPr>
        <a:xfrm>
          <a:off x="6855746" y="3407282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각 교차로 별 과거 요구치</a:t>
          </a:r>
          <a:endParaRPr lang="ko-KR" altLang="en-US" sz="1300" kern="1200" dirty="0"/>
        </a:p>
      </dsp:txBody>
      <dsp:txXfrm>
        <a:off x="6902167" y="3453703"/>
        <a:ext cx="1556155" cy="1492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31203-8585-D941-AA93-3E753A450BFB}">
      <dsp:nvSpPr>
        <dsp:cNvPr id="0" name=""/>
        <dsp:cNvSpPr/>
      </dsp:nvSpPr>
      <dsp:spPr>
        <a:xfrm>
          <a:off x="775" y="1648277"/>
          <a:ext cx="1578338" cy="7891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실제 차량 </a:t>
          </a:r>
          <a:r>
            <a:rPr lang="en-US" altLang="ko-KR" sz="1400" kern="1200" dirty="0"/>
            <a:t>/</a:t>
          </a:r>
          <a:endParaRPr lang="ko-KR" altLang="en-US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도로운행 제한</a:t>
          </a:r>
        </a:p>
      </dsp:txBody>
      <dsp:txXfrm>
        <a:off x="23889" y="1671391"/>
        <a:ext cx="1532110" cy="742941"/>
      </dsp:txXfrm>
    </dsp:sp>
    <dsp:sp modelId="{DB595F4B-02F1-8943-9BC5-616791C0D221}">
      <dsp:nvSpPr>
        <dsp:cNvPr id="0" name=""/>
        <dsp:cNvSpPr/>
      </dsp:nvSpPr>
      <dsp:spPr>
        <a:xfrm rot="18770822">
          <a:off x="1430594" y="1682977"/>
          <a:ext cx="92837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928375" y="1955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1871572" y="1679323"/>
        <a:ext cx="46418" cy="46418"/>
      </dsp:txXfrm>
    </dsp:sp>
    <dsp:sp modelId="{3C8A00E3-444B-9B46-B110-07026DD8BB68}">
      <dsp:nvSpPr>
        <dsp:cNvPr id="0" name=""/>
        <dsp:cNvSpPr/>
      </dsp:nvSpPr>
      <dsp:spPr>
        <a:xfrm>
          <a:off x="2210449" y="967619"/>
          <a:ext cx="1578338" cy="7891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모형 완구 이용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(1:35</a:t>
          </a:r>
          <a:r>
            <a:rPr lang="ko-KR" altLang="en-US" sz="1400" kern="1200" dirty="0"/>
            <a:t> 크기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2233563" y="990733"/>
        <a:ext cx="1532110" cy="742941"/>
      </dsp:txXfrm>
    </dsp:sp>
    <dsp:sp modelId="{1B091A94-C5C0-F749-A13E-3279711D7283}">
      <dsp:nvSpPr>
        <dsp:cNvPr id="0" name=""/>
        <dsp:cNvSpPr/>
      </dsp:nvSpPr>
      <dsp:spPr>
        <a:xfrm rot="19457599">
          <a:off x="3715710" y="1115761"/>
          <a:ext cx="77749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777491" y="1955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085018" y="1115880"/>
        <a:ext cx="38874" cy="38874"/>
      </dsp:txXfrm>
    </dsp:sp>
    <dsp:sp modelId="{00D6AAEA-75F0-B34D-8FD1-742DC34139DA}">
      <dsp:nvSpPr>
        <dsp:cNvPr id="0" name=""/>
        <dsp:cNvSpPr/>
      </dsp:nvSpPr>
      <dsp:spPr>
        <a:xfrm>
          <a:off x="4420123" y="513846"/>
          <a:ext cx="1578338" cy="7891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자율주행 불가</a:t>
          </a:r>
        </a:p>
      </dsp:txBody>
      <dsp:txXfrm>
        <a:off x="4443237" y="536960"/>
        <a:ext cx="1532110" cy="742941"/>
      </dsp:txXfrm>
    </dsp:sp>
    <dsp:sp modelId="{523F97A0-3478-6C4A-929A-F9A4A2664DAA}">
      <dsp:nvSpPr>
        <dsp:cNvPr id="0" name=""/>
        <dsp:cNvSpPr/>
      </dsp:nvSpPr>
      <dsp:spPr>
        <a:xfrm>
          <a:off x="5998462" y="888875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6298346" y="892647"/>
        <a:ext cx="31566" cy="31566"/>
      </dsp:txXfrm>
    </dsp:sp>
    <dsp:sp modelId="{B83F8444-D828-0641-935A-E8DA374D5162}">
      <dsp:nvSpPr>
        <dsp:cNvPr id="0" name=""/>
        <dsp:cNvSpPr/>
      </dsp:nvSpPr>
      <dsp:spPr>
        <a:xfrm>
          <a:off x="6629797" y="513846"/>
          <a:ext cx="1578338" cy="7891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수동배치로 정지된 상황만 묘사</a:t>
          </a:r>
        </a:p>
      </dsp:txBody>
      <dsp:txXfrm>
        <a:off x="6652911" y="536960"/>
        <a:ext cx="1532110" cy="742941"/>
      </dsp:txXfrm>
    </dsp:sp>
    <dsp:sp modelId="{D80EAE30-9A1A-E74D-94F1-AE5E5A684349}">
      <dsp:nvSpPr>
        <dsp:cNvPr id="0" name=""/>
        <dsp:cNvSpPr/>
      </dsp:nvSpPr>
      <dsp:spPr>
        <a:xfrm rot="2142401">
          <a:off x="3715710" y="1569534"/>
          <a:ext cx="77749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777491" y="1955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085018" y="1569652"/>
        <a:ext cx="38874" cy="38874"/>
      </dsp:txXfrm>
    </dsp:sp>
    <dsp:sp modelId="{39EDC453-8437-0F4F-A47F-18EAF20BD609}">
      <dsp:nvSpPr>
        <dsp:cNvPr id="0" name=""/>
        <dsp:cNvSpPr/>
      </dsp:nvSpPr>
      <dsp:spPr>
        <a:xfrm>
          <a:off x="4420123" y="1421391"/>
          <a:ext cx="1578338" cy="7891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많은 교통량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표현 제한</a:t>
          </a:r>
        </a:p>
      </dsp:txBody>
      <dsp:txXfrm>
        <a:off x="4443237" y="1444505"/>
        <a:ext cx="1532110" cy="742941"/>
      </dsp:txXfrm>
    </dsp:sp>
    <dsp:sp modelId="{6F114F6D-06FD-4D4F-B800-DC2DFC0DFEC9}">
      <dsp:nvSpPr>
        <dsp:cNvPr id="0" name=""/>
        <dsp:cNvSpPr/>
      </dsp:nvSpPr>
      <dsp:spPr>
        <a:xfrm>
          <a:off x="5998462" y="1796420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6298346" y="1800192"/>
        <a:ext cx="31566" cy="31566"/>
      </dsp:txXfrm>
    </dsp:sp>
    <dsp:sp modelId="{DDDD8236-5CCE-3F44-8002-602C6808E571}">
      <dsp:nvSpPr>
        <dsp:cNvPr id="0" name=""/>
        <dsp:cNvSpPr/>
      </dsp:nvSpPr>
      <dsp:spPr>
        <a:xfrm>
          <a:off x="6629797" y="1421391"/>
          <a:ext cx="1578338" cy="7891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교통량 데이터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임의 생성 </a:t>
          </a:r>
          <a:r>
            <a:rPr lang="en-US" altLang="ko-KR" sz="1400" kern="1200" dirty="0"/>
            <a:t>/</a:t>
          </a:r>
          <a:r>
            <a:rPr lang="ko-KR" altLang="en-US" sz="1400" kern="1200" dirty="0"/>
            <a:t> 전송 </a:t>
          </a:r>
        </a:p>
      </dsp:txBody>
      <dsp:txXfrm>
        <a:off x="6652911" y="1444505"/>
        <a:ext cx="1532110" cy="742941"/>
      </dsp:txXfrm>
    </dsp:sp>
    <dsp:sp modelId="{831701C9-E6EC-A049-8D79-A4114FE83B24}">
      <dsp:nvSpPr>
        <dsp:cNvPr id="0" name=""/>
        <dsp:cNvSpPr/>
      </dsp:nvSpPr>
      <dsp:spPr>
        <a:xfrm rot="2829178">
          <a:off x="1430594" y="2363635"/>
          <a:ext cx="92837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928375" y="1955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1871572" y="2359982"/>
        <a:ext cx="46418" cy="46418"/>
      </dsp:txXfrm>
    </dsp:sp>
    <dsp:sp modelId="{144BCF41-F379-C740-8A2E-636521F6195F}">
      <dsp:nvSpPr>
        <dsp:cNvPr id="0" name=""/>
        <dsp:cNvSpPr/>
      </dsp:nvSpPr>
      <dsp:spPr>
        <a:xfrm>
          <a:off x="2210449" y="2328936"/>
          <a:ext cx="1578338" cy="7891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교차로 모형 제작</a:t>
          </a:r>
        </a:p>
      </dsp:txBody>
      <dsp:txXfrm>
        <a:off x="2233563" y="2352050"/>
        <a:ext cx="1532110" cy="742941"/>
      </dsp:txXfrm>
    </dsp:sp>
    <dsp:sp modelId="{F14DD97E-2A05-A94F-9A6C-5E9C191CAFE1}">
      <dsp:nvSpPr>
        <dsp:cNvPr id="0" name=""/>
        <dsp:cNvSpPr/>
      </dsp:nvSpPr>
      <dsp:spPr>
        <a:xfrm>
          <a:off x="3788788" y="2703964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088672" y="2707737"/>
        <a:ext cx="31566" cy="31566"/>
      </dsp:txXfrm>
    </dsp:sp>
    <dsp:sp modelId="{0C2454FC-AB41-7C40-809D-04BCB8CEFC35}">
      <dsp:nvSpPr>
        <dsp:cNvPr id="0" name=""/>
        <dsp:cNvSpPr/>
      </dsp:nvSpPr>
      <dsp:spPr>
        <a:xfrm>
          <a:off x="4420123" y="2328936"/>
          <a:ext cx="1578338" cy="7891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차량별 </a:t>
          </a:r>
          <a:r>
            <a:rPr lang="en-US" altLang="ko-KR" sz="1400" kern="1200" dirty="0"/>
            <a:t>GPS</a:t>
          </a:r>
          <a:endParaRPr lang="ko-KR" altLang="en-US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데이터 중복 </a:t>
          </a:r>
        </a:p>
      </dsp:txBody>
      <dsp:txXfrm>
        <a:off x="4443237" y="2352050"/>
        <a:ext cx="1532110" cy="742941"/>
      </dsp:txXfrm>
    </dsp:sp>
    <dsp:sp modelId="{8B9287F6-353D-504A-BA18-827CEFE36EA5}">
      <dsp:nvSpPr>
        <dsp:cNvPr id="0" name=""/>
        <dsp:cNvSpPr/>
      </dsp:nvSpPr>
      <dsp:spPr>
        <a:xfrm>
          <a:off x="5998462" y="2703964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6298346" y="2707737"/>
        <a:ext cx="31566" cy="31566"/>
      </dsp:txXfrm>
    </dsp:sp>
    <dsp:sp modelId="{A494D4B2-9605-C74A-BD4F-584BBD708629}">
      <dsp:nvSpPr>
        <dsp:cNvPr id="0" name=""/>
        <dsp:cNvSpPr/>
      </dsp:nvSpPr>
      <dsp:spPr>
        <a:xfrm>
          <a:off x="6629797" y="2328936"/>
          <a:ext cx="1578338" cy="7891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임의 </a:t>
          </a:r>
          <a:r>
            <a:rPr lang="en-US" altLang="ko-KR" sz="1400" kern="1200" dirty="0"/>
            <a:t>GPS</a:t>
          </a:r>
          <a:r>
            <a:rPr lang="ko-KR" altLang="en-US" sz="1400" kern="1200" dirty="0"/>
            <a:t> 데이터 생성 </a:t>
          </a:r>
          <a:r>
            <a:rPr lang="en-US" altLang="ko-KR" sz="1400" kern="1200" dirty="0"/>
            <a:t>/</a:t>
          </a:r>
          <a:r>
            <a:rPr lang="ko-KR" altLang="en-US" sz="1400" kern="1200" dirty="0"/>
            <a:t> 삽입</a:t>
          </a:r>
        </a:p>
      </dsp:txBody>
      <dsp:txXfrm>
        <a:off x="6652911" y="2352050"/>
        <a:ext cx="1532110" cy="742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93B9-43B9-44EA-98F5-2548CFD0CA8D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0DDD-3118-4D1E-B8B6-C1ED2C35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각각의 교차로에서 차량들의 통행량을 파악하여 신호를 유동적으로 조절함으로써 통행량이 많은 방향의 정체를 해소하고 추가적으로 서버에 축적된 데이터를 토대로 교통이 원활한 곳을 운전자에게 알려 목적지에 정체 없이 도달 할 수 있게 정보를 제공하는 시스템을 생각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4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삭제각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7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알림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8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1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9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5.png"/><Relationship Id="rId3" Type="http://schemas.openxmlformats.org/officeDocument/2006/relationships/image" Target="../media/image4.jpg"/><Relationship Id="rId7" Type="http://schemas.openxmlformats.org/officeDocument/2006/relationships/image" Target="../media/image17.png"/><Relationship Id="rId12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microsoft.com/office/2007/relationships/hdphoto" Target="../media/hdphoto6.wdp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842057" cy="36004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94356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IoT</a:t>
            </a:r>
            <a:r>
              <a:rPr lang="en-US" altLang="ko-KR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기반 지능형 도로 관제 시스템</a:t>
            </a:r>
            <a:endParaRPr lang="en-US" altLang="ko-KR" sz="4000" b="1" dirty="0">
              <a:solidFill>
                <a:schemeClr val="accent1"/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ctr"/>
            <a:endParaRPr lang="en-US" altLang="ko-KR" sz="10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r"/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Intelligent road control system based on Internet of Things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8008" y="5229200"/>
            <a:ext cx="460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지도 교수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: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Prof.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김영곤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컴퓨터공학과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2014150047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김태경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2014156017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박주호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2014156029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엄희상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1.iconfinder.com/data/icons/roads-line-1/48/30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6" y="2042310"/>
            <a:ext cx="5225192" cy="4733570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3830" y1="9615" x2="17553" y2="13141"/>
                        <a14:foregroundMark x1="14362" y1="28205" x2="18617" y2="32372"/>
                        <a14:foregroundMark x1="14362" y1="44872" x2="15426" y2="49038"/>
                        <a14:foregroundMark x1="51064" y1="74679" x2="51064" y2="85256"/>
                        <a14:foregroundMark x1="84043" y1="45833" x2="82447" y2="50000"/>
                        <a14:foregroundMark x1="84043" y1="29167" x2="81383" y2="33013"/>
                        <a14:foregroundMark x1="87766" y1="9295" x2="84043" y2="12500"/>
                        <a14:foregroundMark x1="57979" y1="18269" x2="41489" y2="8654"/>
                        <a14:foregroundMark x1="50000" y1="27244" x2="43617" y2="36218"/>
                        <a14:foregroundMark x1="41489" y1="49038" x2="60106" y2="55128"/>
                        <a14:foregroundMark x1="53191" y1="36218" x2="31915" y2="259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9409" y="4971458"/>
            <a:ext cx="645182" cy="107072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869696" y="5587308"/>
            <a:ext cx="207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신호의</a:t>
            </a:r>
            <a:endParaRPr lang="en-US" altLang="ko-KR" dirty="0" smtClean="0"/>
          </a:p>
          <a:p>
            <a:r>
              <a:rPr lang="ko-KR" altLang="en-US" dirty="0" smtClean="0"/>
              <a:t>시간 및 순서 통제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26173" y="4077072"/>
            <a:ext cx="1585940" cy="2619108"/>
            <a:chOff x="7409823" y="2569051"/>
            <a:chExt cx="1585940" cy="2619108"/>
          </a:xfrm>
        </p:grpSpPr>
        <p:grpSp>
          <p:nvGrpSpPr>
            <p:cNvPr id="9" name="그룹 8"/>
            <p:cNvGrpSpPr/>
            <p:nvPr/>
          </p:nvGrpSpPr>
          <p:grpSpPr>
            <a:xfrm>
              <a:off x="7639144" y="2569051"/>
              <a:ext cx="1127299" cy="1302397"/>
              <a:chOff x="3365512" y="2080672"/>
              <a:chExt cx="1127299" cy="1302397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94118">
                            <a14:foregroundMark x1="76471" y1="78049" x2="16471" y2="78049"/>
                            <a14:foregroundMark x1="16471" y1="78049" x2="20000" y2="17073"/>
                            <a14:foregroundMark x1="20000" y1="17073" x2="82353" y2="1829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413657" y="2080672"/>
                <a:ext cx="1031009" cy="994620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3365512" y="3075292"/>
                <a:ext cx="11272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Web</a:t>
                </a:r>
                <a:r>
                  <a:rPr lang="ko-KR" altLang="en-US" sz="1400" dirty="0" smtClean="0"/>
                  <a:t>서버</a:t>
                </a:r>
                <a:endParaRPr lang="ko-KR" altLang="en-US" sz="14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409823" y="3903041"/>
              <a:ext cx="1585940" cy="1285118"/>
              <a:chOff x="3097638" y="4035835"/>
              <a:chExt cx="1585940" cy="128511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5063" b="100000" l="5556" r="944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21657" y="4035835"/>
                <a:ext cx="1137902" cy="998825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3097638" y="5013176"/>
                <a:ext cx="1585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DB</a:t>
                </a:r>
                <a:endParaRPr lang="ko-KR" altLang="en-US" sz="1400" dirty="0"/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1572908" y="2555612"/>
            <a:ext cx="221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도로 교통 정보제공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468018" y="2070362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11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42" name="TextBox 41"/>
          <p:cNvSpPr txBox="1"/>
          <p:nvPr/>
        </p:nvSpPr>
        <p:spPr>
          <a:xfrm>
            <a:off x="534565" y="1619508"/>
            <a:ext cx="29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혼잡도에 의한 신호 할당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928927" y="4046149"/>
            <a:ext cx="752128" cy="725891"/>
          </a:xfrm>
          <a:prstGeom prst="rect">
            <a:avLst/>
          </a:prstGeom>
        </p:spPr>
      </p:pic>
      <p:cxnSp>
        <p:nvCxnSpPr>
          <p:cNvPr id="25" name="꺾인 연결선 24"/>
          <p:cNvCxnSpPr>
            <a:endCxn id="49" idx="0"/>
          </p:cNvCxnSpPr>
          <p:nvPr/>
        </p:nvCxnSpPr>
        <p:spPr>
          <a:xfrm flipV="1">
            <a:off x="1611955" y="2711542"/>
            <a:ext cx="3225240" cy="1143154"/>
          </a:xfrm>
          <a:prstGeom prst="bentConnector4">
            <a:avLst>
              <a:gd name="adj1" fmla="val 10"/>
              <a:gd name="adj2" fmla="val 119997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084051" y="2711542"/>
            <a:ext cx="1506287" cy="1159433"/>
            <a:chOff x="4566268" y="2325960"/>
            <a:chExt cx="1826457" cy="1448162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46" name="꺾인 연결선 45"/>
          <p:cNvCxnSpPr>
            <a:stCxn id="49" idx="3"/>
            <a:endCxn id="18" idx="0"/>
          </p:cNvCxnSpPr>
          <p:nvPr/>
        </p:nvCxnSpPr>
        <p:spPr>
          <a:xfrm>
            <a:off x="5085177" y="3131397"/>
            <a:ext cx="3133967" cy="9456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029743" y="2780928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cxnSp>
        <p:nvCxnSpPr>
          <p:cNvPr id="80" name="꺾인 연결선 79"/>
          <p:cNvCxnSpPr>
            <a:stCxn id="65" idx="3"/>
            <a:endCxn id="2" idx="3"/>
          </p:cNvCxnSpPr>
          <p:nvPr/>
        </p:nvCxnSpPr>
        <p:spPr>
          <a:xfrm flipH="1">
            <a:off x="4894591" y="3717087"/>
            <a:ext cx="695747" cy="1789735"/>
          </a:xfrm>
          <a:prstGeom prst="bentConnector3">
            <a:avLst>
              <a:gd name="adj1" fmla="val -6253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431887" y="3132257"/>
            <a:ext cx="223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혼잡도 기반의</a:t>
            </a:r>
            <a:endParaRPr lang="en-US" altLang="ko-KR" sz="1600" dirty="0" smtClean="0"/>
          </a:p>
          <a:p>
            <a:r>
              <a:rPr lang="ko-KR" altLang="en-US" sz="1600" dirty="0" smtClean="0"/>
              <a:t>다음 신호의 정보 전송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68437" y="4971458"/>
            <a:ext cx="11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신호 대기 차량들</a:t>
            </a:r>
            <a:endParaRPr lang="ko-KR" altLang="en-US" sz="1400" dirty="0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2177" y="3203580"/>
            <a:ext cx="752128" cy="7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0104 0.5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9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23941 0.004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/>
          <p:cNvCxnSpPr/>
          <p:nvPr/>
        </p:nvCxnSpPr>
        <p:spPr>
          <a:xfrm>
            <a:off x="2020881" y="3356992"/>
            <a:ext cx="1656672" cy="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7" name="TextBox 6"/>
          <p:cNvSpPr txBox="1"/>
          <p:nvPr/>
        </p:nvSpPr>
        <p:spPr>
          <a:xfrm>
            <a:off x="534565" y="1619508"/>
            <a:ext cx="372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예외 시나리오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응급 차량 발생시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75615" y="2633817"/>
            <a:ext cx="1297972" cy="1637218"/>
            <a:chOff x="665696" y="2535287"/>
            <a:chExt cx="1297972" cy="1637218"/>
          </a:xfrm>
        </p:grpSpPr>
        <p:pic>
          <p:nvPicPr>
            <p:cNvPr id="1026" name="Picture 2" descr="구급차, 자동차, 아이소메트릭, 의료, 차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96" y="2535287"/>
              <a:ext cx="1063869" cy="91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re Truck Left Red icon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875" b="89844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79" b="22273"/>
            <a:stretch/>
          </p:blipFill>
          <p:spPr bwMode="auto">
            <a:xfrm>
              <a:off x="666204" y="3452425"/>
              <a:ext cx="129746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4139952" y="5748218"/>
            <a:ext cx="1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발생 정보 및 신호 정보 전송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64088" y="2048886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정보수신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92080" y="3697287"/>
            <a:ext cx="18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녹색등을 즉시 켜 줌</a:t>
            </a:r>
            <a:endParaRPr lang="en-US" altLang="ko-KR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22168" y="4365104"/>
            <a:ext cx="148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교차로 내</a:t>
            </a:r>
            <a:endParaRPr lang="en-US" altLang="ko-KR" sz="1400" dirty="0" smtClean="0"/>
          </a:p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발생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71530" y="2969319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정보수신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6372200" y="5522873"/>
            <a:ext cx="2650253" cy="1243040"/>
            <a:chOff x="5984716" y="5445224"/>
            <a:chExt cx="2650253" cy="124304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4716" y="5897689"/>
              <a:ext cx="819150" cy="790575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5794" y="5445224"/>
              <a:ext cx="2122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개별 차량 인지 및 대처</a:t>
              </a: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5819" y="5897327"/>
              <a:ext cx="819150" cy="79057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1205" y="6009828"/>
              <a:ext cx="631118" cy="60306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7486481" y="3452426"/>
            <a:ext cx="769954" cy="1712367"/>
            <a:chOff x="6478864" y="3504233"/>
            <a:chExt cx="769954" cy="171236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56983" y1="45361" x2="48045" y2="54897"/>
                          <a14:foregroundMark x1="58101" y1="15206" x2="43575" y2="24742"/>
                          <a14:foregroundMark x1="78771" y1="35052" x2="86592" y2="62371"/>
                          <a14:foregroundMark x1="20112" y1="32732" x2="13966" y2="68299"/>
                          <a14:foregroundMark x1="18436" y1="15979" x2="13966" y2="36598"/>
                          <a14:foregroundMark x1="20112" y1="18814" x2="87709" y2="18041"/>
                          <a14:foregroundMark x1="87709" y1="18041" x2="89385" y2="88918"/>
                          <a14:foregroundMark x1="89385" y1="88918" x2="11173" y2="90206"/>
                          <a14:foregroundMark x1="11173" y1="90206" x2="12291" y2="63918"/>
                          <a14:foregroundMark x1="27374" y1="37371" x2="77654" y2="63918"/>
                          <a14:foregroundMark x1="13966" y1="70361" x2="80447" y2="30670"/>
                          <a14:foregroundMark x1="93855" y1="18041" x2="73184" y2="2577"/>
                          <a14:foregroundMark x1="73184" y1="2577" x2="21229" y2="5670"/>
                          <a14:foregroundMark x1="21229" y1="5670" x2="9497" y2="22423"/>
                          <a14:foregroundMark x1="20112" y1="95361" x2="75978" y2="95361"/>
                          <a14:foregroundMark x1="34637" y1="35825" x2="71508" y2="342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33964" y="3504233"/>
              <a:ext cx="665586" cy="13348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478864" y="4908823"/>
              <a:ext cx="769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신호등</a:t>
              </a:r>
              <a:endParaRPr lang="en-US" altLang="ko-KR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269723" y="2856929"/>
            <a:ext cx="1506287" cy="1159433"/>
            <a:chOff x="4566268" y="2325960"/>
            <a:chExt cx="1826457" cy="1448162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5" name="꺾인 연결선 4"/>
          <p:cNvCxnSpPr>
            <a:stCxn id="49" idx="2"/>
            <a:endCxn id="63" idx="1"/>
          </p:cNvCxnSpPr>
          <p:nvPr/>
        </p:nvCxnSpPr>
        <p:spPr>
          <a:xfrm rot="16200000" flipH="1">
            <a:off x="4020401" y="4018827"/>
            <a:ext cx="2354264" cy="2349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486481" y="1902849"/>
            <a:ext cx="1127299" cy="1302397"/>
            <a:chOff x="3365512" y="2080672"/>
            <a:chExt cx="1127299" cy="1302397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94118">
                          <a14:foregroundMark x1="76471" y1="78049" x2="16471" y2="78049"/>
                          <a14:foregroundMark x1="16471" y1="78049" x2="20000" y2="17073"/>
                          <a14:foregroundMark x1="20000" y1="17073" x2="82353" y2="18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13657" y="2080672"/>
              <a:ext cx="1031009" cy="99462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365512" y="3075292"/>
              <a:ext cx="1127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Web</a:t>
              </a:r>
              <a:r>
                <a:rPr lang="ko-KR" altLang="en-US" sz="1400" dirty="0" smtClean="0"/>
                <a:t>서버</a:t>
              </a:r>
              <a:endParaRPr lang="ko-KR" altLang="en-US" sz="1400" dirty="0"/>
            </a:p>
          </p:txBody>
        </p:sp>
      </p:grpSp>
      <p:cxnSp>
        <p:nvCxnSpPr>
          <p:cNvPr id="12" name="꺾인 연결선 11"/>
          <p:cNvCxnSpPr>
            <a:endCxn id="60" idx="1"/>
          </p:cNvCxnSpPr>
          <p:nvPr/>
        </p:nvCxnSpPr>
        <p:spPr>
          <a:xfrm flipV="1">
            <a:off x="4430696" y="2400159"/>
            <a:ext cx="3103930" cy="907579"/>
          </a:xfrm>
          <a:prstGeom prst="bentConnector3">
            <a:avLst>
              <a:gd name="adj1" fmla="val 2814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22" idx="1"/>
          </p:cNvCxnSpPr>
          <p:nvPr/>
        </p:nvCxnSpPr>
        <p:spPr>
          <a:xfrm>
            <a:off x="4430696" y="3502259"/>
            <a:ext cx="3110885" cy="617567"/>
          </a:xfrm>
          <a:prstGeom prst="bentConnector3">
            <a:avLst>
              <a:gd name="adj1" fmla="val 288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구성도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모듈 상세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0288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47664" y="567330"/>
            <a:ext cx="1420506" cy="617302"/>
            <a:chOff x="387482" y="332656"/>
            <a:chExt cx="1420506" cy="617302"/>
          </a:xfrm>
        </p:grpSpPr>
        <p:grpSp>
          <p:nvGrpSpPr>
            <p:cNvPr id="20" name="그룹 19"/>
            <p:cNvGrpSpPr/>
            <p:nvPr/>
          </p:nvGrpSpPr>
          <p:grpSpPr>
            <a:xfrm rot="16200000">
              <a:off x="539552" y="460806"/>
              <a:ext cx="337082" cy="641222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 rot="20857406">
              <a:off x="1095566" y="332656"/>
              <a:ext cx="712422" cy="585650"/>
              <a:chOff x="1095566" y="497639"/>
              <a:chExt cx="712422" cy="585650"/>
            </a:xfrm>
          </p:grpSpPr>
          <p:sp>
            <p:nvSpPr>
              <p:cNvPr id="33" name="Freeform 48"/>
              <p:cNvSpPr>
                <a:spLocks/>
              </p:cNvSpPr>
              <p:nvPr/>
            </p:nvSpPr>
            <p:spPr bwMode="auto">
              <a:xfrm>
                <a:off x="1095566" y="497639"/>
                <a:ext cx="712422" cy="585650"/>
              </a:xfrm>
              <a:custGeom>
                <a:avLst/>
                <a:gdLst>
                  <a:gd name="T0" fmla="*/ 1281 w 2292"/>
                  <a:gd name="T1" fmla="*/ 1 h 1927"/>
                  <a:gd name="T2" fmla="*/ 1143 w 2292"/>
                  <a:gd name="T3" fmla="*/ 18 h 1927"/>
                  <a:gd name="T4" fmla="*/ 1012 w 2292"/>
                  <a:gd name="T5" fmla="*/ 53 h 1927"/>
                  <a:gd name="T6" fmla="*/ 888 w 2292"/>
                  <a:gd name="T7" fmla="*/ 106 h 1927"/>
                  <a:gd name="T8" fmla="*/ 775 w 2292"/>
                  <a:gd name="T9" fmla="*/ 175 h 1927"/>
                  <a:gd name="T10" fmla="*/ 671 w 2292"/>
                  <a:gd name="T11" fmla="*/ 259 h 1927"/>
                  <a:gd name="T12" fmla="*/ 581 w 2292"/>
                  <a:gd name="T13" fmla="*/ 356 h 1927"/>
                  <a:gd name="T14" fmla="*/ 504 w 2292"/>
                  <a:gd name="T15" fmla="*/ 464 h 1927"/>
                  <a:gd name="T16" fmla="*/ 443 w 2292"/>
                  <a:gd name="T17" fmla="*/ 583 h 1927"/>
                  <a:gd name="T18" fmla="*/ 399 w 2292"/>
                  <a:gd name="T19" fmla="*/ 710 h 1927"/>
                  <a:gd name="T20" fmla="*/ 372 w 2292"/>
                  <a:gd name="T21" fmla="*/ 846 h 1927"/>
                  <a:gd name="T22" fmla="*/ 368 w 2292"/>
                  <a:gd name="T23" fmla="*/ 1036 h 1927"/>
                  <a:gd name="T24" fmla="*/ 379 w 2292"/>
                  <a:gd name="T25" fmla="*/ 1128 h 1927"/>
                  <a:gd name="T26" fmla="*/ 412 w 2292"/>
                  <a:gd name="T27" fmla="*/ 1261 h 1927"/>
                  <a:gd name="T28" fmla="*/ 462 w 2292"/>
                  <a:gd name="T29" fmla="*/ 1386 h 1927"/>
                  <a:gd name="T30" fmla="*/ 528 w 2292"/>
                  <a:gd name="T31" fmla="*/ 1501 h 1927"/>
                  <a:gd name="T32" fmla="*/ 610 w 2292"/>
                  <a:gd name="T33" fmla="*/ 1605 h 1927"/>
                  <a:gd name="T34" fmla="*/ 705 w 2292"/>
                  <a:gd name="T35" fmla="*/ 1698 h 1927"/>
                  <a:gd name="T36" fmla="*/ 811 w 2292"/>
                  <a:gd name="T37" fmla="*/ 1778 h 1927"/>
                  <a:gd name="T38" fmla="*/ 929 w 2292"/>
                  <a:gd name="T39" fmla="*/ 1841 h 1927"/>
                  <a:gd name="T40" fmla="*/ 1055 w 2292"/>
                  <a:gd name="T41" fmla="*/ 1889 h 1927"/>
                  <a:gd name="T42" fmla="*/ 1188 w 2292"/>
                  <a:gd name="T43" fmla="*/ 1918 h 1927"/>
                  <a:gd name="T44" fmla="*/ 1328 w 2292"/>
                  <a:gd name="T45" fmla="*/ 1927 h 1927"/>
                  <a:gd name="T46" fmla="*/ 1427 w 2292"/>
                  <a:gd name="T47" fmla="*/ 1923 h 1927"/>
                  <a:gd name="T48" fmla="*/ 1570 w 2292"/>
                  <a:gd name="T49" fmla="*/ 1897 h 1927"/>
                  <a:gd name="T50" fmla="*/ 1704 w 2292"/>
                  <a:gd name="T51" fmla="*/ 1852 h 1927"/>
                  <a:gd name="T52" fmla="*/ 1828 w 2292"/>
                  <a:gd name="T53" fmla="*/ 1788 h 1927"/>
                  <a:gd name="T54" fmla="*/ 1942 w 2292"/>
                  <a:gd name="T55" fmla="*/ 1708 h 1927"/>
                  <a:gd name="T56" fmla="*/ 2042 w 2292"/>
                  <a:gd name="T57" fmla="*/ 1612 h 1927"/>
                  <a:gd name="T58" fmla="*/ 2128 w 2292"/>
                  <a:gd name="T59" fmla="*/ 1503 h 1927"/>
                  <a:gd name="T60" fmla="*/ 2198 w 2292"/>
                  <a:gd name="T61" fmla="*/ 1382 h 1927"/>
                  <a:gd name="T62" fmla="*/ 2249 w 2292"/>
                  <a:gd name="T63" fmla="*/ 1251 h 1927"/>
                  <a:gd name="T64" fmla="*/ 2282 w 2292"/>
                  <a:gd name="T65" fmla="*/ 1111 h 1927"/>
                  <a:gd name="T66" fmla="*/ 2292 w 2292"/>
                  <a:gd name="T67" fmla="*/ 964 h 1927"/>
                  <a:gd name="T68" fmla="*/ 2288 w 2292"/>
                  <a:gd name="T69" fmla="*/ 865 h 1927"/>
                  <a:gd name="T70" fmla="*/ 2262 w 2292"/>
                  <a:gd name="T71" fmla="*/ 723 h 1927"/>
                  <a:gd name="T72" fmla="*/ 2217 w 2292"/>
                  <a:gd name="T73" fmla="*/ 588 h 1927"/>
                  <a:gd name="T74" fmla="*/ 2153 w 2292"/>
                  <a:gd name="T75" fmla="*/ 464 h 1927"/>
                  <a:gd name="T76" fmla="*/ 2073 w 2292"/>
                  <a:gd name="T77" fmla="*/ 350 h 1927"/>
                  <a:gd name="T78" fmla="*/ 1977 w 2292"/>
                  <a:gd name="T79" fmla="*/ 250 h 1927"/>
                  <a:gd name="T80" fmla="*/ 1868 w 2292"/>
                  <a:gd name="T81" fmla="*/ 164 h 1927"/>
                  <a:gd name="T82" fmla="*/ 1746 w 2292"/>
                  <a:gd name="T83" fmla="*/ 95 h 1927"/>
                  <a:gd name="T84" fmla="*/ 1615 w 2292"/>
                  <a:gd name="T85" fmla="*/ 43 h 1927"/>
                  <a:gd name="T86" fmla="*/ 1476 w 2292"/>
                  <a:gd name="T87" fmla="*/ 11 h 1927"/>
                  <a:gd name="T88" fmla="*/ 1328 w 2292"/>
                  <a:gd name="T89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2" h="1927">
                    <a:moveTo>
                      <a:pt x="1328" y="0"/>
                    </a:moveTo>
                    <a:lnTo>
                      <a:pt x="1328" y="0"/>
                    </a:lnTo>
                    <a:lnTo>
                      <a:pt x="1281" y="1"/>
                    </a:lnTo>
                    <a:lnTo>
                      <a:pt x="1235" y="5"/>
                    </a:lnTo>
                    <a:lnTo>
                      <a:pt x="1188" y="10"/>
                    </a:lnTo>
                    <a:lnTo>
                      <a:pt x="1143" y="18"/>
                    </a:lnTo>
                    <a:lnTo>
                      <a:pt x="1099" y="27"/>
                    </a:lnTo>
                    <a:lnTo>
                      <a:pt x="1055" y="39"/>
                    </a:lnTo>
                    <a:lnTo>
                      <a:pt x="1012" y="53"/>
                    </a:lnTo>
                    <a:lnTo>
                      <a:pt x="970" y="69"/>
                    </a:lnTo>
                    <a:lnTo>
                      <a:pt x="929" y="87"/>
                    </a:lnTo>
                    <a:lnTo>
                      <a:pt x="888" y="106"/>
                    </a:lnTo>
                    <a:lnTo>
                      <a:pt x="849" y="127"/>
                    </a:lnTo>
                    <a:lnTo>
                      <a:pt x="811" y="151"/>
                    </a:lnTo>
                    <a:lnTo>
                      <a:pt x="775" y="175"/>
                    </a:lnTo>
                    <a:lnTo>
                      <a:pt x="739" y="202"/>
                    </a:lnTo>
                    <a:lnTo>
                      <a:pt x="705" y="230"/>
                    </a:lnTo>
                    <a:lnTo>
                      <a:pt x="671" y="259"/>
                    </a:lnTo>
                    <a:lnTo>
                      <a:pt x="640" y="290"/>
                    </a:lnTo>
                    <a:lnTo>
                      <a:pt x="610" y="322"/>
                    </a:lnTo>
                    <a:lnTo>
                      <a:pt x="581" y="356"/>
                    </a:lnTo>
                    <a:lnTo>
                      <a:pt x="554" y="390"/>
                    </a:lnTo>
                    <a:lnTo>
                      <a:pt x="528" y="427"/>
                    </a:lnTo>
                    <a:lnTo>
                      <a:pt x="504" y="464"/>
                    </a:lnTo>
                    <a:lnTo>
                      <a:pt x="483" y="502"/>
                    </a:lnTo>
                    <a:lnTo>
                      <a:pt x="462" y="542"/>
                    </a:lnTo>
                    <a:lnTo>
                      <a:pt x="443" y="583"/>
                    </a:lnTo>
                    <a:lnTo>
                      <a:pt x="427" y="624"/>
                    </a:lnTo>
                    <a:lnTo>
                      <a:pt x="412" y="667"/>
                    </a:lnTo>
                    <a:lnTo>
                      <a:pt x="399" y="710"/>
                    </a:lnTo>
                    <a:lnTo>
                      <a:pt x="388" y="754"/>
                    </a:lnTo>
                    <a:lnTo>
                      <a:pt x="379" y="800"/>
                    </a:lnTo>
                    <a:lnTo>
                      <a:pt x="372" y="846"/>
                    </a:lnTo>
                    <a:lnTo>
                      <a:pt x="368" y="892"/>
                    </a:lnTo>
                    <a:lnTo>
                      <a:pt x="0" y="964"/>
                    </a:lnTo>
                    <a:lnTo>
                      <a:pt x="368" y="1036"/>
                    </a:lnTo>
                    <a:lnTo>
                      <a:pt x="368" y="1036"/>
                    </a:lnTo>
                    <a:lnTo>
                      <a:pt x="372" y="1082"/>
                    </a:lnTo>
                    <a:lnTo>
                      <a:pt x="379" y="1128"/>
                    </a:lnTo>
                    <a:lnTo>
                      <a:pt x="388" y="1173"/>
                    </a:lnTo>
                    <a:lnTo>
                      <a:pt x="399" y="1218"/>
                    </a:lnTo>
                    <a:lnTo>
                      <a:pt x="412" y="1261"/>
                    </a:lnTo>
                    <a:lnTo>
                      <a:pt x="427" y="1304"/>
                    </a:lnTo>
                    <a:lnTo>
                      <a:pt x="443" y="1345"/>
                    </a:lnTo>
                    <a:lnTo>
                      <a:pt x="462" y="1386"/>
                    </a:lnTo>
                    <a:lnTo>
                      <a:pt x="483" y="1425"/>
                    </a:lnTo>
                    <a:lnTo>
                      <a:pt x="504" y="1464"/>
                    </a:lnTo>
                    <a:lnTo>
                      <a:pt x="528" y="1501"/>
                    </a:lnTo>
                    <a:lnTo>
                      <a:pt x="554" y="1537"/>
                    </a:lnTo>
                    <a:lnTo>
                      <a:pt x="581" y="1572"/>
                    </a:lnTo>
                    <a:lnTo>
                      <a:pt x="610" y="1605"/>
                    </a:lnTo>
                    <a:lnTo>
                      <a:pt x="640" y="1638"/>
                    </a:lnTo>
                    <a:lnTo>
                      <a:pt x="671" y="1669"/>
                    </a:lnTo>
                    <a:lnTo>
                      <a:pt x="705" y="1698"/>
                    </a:lnTo>
                    <a:lnTo>
                      <a:pt x="739" y="1726"/>
                    </a:lnTo>
                    <a:lnTo>
                      <a:pt x="775" y="1753"/>
                    </a:lnTo>
                    <a:lnTo>
                      <a:pt x="811" y="1778"/>
                    </a:lnTo>
                    <a:lnTo>
                      <a:pt x="849" y="1800"/>
                    </a:lnTo>
                    <a:lnTo>
                      <a:pt x="888" y="1822"/>
                    </a:lnTo>
                    <a:lnTo>
                      <a:pt x="929" y="1841"/>
                    </a:lnTo>
                    <a:lnTo>
                      <a:pt x="970" y="1858"/>
                    </a:lnTo>
                    <a:lnTo>
                      <a:pt x="1012" y="1875"/>
                    </a:lnTo>
                    <a:lnTo>
                      <a:pt x="1055" y="1889"/>
                    </a:lnTo>
                    <a:lnTo>
                      <a:pt x="1099" y="1900"/>
                    </a:lnTo>
                    <a:lnTo>
                      <a:pt x="1143" y="1910"/>
                    </a:lnTo>
                    <a:lnTo>
                      <a:pt x="1188" y="1918"/>
                    </a:lnTo>
                    <a:lnTo>
                      <a:pt x="1235" y="1923"/>
                    </a:lnTo>
                    <a:lnTo>
                      <a:pt x="1281" y="1926"/>
                    </a:lnTo>
                    <a:lnTo>
                      <a:pt x="1328" y="1927"/>
                    </a:lnTo>
                    <a:lnTo>
                      <a:pt x="1328" y="1927"/>
                    </a:lnTo>
                    <a:lnTo>
                      <a:pt x="1378" y="1926"/>
                    </a:lnTo>
                    <a:lnTo>
                      <a:pt x="1427" y="1923"/>
                    </a:lnTo>
                    <a:lnTo>
                      <a:pt x="1476" y="1917"/>
                    </a:lnTo>
                    <a:lnTo>
                      <a:pt x="1523" y="1908"/>
                    </a:lnTo>
                    <a:lnTo>
                      <a:pt x="1570" y="1897"/>
                    </a:lnTo>
                    <a:lnTo>
                      <a:pt x="1615" y="1884"/>
                    </a:lnTo>
                    <a:lnTo>
                      <a:pt x="1660" y="1869"/>
                    </a:lnTo>
                    <a:lnTo>
                      <a:pt x="1704" y="1852"/>
                    </a:lnTo>
                    <a:lnTo>
                      <a:pt x="1746" y="1833"/>
                    </a:lnTo>
                    <a:lnTo>
                      <a:pt x="1788" y="1811"/>
                    </a:lnTo>
                    <a:lnTo>
                      <a:pt x="1828" y="1788"/>
                    </a:lnTo>
                    <a:lnTo>
                      <a:pt x="1868" y="1764"/>
                    </a:lnTo>
                    <a:lnTo>
                      <a:pt x="1906" y="1737"/>
                    </a:lnTo>
                    <a:lnTo>
                      <a:pt x="1942" y="1708"/>
                    </a:lnTo>
                    <a:lnTo>
                      <a:pt x="1977" y="1677"/>
                    </a:lnTo>
                    <a:lnTo>
                      <a:pt x="2010" y="1645"/>
                    </a:lnTo>
                    <a:lnTo>
                      <a:pt x="2042" y="1612"/>
                    </a:lnTo>
                    <a:lnTo>
                      <a:pt x="2073" y="1577"/>
                    </a:lnTo>
                    <a:lnTo>
                      <a:pt x="2101" y="1541"/>
                    </a:lnTo>
                    <a:lnTo>
                      <a:pt x="2128" y="1503"/>
                    </a:lnTo>
                    <a:lnTo>
                      <a:pt x="2153" y="1464"/>
                    </a:lnTo>
                    <a:lnTo>
                      <a:pt x="2176" y="1423"/>
                    </a:lnTo>
                    <a:lnTo>
                      <a:pt x="2198" y="1382"/>
                    </a:lnTo>
                    <a:lnTo>
                      <a:pt x="2217" y="1339"/>
                    </a:lnTo>
                    <a:lnTo>
                      <a:pt x="2234" y="1295"/>
                    </a:lnTo>
                    <a:lnTo>
                      <a:pt x="2249" y="1251"/>
                    </a:lnTo>
                    <a:lnTo>
                      <a:pt x="2262" y="1205"/>
                    </a:lnTo>
                    <a:lnTo>
                      <a:pt x="2273" y="1158"/>
                    </a:lnTo>
                    <a:lnTo>
                      <a:pt x="2282" y="1111"/>
                    </a:lnTo>
                    <a:lnTo>
                      <a:pt x="2288" y="1062"/>
                    </a:lnTo>
                    <a:lnTo>
                      <a:pt x="2291" y="1014"/>
                    </a:lnTo>
                    <a:lnTo>
                      <a:pt x="2292" y="964"/>
                    </a:lnTo>
                    <a:lnTo>
                      <a:pt x="2292" y="964"/>
                    </a:lnTo>
                    <a:lnTo>
                      <a:pt x="2291" y="914"/>
                    </a:lnTo>
                    <a:lnTo>
                      <a:pt x="2288" y="865"/>
                    </a:lnTo>
                    <a:lnTo>
                      <a:pt x="2282" y="817"/>
                    </a:lnTo>
                    <a:lnTo>
                      <a:pt x="2273" y="769"/>
                    </a:lnTo>
                    <a:lnTo>
                      <a:pt x="2262" y="723"/>
                    </a:lnTo>
                    <a:lnTo>
                      <a:pt x="2249" y="677"/>
                    </a:lnTo>
                    <a:lnTo>
                      <a:pt x="2234" y="633"/>
                    </a:lnTo>
                    <a:lnTo>
                      <a:pt x="2217" y="588"/>
                    </a:lnTo>
                    <a:lnTo>
                      <a:pt x="2198" y="546"/>
                    </a:lnTo>
                    <a:lnTo>
                      <a:pt x="2176" y="504"/>
                    </a:lnTo>
                    <a:lnTo>
                      <a:pt x="2153" y="464"/>
                    </a:lnTo>
                    <a:lnTo>
                      <a:pt x="2128" y="425"/>
                    </a:lnTo>
                    <a:lnTo>
                      <a:pt x="2101" y="387"/>
                    </a:lnTo>
                    <a:lnTo>
                      <a:pt x="2073" y="350"/>
                    </a:lnTo>
                    <a:lnTo>
                      <a:pt x="2042" y="316"/>
                    </a:lnTo>
                    <a:lnTo>
                      <a:pt x="2010" y="283"/>
                    </a:lnTo>
                    <a:lnTo>
                      <a:pt x="1977" y="250"/>
                    </a:lnTo>
                    <a:lnTo>
                      <a:pt x="1942" y="220"/>
                    </a:lnTo>
                    <a:lnTo>
                      <a:pt x="1906" y="191"/>
                    </a:lnTo>
                    <a:lnTo>
                      <a:pt x="1868" y="164"/>
                    </a:lnTo>
                    <a:lnTo>
                      <a:pt x="1828" y="139"/>
                    </a:lnTo>
                    <a:lnTo>
                      <a:pt x="1788" y="117"/>
                    </a:lnTo>
                    <a:lnTo>
                      <a:pt x="1746" y="95"/>
                    </a:lnTo>
                    <a:lnTo>
                      <a:pt x="1704" y="76"/>
                    </a:lnTo>
                    <a:lnTo>
                      <a:pt x="1660" y="59"/>
                    </a:lnTo>
                    <a:lnTo>
                      <a:pt x="1615" y="43"/>
                    </a:lnTo>
                    <a:lnTo>
                      <a:pt x="1570" y="31"/>
                    </a:lnTo>
                    <a:lnTo>
                      <a:pt x="1523" y="20"/>
                    </a:lnTo>
                    <a:lnTo>
                      <a:pt x="1476" y="11"/>
                    </a:lnTo>
                    <a:lnTo>
                      <a:pt x="1427" y="5"/>
                    </a:lnTo>
                    <a:lnTo>
                      <a:pt x="1378" y="1"/>
                    </a:lnTo>
                    <a:lnTo>
                      <a:pt x="1328" y="0"/>
                    </a:lnTo>
                    <a:lnTo>
                      <a:pt x="1328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742594">
                <a:off x="1321647" y="535147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513954" y="476746"/>
            <a:ext cx="3627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877236750"/>
              </p:ext>
            </p:extLst>
          </p:nvPr>
        </p:nvGraphicFramePr>
        <p:xfrm>
          <a:off x="179511" y="1459225"/>
          <a:ext cx="871296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차에서 발생하는 각종 </a:t>
            </a:r>
            <a:r>
              <a:rPr lang="en-US" altLang="ko-KR" dirty="0"/>
              <a:t>raw data </a:t>
            </a:r>
            <a:r>
              <a:rPr lang="ko-KR" altLang="en-US" dirty="0"/>
              <a:t>들을 인접한 교차로에 위치한 신호등 컨트롤러로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신호등 컨트롤러로부터 현재 신호의 </a:t>
            </a:r>
            <a:r>
              <a:rPr lang="ko-KR" altLang="en-US" dirty="0" err="1"/>
              <a:t>남은시간</a:t>
            </a:r>
            <a:r>
              <a:rPr lang="en-US" altLang="ko-KR" dirty="0"/>
              <a:t>, </a:t>
            </a:r>
            <a:r>
              <a:rPr lang="ko-KR" altLang="en-US" dirty="0"/>
              <a:t>다음 신호 </a:t>
            </a:r>
            <a:r>
              <a:rPr lang="ko-KR" altLang="en-US" dirty="0" err="1"/>
              <a:t>유지시간</a:t>
            </a:r>
            <a:r>
              <a:rPr lang="ko-KR" altLang="en-US" dirty="0"/>
              <a:t> 정보를 수신한다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자신의 차량의 상태를 인접한 차량과 공유하여 응급상황이나 교통정보를 제공한다</a:t>
            </a:r>
            <a:r>
              <a:rPr lang="en-US" altLang="ko-KR" dirty="0"/>
              <a:t>.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a-2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차량의 실시간 상태를 자체적으로 측정하여</a:t>
            </a:r>
            <a:r>
              <a:rPr lang="en-US" altLang="ko-KR" dirty="0"/>
              <a:t>,</a:t>
            </a:r>
            <a:r>
              <a:rPr lang="ko-KR" altLang="en-US" dirty="0"/>
              <a:t> 신호등 컨트롤러에게 차량의 상태를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후</a:t>
            </a:r>
            <a:r>
              <a:rPr lang="en-US" altLang="ko-KR" dirty="0"/>
              <a:t>, </a:t>
            </a:r>
            <a:r>
              <a:rPr lang="ko-KR" altLang="en-US" dirty="0"/>
              <a:t>현재 신호 및 다음 신호의 정보를 신호등 컨트롤러로부터 수신하고</a:t>
            </a:r>
            <a:r>
              <a:rPr lang="en-US" altLang="ko-KR" dirty="0"/>
              <a:t>,</a:t>
            </a:r>
            <a:r>
              <a:rPr lang="ko-KR" altLang="en-US" dirty="0"/>
              <a:t> 자신의 차량의 현재 상태를 다른 차량과 공유한다</a:t>
            </a:r>
            <a:r>
              <a:rPr lang="en-US" altLang="ko-KR" dirty="0"/>
              <a:t>. </a:t>
            </a:r>
            <a:r>
              <a:rPr lang="ko-KR" altLang="en-US" dirty="0"/>
              <a:t>최종적으로 개별 차량은 현재 교차로에서 신호와 다른 차량의 상태를 포함한 전체 교통정보를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40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06279"/>
              </p:ext>
            </p:extLst>
          </p:nvPr>
        </p:nvGraphicFramePr>
        <p:xfrm>
          <a:off x="6686666" y="2060848"/>
          <a:ext cx="1916265" cy="3730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65">
                  <a:extLst>
                    <a:ext uri="{9D8B030D-6E8A-4147-A177-3AD203B41FA5}">
                      <a16:colId xmlns:a16="http://schemas.microsoft.com/office/drawing/2014/main" xmlns="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carData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id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curX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speed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distance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emergency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/>
                        <a:t>char direction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cur_time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wait_time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4566"/>
              </p:ext>
            </p:extLst>
          </p:nvPr>
        </p:nvGraphicFramePr>
        <p:xfrm>
          <a:off x="3737697" y="2060848"/>
          <a:ext cx="2407898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7898">
                  <a:extLst>
                    <a:ext uri="{9D8B030D-6E8A-4147-A177-3AD203B41FA5}">
                      <a16:colId xmlns:a16="http://schemas.microsoft.com/office/drawing/2014/main" xmlns="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ctrIP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p_car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p_sig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sock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942"/>
              </p:ext>
            </p:extLst>
          </p:nvPr>
        </p:nvGraphicFramePr>
        <p:xfrm>
          <a:off x="541071" y="2060848"/>
          <a:ext cx="2655555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5555">
                  <a:extLst>
                    <a:ext uri="{9D8B030D-6E8A-4147-A177-3AD203B41FA5}">
                      <a16:colId xmlns:a16="http://schemas.microsoft.com/office/drawing/2014/main" xmlns="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getRoadInfo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56628"/>
            <a:ext cx="8604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차량 </a:t>
            </a:r>
            <a:r>
              <a:rPr lang="ko-KR" altLang="en-US" sz="1400" dirty="0">
                <a:solidFill>
                  <a:prstClr val="black"/>
                </a:solidFill>
              </a:rPr>
              <a:t>구조체 포인터를 자체적으로 넘겨받아 현재 차량의 실시간 상태를 얻는다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sendStatus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solidFill>
                  <a:prstClr val="black"/>
                </a:solidFill>
              </a:rPr>
              <a:t>getStatus</a:t>
            </a:r>
            <a:r>
              <a:rPr lang="en-US" altLang="ko-KR" sz="1400" dirty="0">
                <a:solidFill>
                  <a:prstClr val="black"/>
                </a:solidFill>
              </a:rPr>
              <a:t>()</a:t>
            </a:r>
            <a:r>
              <a:rPr lang="ko-KR" altLang="en-US" sz="1400" dirty="0">
                <a:solidFill>
                  <a:prstClr val="black"/>
                </a:solidFill>
              </a:rPr>
              <a:t>로 받은 차량의 상태를 신호등 </a:t>
            </a:r>
            <a:r>
              <a:rPr lang="ko-KR" altLang="en-US" sz="1400" dirty="0" err="1">
                <a:solidFill>
                  <a:prstClr val="black"/>
                </a:solidFill>
              </a:rPr>
              <a:t>컨트롤러에게</a:t>
            </a:r>
            <a:r>
              <a:rPr lang="ko-KR" altLang="en-US" sz="1400" dirty="0">
                <a:solidFill>
                  <a:prstClr val="black"/>
                </a:solidFill>
              </a:rPr>
              <a:t> 전송한다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recvSigInfo</a:t>
            </a:r>
            <a:r>
              <a:rPr lang="en-US" altLang="ko-KR" dirty="0">
                <a:solidFill>
                  <a:prstClr val="black"/>
                </a:solidFill>
              </a:rPr>
              <a:t>()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신호등 </a:t>
            </a:r>
            <a:r>
              <a:rPr lang="ko-KR" altLang="en-US" sz="1400" dirty="0">
                <a:solidFill>
                  <a:prstClr val="black"/>
                </a:solidFill>
              </a:rPr>
              <a:t>컨트롤러로부터 현재 신호와 다음 신호에 대한 정보를 수신한다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getRoadInfo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*)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>
                <a:solidFill>
                  <a:prstClr val="black"/>
                </a:solidFill>
              </a:rPr>
              <a:t>신호등 컨트롤러로부터 받은 신호정보 및 현재 교차로에 대한 교통정보를 확인한다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차량들의 </a:t>
            </a:r>
            <a:r>
              <a:rPr lang="en-US" altLang="ko-KR" dirty="0" err="1"/>
              <a:t>carData</a:t>
            </a:r>
            <a:r>
              <a:rPr lang="ko-KR" altLang="en-US" dirty="0"/>
              <a:t>를 수신하고</a:t>
            </a:r>
            <a:r>
              <a:rPr lang="en-US" altLang="ko-KR" dirty="0"/>
              <a:t>, </a:t>
            </a:r>
            <a:r>
              <a:rPr lang="ko-KR" altLang="en-US" dirty="0"/>
              <a:t>수신한 데이터를 서버로 전송한다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신호가 종료되기 수 초</a:t>
            </a:r>
            <a:r>
              <a:rPr lang="en-US" altLang="ko-KR" dirty="0"/>
              <a:t>(sec) </a:t>
            </a:r>
            <a:r>
              <a:rPr lang="ko-KR" altLang="en-US" dirty="0"/>
              <a:t>전에 서버에게 현재까지 수신한 차량들의 정보를 넘겨준다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차량의 응급상황정도가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높음</a:t>
            </a:r>
            <a:r>
              <a:rPr lang="en-US" altLang="ko-KR" dirty="0"/>
              <a:t>)</a:t>
            </a:r>
            <a:r>
              <a:rPr lang="ko-KR" altLang="en-US" dirty="0"/>
              <a:t>일 경우 서버로 데이터를 보냄과 동시에 신호를 먼저 바꾸어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서버로부터 다음 신호와 유지시간을 전송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차량에게 현재 신호의 남은 시간과 다음 신호의 유지시간을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b-2.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차량들의 정보를 서버로 전송한 후</a:t>
            </a:r>
            <a:r>
              <a:rPr lang="en-US" altLang="ko-KR" dirty="0"/>
              <a:t>, </a:t>
            </a:r>
            <a:r>
              <a:rPr lang="ko-KR" altLang="en-US" dirty="0"/>
              <a:t>서버에서 자체 알고리즘을 통하여 도출된 신호요구를 수신한다</a:t>
            </a:r>
            <a:r>
              <a:rPr lang="en-US" altLang="ko-KR" dirty="0"/>
              <a:t>. </a:t>
            </a:r>
            <a:r>
              <a:rPr lang="ko-KR" altLang="en-US" dirty="0"/>
              <a:t>이렇게 도출된 값은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저장된 신호요구를 토대로 신호등을 제어한다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별도로 서버에서 받은 다음 신호에 대한 값을 자체적으로 정제하여 차량들에게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91427"/>
              </p:ext>
            </p:extLst>
          </p:nvPr>
        </p:nvGraphicFramePr>
        <p:xfrm>
          <a:off x="541071" y="2068355"/>
          <a:ext cx="3559381" cy="302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9381">
                  <a:extLst>
                    <a:ext uri="{9D8B030D-6E8A-4147-A177-3AD203B41FA5}">
                      <a16:colId xmlns:a16="http://schemas.microsoft.com/office/drawing/2014/main" xmlns="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createSigQueue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recvSIgValue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controlSig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makeSigSt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7174524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49946"/>
              </p:ext>
            </p:extLst>
          </p:nvPr>
        </p:nvGraphicFramePr>
        <p:xfrm>
          <a:off x="4479175" y="3596927"/>
          <a:ext cx="1780733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xmlns="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sigInfo</a:t>
                      </a:r>
                      <a:endParaRPr lang="en-US" altLang="ko-KR" sz="1800" kern="1200" dirty="0" smtClean="0"/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cur_sig_time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next_sig_time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39124"/>
              </p:ext>
            </p:extLst>
          </p:nvPr>
        </p:nvGraphicFramePr>
        <p:xfrm>
          <a:off x="6708158" y="2065623"/>
          <a:ext cx="2060897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xmlns="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sigQueue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count</a:t>
                      </a: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 front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77241"/>
              </p:ext>
            </p:extLst>
          </p:nvPr>
        </p:nvGraphicFramePr>
        <p:xfrm>
          <a:off x="4479174" y="2068355"/>
          <a:ext cx="1780733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xmlns="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signal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sig_num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sig_value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7174524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6199"/>
              </p:ext>
            </p:extLst>
          </p:nvPr>
        </p:nvGraphicFramePr>
        <p:xfrm>
          <a:off x="6708157" y="3596927"/>
          <a:ext cx="2060897" cy="1618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xmlns="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*Car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signal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1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1786746"/>
            <a:ext cx="86044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createSigQueue</a:t>
            </a:r>
            <a:r>
              <a:rPr lang="en-US" altLang="ko-KR" sz="1600" dirty="0"/>
              <a:t>()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신호 </a:t>
            </a:r>
            <a:r>
              <a:rPr lang="ko-KR" altLang="en-US" sz="1200" dirty="0"/>
              <a:t>큐</a:t>
            </a:r>
            <a:r>
              <a:rPr lang="en-US" altLang="ko-KR" sz="1200" dirty="0"/>
              <a:t>(Queue)</a:t>
            </a:r>
            <a:r>
              <a:rPr lang="ko-KR" altLang="en-US" sz="1200" dirty="0"/>
              <a:t>를 생성한다</a:t>
            </a:r>
            <a:r>
              <a:rPr lang="en-US" altLang="ko-KR" sz="12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getCarData</a:t>
            </a:r>
            <a:r>
              <a:rPr lang="en-US" altLang="ko-KR" sz="1600" dirty="0">
                <a:solidFill>
                  <a:prstClr val="black"/>
                </a:solidFill>
              </a:rPr>
              <a:t>(Car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raw data</a:t>
            </a:r>
            <a:r>
              <a:rPr lang="ko-KR" altLang="en-US" sz="1200" dirty="0">
                <a:solidFill>
                  <a:prstClr val="black"/>
                </a:solidFill>
              </a:rPr>
              <a:t>를 수신한다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sendCarData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SigSt</a:t>
            </a:r>
            <a:r>
              <a:rPr lang="en-US" altLang="ko-KR" sz="1600" dirty="0">
                <a:solidFill>
                  <a:prstClr val="black"/>
                </a:solidFill>
              </a:rPr>
              <a:t>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개별 </a:t>
            </a:r>
            <a:r>
              <a:rPr lang="ko-KR" altLang="en-US" sz="1200" dirty="0">
                <a:solidFill>
                  <a:prstClr val="black"/>
                </a:solidFill>
              </a:rPr>
              <a:t>차량의 </a:t>
            </a:r>
            <a:r>
              <a:rPr lang="ko-KR" altLang="en-US" sz="1200" dirty="0" err="1">
                <a:solidFill>
                  <a:prstClr val="black"/>
                </a:solidFill>
              </a:rPr>
              <a:t>신호요구를</a:t>
            </a:r>
            <a:r>
              <a:rPr lang="ko-KR" altLang="en-US" sz="1200" dirty="0">
                <a:solidFill>
                  <a:prstClr val="black"/>
                </a:solidFill>
              </a:rPr>
              <a:t> 서버에게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recvSigValue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서버로부터 </a:t>
            </a:r>
            <a:r>
              <a:rPr lang="ko-KR" altLang="en-US" sz="1200" dirty="0">
                <a:solidFill>
                  <a:prstClr val="black"/>
                </a:solidFill>
              </a:rPr>
              <a:t>신호를 받는다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cotrolSig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신호 </a:t>
            </a:r>
            <a:r>
              <a:rPr lang="ko-KR" altLang="en-US" sz="1200" dirty="0">
                <a:solidFill>
                  <a:prstClr val="black"/>
                </a:solidFill>
              </a:rPr>
              <a:t>큐</a:t>
            </a:r>
            <a:r>
              <a:rPr lang="en-US" altLang="ko-KR" sz="1200" dirty="0">
                <a:solidFill>
                  <a:prstClr val="black"/>
                </a:solidFill>
              </a:rPr>
              <a:t>(Queue)</a:t>
            </a:r>
            <a:r>
              <a:rPr lang="ko-KR" altLang="en-US" sz="1200" dirty="0">
                <a:solidFill>
                  <a:prstClr val="black"/>
                </a:solidFill>
              </a:rPr>
              <a:t>에서 다음 신호를 뽑아 신호를 제어한다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makeSigSt</a:t>
            </a:r>
            <a:r>
              <a:rPr lang="en-US" altLang="ko-KR" sz="1600" dirty="0">
                <a:solidFill>
                  <a:prstClr val="black"/>
                </a:solidFill>
              </a:rPr>
              <a:t>(Car *)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 </a:t>
            </a:r>
            <a:r>
              <a:rPr lang="ko-KR" altLang="en-US" sz="1200" dirty="0">
                <a:solidFill>
                  <a:prstClr val="black"/>
                </a:solidFill>
              </a:rPr>
              <a:t>받은 </a:t>
            </a:r>
            <a:r>
              <a:rPr lang="en-US" altLang="ko-KR" sz="1200" dirty="0">
                <a:solidFill>
                  <a:prstClr val="black"/>
                </a:solidFill>
              </a:rPr>
              <a:t>raw data </a:t>
            </a:r>
            <a:r>
              <a:rPr lang="ko-KR" altLang="en-US" sz="1200" dirty="0">
                <a:solidFill>
                  <a:prstClr val="black"/>
                </a:solidFill>
              </a:rPr>
              <a:t>중 </a:t>
            </a:r>
            <a:r>
              <a:rPr lang="en-US" altLang="ko-KR" sz="1200" dirty="0">
                <a:solidFill>
                  <a:prstClr val="black"/>
                </a:solidFill>
              </a:rPr>
              <a:t>GPS</a:t>
            </a:r>
            <a:r>
              <a:rPr lang="ko-KR" altLang="en-US" sz="1200" dirty="0">
                <a:solidFill>
                  <a:prstClr val="black"/>
                </a:solidFill>
              </a:rPr>
              <a:t>값을 이용하여 미리 저장 되어있는 구획 별 </a:t>
            </a:r>
            <a:r>
              <a:rPr lang="en-US" altLang="ko-KR" sz="1200" dirty="0">
                <a:solidFill>
                  <a:prstClr val="black"/>
                </a:solidFill>
              </a:rPr>
              <a:t>GPS </a:t>
            </a:r>
            <a:r>
              <a:rPr lang="ko-KR" altLang="en-US" sz="1200" dirty="0">
                <a:solidFill>
                  <a:prstClr val="black"/>
                </a:solidFill>
              </a:rPr>
              <a:t>값을 토대로 개별 차량의 신호 요구를 파악한다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sendSigInfo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</a:rPr>
              <a:t>sigInfo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현재 </a:t>
            </a:r>
            <a:r>
              <a:rPr lang="ko-KR" altLang="en-US" sz="1200" dirty="0">
                <a:solidFill>
                  <a:prstClr val="black"/>
                </a:solidFill>
              </a:rPr>
              <a:t>신호 및 </a:t>
            </a:r>
            <a:r>
              <a:rPr lang="ko-KR" altLang="en-US" sz="1200" dirty="0" err="1">
                <a:solidFill>
                  <a:prstClr val="black"/>
                </a:solidFill>
              </a:rPr>
              <a:t>다음신호의</a:t>
            </a:r>
            <a:r>
              <a:rPr lang="ko-KR" altLang="en-US" sz="1200" dirty="0">
                <a:solidFill>
                  <a:prstClr val="black"/>
                </a:solidFill>
              </a:rPr>
              <a:t> 정보를 컨트롤러와 연결되어 있는 차량들에게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9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개요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관련 연구 및 사례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37889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교차로의 컨트롤러에서 전송된 데이터 수신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 데이터 요구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기록된 데이터를 통해 각각 교차로에서 발생한 요구치 측정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요구치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과거 </a:t>
            </a:r>
            <a:r>
              <a:rPr lang="ko-KR" altLang="en-US" dirty="0" err="1"/>
              <a:t>요구치와</a:t>
            </a:r>
            <a:r>
              <a:rPr lang="ko-KR" altLang="en-US" dirty="0"/>
              <a:t> 현재 </a:t>
            </a:r>
            <a:r>
              <a:rPr lang="ko-KR" altLang="en-US" dirty="0" err="1"/>
              <a:t>요구치를</a:t>
            </a:r>
            <a:r>
              <a:rPr lang="ko-KR" altLang="en-US" dirty="0"/>
              <a:t> 통해 각 교차로의 다음 신호 및 신호 증가치 연산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운전자에게 전달할 정보 생성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신호 정보 전달 </a:t>
            </a:r>
            <a:r>
              <a:rPr lang="en-US" altLang="ko-KR" dirty="0"/>
              <a:t>{</a:t>
            </a:r>
            <a:r>
              <a:rPr lang="ko-KR" altLang="en-US" dirty="0"/>
              <a:t>교차로 </a:t>
            </a:r>
            <a:r>
              <a:rPr lang="en-US" altLang="ko-KR" dirty="0"/>
              <a:t>id, </a:t>
            </a:r>
            <a:r>
              <a:rPr lang="ko-KR" altLang="en-US" dirty="0"/>
              <a:t>다음 신호</a:t>
            </a:r>
            <a:r>
              <a:rPr lang="en-US" altLang="ko-KR" dirty="0"/>
              <a:t>, </a:t>
            </a:r>
            <a:r>
              <a:rPr lang="ko-KR" altLang="en-US" dirty="0"/>
              <a:t>신호의 길이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c-2.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 컨트롤러에서 수신한 데이터를 </a:t>
            </a:r>
            <a:r>
              <a:rPr lang="en-US" altLang="ko-KR" dirty="0"/>
              <a:t>DB server</a:t>
            </a:r>
            <a:r>
              <a:rPr lang="ko-KR" altLang="en-US" dirty="0"/>
              <a:t>에 저장 후 컨트롤러에서 신호 변경 요청이 수신된 경우 현재 </a:t>
            </a:r>
            <a:r>
              <a:rPr lang="ko-KR" altLang="en-US" dirty="0" err="1"/>
              <a:t>신호동안</a:t>
            </a:r>
            <a:r>
              <a:rPr lang="ko-KR" altLang="en-US" dirty="0"/>
              <a:t> 기록된 데이터를 기반으로 해당 교차로의 각 </a:t>
            </a:r>
            <a:r>
              <a:rPr lang="ko-KR" altLang="en-US" dirty="0" err="1"/>
              <a:t>신호별</a:t>
            </a:r>
            <a:r>
              <a:rPr lang="ko-KR" altLang="en-US" dirty="0"/>
              <a:t> </a:t>
            </a:r>
            <a:r>
              <a:rPr lang="ko-KR" altLang="en-US" dirty="0" err="1"/>
              <a:t>요구치를</a:t>
            </a:r>
            <a:r>
              <a:rPr lang="ko-KR" altLang="en-US" dirty="0"/>
              <a:t> 분석</a:t>
            </a:r>
            <a:r>
              <a:rPr lang="en-US" altLang="ko-KR" dirty="0"/>
              <a:t>, </a:t>
            </a:r>
            <a:r>
              <a:rPr lang="ko-KR" altLang="en-US" dirty="0"/>
              <a:t>다음에 켜줄 신호와 신호의 시간을 측정하여 </a:t>
            </a:r>
            <a:r>
              <a:rPr lang="ko-KR" altLang="en-US" dirty="0" err="1"/>
              <a:t>컨트롤러에게</a:t>
            </a:r>
            <a:r>
              <a:rPr lang="ko-KR" altLang="en-US" dirty="0"/>
              <a:t> 측정된 값을 명령으로 보낸다</a:t>
            </a:r>
            <a:r>
              <a:rPr lang="en-US" altLang="ko-KR" dirty="0"/>
              <a:t>. </a:t>
            </a:r>
            <a:r>
              <a:rPr lang="ko-KR" altLang="en-US" dirty="0"/>
              <a:t>명령을 보낸 후 서버는 명령에 대한 데이터를 따로 저장하여 각 교차로에서 발생하는 시간대별 </a:t>
            </a:r>
            <a:r>
              <a:rPr lang="ko-KR" altLang="en-US" dirty="0" err="1"/>
              <a:t>요구치를</a:t>
            </a:r>
            <a:r>
              <a:rPr lang="ko-KR" altLang="en-US" dirty="0"/>
              <a:t> 기록</a:t>
            </a:r>
            <a:r>
              <a:rPr lang="en-US" altLang="ko-KR" dirty="0"/>
              <a:t>, </a:t>
            </a:r>
            <a:r>
              <a:rPr lang="ko-KR" altLang="en-US" dirty="0"/>
              <a:t>이후에 발생하는 </a:t>
            </a:r>
            <a:r>
              <a:rPr lang="ko-KR" altLang="en-US" dirty="0" err="1"/>
              <a:t>요구치를</a:t>
            </a:r>
            <a:r>
              <a:rPr lang="ko-KR" altLang="en-US" dirty="0"/>
              <a:t> 측정하기 위해 통계 자료로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3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24471"/>
              </p:ext>
            </p:extLst>
          </p:nvPr>
        </p:nvGraphicFramePr>
        <p:xfrm>
          <a:off x="5364088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xmlns="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number_cars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avg_speed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demand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29715"/>
              </p:ext>
            </p:extLst>
          </p:nvPr>
        </p:nvGraphicFramePr>
        <p:xfrm>
          <a:off x="541071" y="2068355"/>
          <a:ext cx="3929672" cy="4430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xmlns="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(MYSQL_RES *);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패킷을 수신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다음 신호를 위한 혼잡도 분석 요청을 수신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후 요청한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</a:rPr>
                        <a:t>컨트롤러에게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다음 신호에 대한 데이터를 전송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해당 교차로에 혼잡도를 분석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9339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916832"/>
            <a:ext cx="7236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web </a:t>
            </a:r>
            <a:r>
              <a:rPr lang="ko-KR" altLang="en-US" dirty="0"/>
              <a:t>서버가 수신한 데이터 기록</a:t>
            </a:r>
            <a:r>
              <a:rPr lang="en-US" altLang="ko-KR" dirty="0"/>
              <a:t> </a:t>
            </a:r>
            <a:r>
              <a:rPr lang="ko-KR" altLang="en-US" dirty="0"/>
              <a:t>및 보관</a:t>
            </a:r>
            <a:endParaRPr lang="en-US" altLang="ko-KR" dirty="0"/>
          </a:p>
          <a:p>
            <a:r>
              <a:rPr lang="en-US" altLang="ko-KR" dirty="0"/>
              <a:t># web </a:t>
            </a:r>
            <a:r>
              <a:rPr lang="ko-KR" altLang="en-US" dirty="0"/>
              <a:t>서버가 요청하는 </a:t>
            </a:r>
            <a:r>
              <a:rPr lang="en-US" altLang="ko-KR" dirty="0"/>
              <a:t>query</a:t>
            </a:r>
            <a:r>
              <a:rPr lang="ko-KR" altLang="en-US" dirty="0"/>
              <a:t>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d-2.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web </a:t>
            </a:r>
            <a:r>
              <a:rPr lang="ko-KR" altLang="en-US" dirty="0"/>
              <a:t>서버에서 수신한 데이터를 테이블에 기록하고</a:t>
            </a:r>
            <a:r>
              <a:rPr lang="en-US" altLang="ko-KR" dirty="0"/>
              <a:t>, web </a:t>
            </a:r>
            <a:r>
              <a:rPr lang="ko-KR" altLang="en-US" dirty="0"/>
              <a:t>서버에서 </a:t>
            </a:r>
            <a:r>
              <a:rPr lang="en-US" altLang="ko-KR" dirty="0"/>
              <a:t>query</a:t>
            </a:r>
            <a:r>
              <a:rPr lang="ko-KR" altLang="en-US" dirty="0"/>
              <a:t> 요청이 있을 경우 </a:t>
            </a:r>
            <a:r>
              <a:rPr lang="en-US" altLang="ko-KR" dirty="0" err="1"/>
              <a:t>qeury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9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26917"/>
              </p:ext>
            </p:extLst>
          </p:nvPr>
        </p:nvGraphicFramePr>
        <p:xfrm>
          <a:off x="5220072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xmlns="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 *connection, conn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sql_result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MYSQL_ROW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sql_row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query_stat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char query[255]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30783"/>
              </p:ext>
            </p:extLst>
          </p:nvPr>
        </p:nvGraphicFramePr>
        <p:xfrm>
          <a:off x="541071" y="2068355"/>
          <a:ext cx="3929672" cy="337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xmlns="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컨트롤러에서 수신한 차량들의 데이터와 컨트롤러의 데이터를 저장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혼잡도 분석에 필요한 데이터를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하여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web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서버로 반환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4021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개발 환경 및 개발 방법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데모 환경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1173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환경 및 개발 방법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20" name="그룹 19"/>
          <p:cNvGrpSpPr/>
          <p:nvPr/>
        </p:nvGrpSpPr>
        <p:grpSpPr>
          <a:xfrm>
            <a:off x="1763688" y="72332"/>
            <a:ext cx="1352075" cy="1126827"/>
            <a:chOff x="384149" y="164817"/>
            <a:chExt cx="1352075" cy="1126827"/>
          </a:xfrm>
        </p:grpSpPr>
        <p:grpSp>
          <p:nvGrpSpPr>
            <p:cNvPr id="33" name="그룹 32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37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165550" y="341776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6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7" y="1556792"/>
            <a:ext cx="6324956" cy="25229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09" y="4221088"/>
            <a:ext cx="829384" cy="7049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404" y="4221088"/>
            <a:ext cx="1134091" cy="70497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9632" y="4342743"/>
            <a:ext cx="1424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운영체제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993" y="4221089"/>
            <a:ext cx="671284" cy="704976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538899" y="5271591"/>
            <a:ext cx="8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538898" y="6135687"/>
            <a:ext cx="86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언어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824" y="5229200"/>
            <a:ext cx="1470083" cy="61145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712" y="6119234"/>
            <a:ext cx="558176" cy="55012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273" y="6118423"/>
            <a:ext cx="980032" cy="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593469632"/>
              </p:ext>
            </p:extLst>
          </p:nvPr>
        </p:nvGraphicFramePr>
        <p:xfrm>
          <a:off x="683568" y="2101304"/>
          <a:ext cx="8208912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23528" y="1412776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데모 </a:t>
            </a:r>
            <a:r>
              <a:rPr lang="ko-KR" altLang="en-US" sz="2800" dirty="0" smtClean="0">
                <a:solidFill>
                  <a:srgbClr val="D99694"/>
                </a:solidFill>
                <a:latin typeface="나눔고딕 Bold" pitchFamily="50" charset="-127"/>
                <a:ea typeface="나눔고딕 Bold" pitchFamily="50" charset="-127"/>
              </a:rPr>
              <a:t>제한사항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/ </a:t>
            </a:r>
            <a:r>
              <a:rPr lang="ko-KR" altLang="en-US" sz="2800" dirty="0">
                <a:solidFill>
                  <a:srgbClr val="376092"/>
                </a:solidFill>
                <a:latin typeface="나눔고딕 Bold" pitchFamily="50" charset="-127"/>
                <a:ea typeface="나눔고딕 Bold" pitchFamily="50" charset="-127"/>
              </a:rPr>
              <a:t>해결 방안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도출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sp>
        <p:nvSpPr>
          <p:cNvPr id="22" name="직사각형 21"/>
          <p:cNvSpPr/>
          <p:nvPr/>
        </p:nvSpPr>
        <p:spPr>
          <a:xfrm>
            <a:off x="323528" y="1412776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세부 데모 환경 설계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43608" y="3158142"/>
            <a:ext cx="532000" cy="990938"/>
            <a:chOff x="927519" y="2924944"/>
            <a:chExt cx="532000" cy="990938"/>
          </a:xfrm>
          <a:solidFill>
            <a:srgbClr val="000000"/>
          </a:solidFill>
        </p:grpSpPr>
        <p:sp>
          <p:nvSpPr>
            <p:cNvPr id="9" name="삼각형 8"/>
            <p:cNvSpPr/>
            <p:nvPr/>
          </p:nvSpPr>
          <p:spPr>
            <a:xfrm>
              <a:off x="941491" y="3068960"/>
              <a:ext cx="504056" cy="8469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927519" y="2924944"/>
              <a:ext cx="532000" cy="4663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002465" y="2932567"/>
            <a:ext cx="532000" cy="990938"/>
            <a:chOff x="927519" y="2924944"/>
            <a:chExt cx="532000" cy="990938"/>
          </a:xfrm>
          <a:solidFill>
            <a:schemeClr val="tx1"/>
          </a:solidFill>
        </p:grpSpPr>
        <p:sp>
          <p:nvSpPr>
            <p:cNvPr id="83" name="삼각형 82"/>
            <p:cNvSpPr/>
            <p:nvPr/>
          </p:nvSpPr>
          <p:spPr>
            <a:xfrm>
              <a:off x="941491" y="3068960"/>
              <a:ext cx="504056" cy="8469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927519" y="2924944"/>
              <a:ext cx="532000" cy="4663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615406" y="3587212"/>
            <a:ext cx="571946" cy="273836"/>
            <a:chOff x="6908800" y="5722938"/>
            <a:chExt cx="855663" cy="431800"/>
          </a:xfrm>
        </p:grpSpPr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687414" y="3673416"/>
            <a:ext cx="571946" cy="273836"/>
            <a:chOff x="6908800" y="5722938"/>
            <a:chExt cx="855663" cy="431800"/>
          </a:xfrm>
        </p:grpSpPr>
        <p:sp>
          <p:nvSpPr>
            <p:cNvPr id="9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839814" y="3803236"/>
            <a:ext cx="571946" cy="273836"/>
            <a:chOff x="6908800" y="5722938"/>
            <a:chExt cx="855663" cy="431800"/>
          </a:xfrm>
        </p:grpSpPr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83768" y="2060848"/>
            <a:ext cx="4248472" cy="4248472"/>
            <a:chOff x="2483768" y="1916832"/>
            <a:chExt cx="4248472" cy="4248472"/>
          </a:xfrm>
        </p:grpSpPr>
        <p:sp>
          <p:nvSpPr>
            <p:cNvPr id="6" name="직사각형 5"/>
            <p:cNvSpPr/>
            <p:nvPr/>
          </p:nvSpPr>
          <p:spPr>
            <a:xfrm>
              <a:off x="2484240" y="1916832"/>
              <a:ext cx="4248000" cy="42484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83768" y="1916832"/>
              <a:ext cx="1620000" cy="1620000"/>
            </a:xfrm>
            <a:prstGeom prst="rect">
              <a:avLst/>
            </a:prstGeom>
            <a:solidFill>
              <a:srgbClr val="E2E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12240" y="1916832"/>
              <a:ext cx="1620000" cy="1620000"/>
            </a:xfrm>
            <a:prstGeom prst="rect">
              <a:avLst/>
            </a:prstGeom>
            <a:solidFill>
              <a:srgbClr val="E2E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83768" y="4545304"/>
              <a:ext cx="1620000" cy="1620000"/>
            </a:xfrm>
            <a:prstGeom prst="rect">
              <a:avLst/>
            </a:prstGeom>
            <a:solidFill>
              <a:srgbClr val="E2E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3131904" y="3356928"/>
              <a:ext cx="72000" cy="1368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707904" y="4165484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5400000">
              <a:off x="3347888" y="4149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2771824" y="4149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rot="5400000">
              <a:off x="3347888" y="357303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rot="5400000">
              <a:off x="2771824" y="357303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57140" y="3536832"/>
              <a:ext cx="101120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980438" y="3526324"/>
              <a:ext cx="231522" cy="506330"/>
              <a:chOff x="7652374" y="3619726"/>
              <a:chExt cx="231522" cy="556963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 rot="16200000">
              <a:off x="4233603" y="4239592"/>
              <a:ext cx="231522" cy="506330"/>
              <a:chOff x="7652374" y="3619726"/>
              <a:chExt cx="231522" cy="556963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10800000">
              <a:off x="5004049" y="4036910"/>
              <a:ext cx="231522" cy="506330"/>
              <a:chOff x="7652374" y="3619726"/>
              <a:chExt cx="231522" cy="556963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5112240" y="4545304"/>
              <a:ext cx="1620000" cy="1620000"/>
            </a:xfrm>
            <a:prstGeom prst="rect">
              <a:avLst/>
            </a:prstGeom>
            <a:solidFill>
              <a:srgbClr val="E2E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31" name="그룹 130"/>
            <p:cNvGrpSpPr/>
            <p:nvPr/>
          </p:nvGrpSpPr>
          <p:grpSpPr>
            <a:xfrm rot="5400000">
              <a:off x="4736627" y="3248360"/>
              <a:ext cx="231522" cy="506330"/>
              <a:chOff x="7652374" y="3619726"/>
              <a:chExt cx="231522" cy="556963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4"/>
          <a:srcRect l="63004" t="9322" b="12956"/>
          <a:stretch/>
        </p:blipFill>
        <p:spPr>
          <a:xfrm>
            <a:off x="6969365" y="3243183"/>
            <a:ext cx="836427" cy="70091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6" name="모서리가 둥근 사각형 설명선[R] 15"/>
          <p:cNvSpPr/>
          <p:nvPr/>
        </p:nvSpPr>
        <p:spPr>
          <a:xfrm>
            <a:off x="755576" y="2092140"/>
            <a:ext cx="1453911" cy="778708"/>
          </a:xfrm>
          <a:prstGeom prst="wedgeRoundRectCallout">
            <a:avLst>
              <a:gd name="adj1" fmla="val -20833"/>
              <a:gd name="adj2" fmla="val 73916"/>
              <a:gd name="adj3" fmla="val 16667"/>
            </a:avLst>
          </a:prstGeom>
          <a:noFill/>
          <a:ln>
            <a:solidFill>
              <a:srgbClr val="636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smtClean="0">
                <a:solidFill>
                  <a:schemeClr val="tx1"/>
                </a:solidFill>
              </a:rPr>
              <a:t>차량 </a:t>
            </a:r>
            <a:r>
              <a:rPr kumimoji="1" lang="ko-KR" altLang="en-US" sz="1050" dirty="0">
                <a:solidFill>
                  <a:schemeClr val="tx1"/>
                </a:solidFill>
              </a:rPr>
              <a:t>수동 배치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smtClean="0">
                <a:solidFill>
                  <a:schemeClr val="tx1"/>
                </a:solidFill>
              </a:rPr>
              <a:t>정체 </a:t>
            </a:r>
            <a:r>
              <a:rPr kumimoji="1" lang="ko-KR" altLang="en-US" sz="1050" dirty="0">
                <a:solidFill>
                  <a:schemeClr val="tx1"/>
                </a:solidFill>
              </a:rPr>
              <a:t>상황 묘사</a:t>
            </a:r>
            <a:endParaRPr kumimoji="1"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7" name="모서리가 둥근 사각형 설명선[R] 136"/>
          <p:cNvSpPr/>
          <p:nvPr/>
        </p:nvSpPr>
        <p:spPr>
          <a:xfrm>
            <a:off x="741805" y="4540956"/>
            <a:ext cx="1453911" cy="888378"/>
          </a:xfrm>
          <a:prstGeom prst="wedgeRoundRectCallout">
            <a:avLst>
              <a:gd name="adj1" fmla="val 36818"/>
              <a:gd name="adj2" fmla="val -94067"/>
              <a:gd name="adj3" fmla="val 16667"/>
            </a:avLst>
          </a:prstGeom>
          <a:noFill/>
          <a:ln>
            <a:solidFill>
              <a:srgbClr val="636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smtClean="0">
                <a:solidFill>
                  <a:prstClr val="black"/>
                </a:solidFill>
              </a:rPr>
              <a:t>정지선 </a:t>
            </a:r>
            <a:r>
              <a:rPr kumimoji="1" lang="ko-KR" altLang="en-US" sz="1050" dirty="0">
                <a:solidFill>
                  <a:prstClr val="black"/>
                </a:solidFill>
              </a:rPr>
              <a:t>정차</a:t>
            </a:r>
            <a:endParaRPr kumimoji="1" lang="en-US" altLang="ko-KR" sz="1050" dirty="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smtClean="0">
                <a:solidFill>
                  <a:prstClr val="black"/>
                </a:solidFill>
              </a:rPr>
              <a:t>모형 차량</a:t>
            </a:r>
            <a:r>
              <a:rPr kumimoji="1" lang="en-US" altLang="ko-KR" sz="1050" dirty="0">
                <a:solidFill>
                  <a:prstClr val="black"/>
                </a:solidFill>
              </a:rPr>
              <a:t>(1:35)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smtClean="0">
                <a:solidFill>
                  <a:prstClr val="black"/>
                </a:solidFill>
              </a:rPr>
              <a:t>응급 차량 포함 최대 </a:t>
            </a:r>
            <a:r>
              <a:rPr kumimoji="1" lang="en-US" altLang="ko-KR" sz="1050" dirty="0">
                <a:solidFill>
                  <a:prstClr val="black"/>
                </a:solidFill>
              </a:rPr>
              <a:t>30</a:t>
            </a:r>
            <a:r>
              <a:rPr kumimoji="1" lang="ko-KR" altLang="en-US" sz="1050" dirty="0">
                <a:solidFill>
                  <a:prstClr val="black"/>
                </a:solidFill>
              </a:rPr>
              <a:t>대 활용</a:t>
            </a:r>
            <a:endParaRPr kumimoji="1"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8" name="모서리가 둥근 사각형 설명선[R] 137"/>
          <p:cNvSpPr/>
          <p:nvPr/>
        </p:nvSpPr>
        <p:spPr>
          <a:xfrm>
            <a:off x="7200472" y="1887518"/>
            <a:ext cx="1692008" cy="778708"/>
          </a:xfrm>
          <a:prstGeom prst="wedgeRoundRectCallout">
            <a:avLst>
              <a:gd name="adj1" fmla="val 25462"/>
              <a:gd name="adj2" fmla="val 72286"/>
              <a:gd name="adj3" fmla="val 16667"/>
            </a:avLst>
          </a:prstGeom>
          <a:noFill/>
          <a:ln>
            <a:solidFill>
              <a:srgbClr val="636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smtClean="0">
                <a:solidFill>
                  <a:prstClr val="black"/>
                </a:solidFill>
              </a:rPr>
              <a:t>상황에 따른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데이터 생성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/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대입</a:t>
            </a:r>
            <a:endParaRPr kumimoji="1"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139" name="모서리가 둥근 사각형 설명선[R] 138"/>
          <p:cNvSpPr/>
          <p:nvPr/>
        </p:nvSpPr>
        <p:spPr>
          <a:xfrm>
            <a:off x="5205674" y="2492896"/>
            <a:ext cx="1742590" cy="778120"/>
          </a:xfrm>
          <a:prstGeom prst="wedgeRoundRectCallout">
            <a:avLst>
              <a:gd name="adj1" fmla="val -49660"/>
              <a:gd name="adj2" fmla="val 91857"/>
              <a:gd name="adj3" fmla="val 16667"/>
            </a:avLst>
          </a:prstGeom>
          <a:solidFill>
            <a:srgbClr val="E2E7EA"/>
          </a:solidFill>
          <a:ln>
            <a:solidFill>
              <a:srgbClr val="636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050" dirty="0" smtClean="0">
                <a:solidFill>
                  <a:prstClr val="black"/>
                </a:solidFill>
              </a:rPr>
              <a:t>LED </a:t>
            </a:r>
            <a:r>
              <a:rPr kumimoji="1" lang="ko-KR" altLang="en-US" sz="1050" dirty="0">
                <a:solidFill>
                  <a:prstClr val="black"/>
                </a:solidFill>
              </a:rPr>
              <a:t>활용 신호등 묘사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err="1" smtClean="0">
                <a:solidFill>
                  <a:prstClr val="black"/>
                </a:solidFill>
              </a:rPr>
              <a:t>라즈베리파이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050" dirty="0">
                <a:solidFill>
                  <a:prstClr val="black"/>
                </a:solidFill>
              </a:rPr>
              <a:t>제어</a:t>
            </a:r>
            <a:endParaRPr kumimoji="1" lang="en-US" altLang="ko-KR" sz="1050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452320" y="4340121"/>
            <a:ext cx="1512128" cy="1170104"/>
            <a:chOff x="7452360" y="4329096"/>
            <a:chExt cx="1512128" cy="1170104"/>
          </a:xfrm>
        </p:grpSpPr>
        <p:sp>
          <p:nvSpPr>
            <p:cNvPr id="17" name="직사각형 16"/>
            <p:cNvSpPr/>
            <p:nvPr/>
          </p:nvSpPr>
          <p:spPr>
            <a:xfrm>
              <a:off x="7452360" y="4329096"/>
              <a:ext cx="1512128" cy="956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7561221" y="4419553"/>
              <a:ext cx="1296144" cy="775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삼각형 17"/>
            <p:cNvSpPr/>
            <p:nvPr/>
          </p:nvSpPr>
          <p:spPr>
            <a:xfrm>
              <a:off x="7927427" y="5229200"/>
              <a:ext cx="593066" cy="27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1" name="모서리가 둥근 사각형 설명선[R] 140"/>
          <p:cNvSpPr/>
          <p:nvPr/>
        </p:nvSpPr>
        <p:spPr>
          <a:xfrm>
            <a:off x="7164288" y="5603208"/>
            <a:ext cx="1943528" cy="778120"/>
          </a:xfrm>
          <a:prstGeom prst="wedgeRoundRectCallout">
            <a:avLst>
              <a:gd name="adj1" fmla="val -19051"/>
              <a:gd name="adj2" fmla="val -74621"/>
              <a:gd name="adj3" fmla="val 16667"/>
            </a:avLst>
          </a:prstGeom>
          <a:noFill/>
          <a:ln>
            <a:solidFill>
              <a:srgbClr val="636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smtClean="0">
                <a:solidFill>
                  <a:prstClr val="black"/>
                </a:solidFill>
              </a:rPr>
              <a:t>주요 </a:t>
            </a:r>
            <a:r>
              <a:rPr kumimoji="1" lang="ko-KR" altLang="en-US" sz="1050" dirty="0">
                <a:solidFill>
                  <a:prstClr val="black"/>
                </a:solidFill>
              </a:rPr>
              <a:t>전송 데이터 관제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r>
              <a:rPr kumimoji="1" lang="ko-KR" altLang="en-US" sz="1050" dirty="0">
                <a:solidFill>
                  <a:prstClr val="black"/>
                </a:solidFill>
              </a:rPr>
              <a:t> </a:t>
            </a:r>
            <a:r>
              <a:rPr kumimoji="1" lang="en-US" altLang="ko-KR" sz="1050" dirty="0">
                <a:solidFill>
                  <a:prstClr val="black"/>
                </a:solidFill>
              </a:rPr>
              <a:t>(</a:t>
            </a:r>
            <a:r>
              <a:rPr kumimoji="1" lang="ko-KR" altLang="en-US" sz="1050" dirty="0">
                <a:solidFill>
                  <a:prstClr val="black"/>
                </a:solidFill>
              </a:rPr>
              <a:t>통과차량 </a:t>
            </a:r>
            <a:r>
              <a:rPr kumimoji="1" lang="en-US" altLang="ko-KR" sz="1050" dirty="0">
                <a:solidFill>
                  <a:prstClr val="black"/>
                </a:solidFill>
              </a:rPr>
              <a:t>/</a:t>
            </a:r>
            <a:r>
              <a:rPr kumimoji="1" lang="ko-KR" altLang="en-US" sz="1050" dirty="0">
                <a:solidFill>
                  <a:prstClr val="black"/>
                </a:solidFill>
              </a:rPr>
              <a:t> 정차차량 수 등 인접 교차로 전송 데이터</a:t>
            </a:r>
            <a:r>
              <a:rPr kumimoji="1" lang="en-US" altLang="ko-KR" sz="1050" dirty="0">
                <a:solidFill>
                  <a:prstClr val="black"/>
                </a:solidFill>
              </a:rPr>
              <a:t>)</a:t>
            </a:r>
          </a:p>
        </p:txBody>
      </p:sp>
      <p:grpSp>
        <p:nvGrpSpPr>
          <p:cNvPr id="2" name="그룹 1"/>
          <p:cNvGrpSpPr/>
          <p:nvPr/>
        </p:nvGrpSpPr>
        <p:grpSpPr>
          <a:xfrm rot="16200000">
            <a:off x="3873846" y="5072450"/>
            <a:ext cx="1474492" cy="1008472"/>
            <a:chOff x="5202891" y="4991509"/>
            <a:chExt cx="1474492" cy="1008472"/>
          </a:xfrm>
        </p:grpSpPr>
        <p:sp>
          <p:nvSpPr>
            <p:cNvPr id="142" name="직사각형 141"/>
            <p:cNvSpPr/>
            <p:nvPr/>
          </p:nvSpPr>
          <p:spPr>
            <a:xfrm rot="5400000">
              <a:off x="5851027" y="4811605"/>
              <a:ext cx="72000" cy="1368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427027" y="5620161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 rot="5400000">
              <a:off x="6067011" y="560377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 rot="5400000">
              <a:off x="5490947" y="560377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5400000">
              <a:off x="6067011" y="502771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 rot="5400000">
              <a:off x="5490947" y="502771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6576263" y="4991509"/>
              <a:ext cx="101120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9" name="그룹 148"/>
          <p:cNvGrpSpPr/>
          <p:nvPr/>
        </p:nvGrpSpPr>
        <p:grpSpPr>
          <a:xfrm rot="5400000">
            <a:off x="3873846" y="2295390"/>
            <a:ext cx="1474492" cy="1008472"/>
            <a:chOff x="5202891" y="4991509"/>
            <a:chExt cx="1474492" cy="1008472"/>
          </a:xfrm>
        </p:grpSpPr>
        <p:sp>
          <p:nvSpPr>
            <p:cNvPr id="150" name="직사각형 149"/>
            <p:cNvSpPr/>
            <p:nvPr/>
          </p:nvSpPr>
          <p:spPr>
            <a:xfrm rot="5400000">
              <a:off x="5851027" y="4811605"/>
              <a:ext cx="72000" cy="1368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6427027" y="5620161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 rot="5400000">
              <a:off x="6067011" y="560377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 rot="5400000">
              <a:off x="5490947" y="560377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 rot="5400000">
              <a:off x="6067011" y="502771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5400000">
              <a:off x="5490947" y="502771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6576263" y="4991509"/>
              <a:ext cx="101120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57" name="그룹 156"/>
          <p:cNvGrpSpPr/>
          <p:nvPr/>
        </p:nvGrpSpPr>
        <p:grpSpPr>
          <a:xfrm rot="10800000">
            <a:off x="5249543" y="3672494"/>
            <a:ext cx="1474492" cy="1008472"/>
            <a:chOff x="5202891" y="4991509"/>
            <a:chExt cx="1474492" cy="1008472"/>
          </a:xfrm>
        </p:grpSpPr>
        <p:sp>
          <p:nvSpPr>
            <p:cNvPr id="158" name="직사각형 157"/>
            <p:cNvSpPr/>
            <p:nvPr/>
          </p:nvSpPr>
          <p:spPr>
            <a:xfrm rot="5400000">
              <a:off x="5851027" y="4811605"/>
              <a:ext cx="72000" cy="1368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6427027" y="5620161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5400000">
              <a:off x="6067011" y="560377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5400000">
              <a:off x="5490947" y="560377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6067011" y="502771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5400000">
              <a:off x="5490947" y="502771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6576263" y="4991509"/>
              <a:ext cx="101120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1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업무 분담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수행 일정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7105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476746"/>
            <a:ext cx="9144000" cy="781686"/>
            <a:chOff x="0" y="476746"/>
            <a:chExt cx="9144000" cy="781686"/>
          </a:xfrm>
        </p:grpSpPr>
        <p:sp>
          <p:nvSpPr>
            <p:cNvPr id="22" name="직사각형 21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업무분담</a:t>
              </a: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2" name="그룹 51"/>
            <p:cNvGrpSpPr/>
            <p:nvPr/>
          </p:nvGrpSpPr>
          <p:grpSpPr>
            <a:xfrm>
              <a:off x="1999366" y="567330"/>
              <a:ext cx="1420506" cy="617302"/>
              <a:chOff x="387482" y="332656"/>
              <a:chExt cx="1420506" cy="617302"/>
            </a:xfrm>
          </p:grpSpPr>
          <p:grpSp>
            <p:nvGrpSpPr>
              <p:cNvPr id="53" name="그룹 52"/>
              <p:cNvGrpSpPr/>
              <p:nvPr/>
            </p:nvGrpSpPr>
            <p:grpSpPr>
              <a:xfrm rot="16200000">
                <a:off x="539552" y="460806"/>
                <a:ext cx="337082" cy="641222"/>
                <a:chOff x="6403975" y="2462213"/>
                <a:chExt cx="431801" cy="857250"/>
              </a:xfrm>
            </p:grpSpPr>
            <p:sp>
              <p:nvSpPr>
                <p:cNvPr id="57" name="Freeform 19"/>
                <p:cNvSpPr>
                  <a:spLocks/>
                </p:cNvSpPr>
                <p:nvPr userDrawn="1"/>
              </p:nvSpPr>
              <p:spPr bwMode="auto">
                <a:xfrm>
                  <a:off x="6494463" y="2462213"/>
                  <a:ext cx="341313" cy="855663"/>
                </a:xfrm>
                <a:custGeom>
                  <a:avLst/>
                  <a:gdLst>
                    <a:gd name="T0" fmla="*/ 644 w 645"/>
                    <a:gd name="T1" fmla="*/ 789 h 1618"/>
                    <a:gd name="T2" fmla="*/ 644 w 645"/>
                    <a:gd name="T3" fmla="*/ 820 h 1618"/>
                    <a:gd name="T4" fmla="*/ 639 w 645"/>
                    <a:gd name="T5" fmla="*/ 870 h 1618"/>
                    <a:gd name="T6" fmla="*/ 625 w 645"/>
                    <a:gd name="T7" fmla="*/ 938 h 1618"/>
                    <a:gd name="T8" fmla="*/ 614 w 645"/>
                    <a:gd name="T9" fmla="*/ 977 h 1618"/>
                    <a:gd name="T10" fmla="*/ 597 w 645"/>
                    <a:gd name="T11" fmla="*/ 1018 h 1618"/>
                    <a:gd name="T12" fmla="*/ 577 w 645"/>
                    <a:gd name="T13" fmla="*/ 1061 h 1618"/>
                    <a:gd name="T14" fmla="*/ 552 w 645"/>
                    <a:gd name="T15" fmla="*/ 1105 h 1618"/>
                    <a:gd name="T16" fmla="*/ 521 w 645"/>
                    <a:gd name="T17" fmla="*/ 1149 h 1618"/>
                    <a:gd name="T18" fmla="*/ 483 w 645"/>
                    <a:gd name="T19" fmla="*/ 1194 h 1618"/>
                    <a:gd name="T20" fmla="*/ 438 w 645"/>
                    <a:gd name="T21" fmla="*/ 1237 h 1618"/>
                    <a:gd name="T22" fmla="*/ 386 w 645"/>
                    <a:gd name="T23" fmla="*/ 1279 h 1618"/>
                    <a:gd name="T24" fmla="*/ 326 w 645"/>
                    <a:gd name="T25" fmla="*/ 1319 h 1618"/>
                    <a:gd name="T26" fmla="*/ 301 w 645"/>
                    <a:gd name="T27" fmla="*/ 1471 h 1618"/>
                    <a:gd name="T28" fmla="*/ 297 w 645"/>
                    <a:gd name="T29" fmla="*/ 1494 h 1618"/>
                    <a:gd name="T30" fmla="*/ 287 w 645"/>
                    <a:gd name="T31" fmla="*/ 1518 h 1618"/>
                    <a:gd name="T32" fmla="*/ 272 w 645"/>
                    <a:gd name="T33" fmla="*/ 1546 h 1618"/>
                    <a:gd name="T34" fmla="*/ 247 w 645"/>
                    <a:gd name="T35" fmla="*/ 1573 h 1618"/>
                    <a:gd name="T36" fmla="*/ 230 w 645"/>
                    <a:gd name="T37" fmla="*/ 1585 h 1618"/>
                    <a:gd name="T38" fmla="*/ 212 w 645"/>
                    <a:gd name="T39" fmla="*/ 1596 h 1618"/>
                    <a:gd name="T40" fmla="*/ 189 w 645"/>
                    <a:gd name="T41" fmla="*/ 1605 h 1618"/>
                    <a:gd name="T42" fmla="*/ 163 w 645"/>
                    <a:gd name="T43" fmla="*/ 1613 h 1618"/>
                    <a:gd name="T44" fmla="*/ 134 w 645"/>
                    <a:gd name="T45" fmla="*/ 1617 h 1618"/>
                    <a:gd name="T46" fmla="*/ 101 w 645"/>
                    <a:gd name="T47" fmla="*/ 1618 h 1618"/>
                    <a:gd name="T48" fmla="*/ 0 w 645"/>
                    <a:gd name="T49" fmla="*/ 1589 h 1618"/>
                    <a:gd name="T50" fmla="*/ 63 w 645"/>
                    <a:gd name="T51" fmla="*/ 0 h 1618"/>
                    <a:gd name="T52" fmla="*/ 212 w 645"/>
                    <a:gd name="T53" fmla="*/ 1 h 1618"/>
                    <a:gd name="T54" fmla="*/ 230 w 645"/>
                    <a:gd name="T55" fmla="*/ 3 h 1618"/>
                    <a:gd name="T56" fmla="*/ 248 w 645"/>
                    <a:gd name="T57" fmla="*/ 10 h 1618"/>
                    <a:gd name="T58" fmla="*/ 272 w 645"/>
                    <a:gd name="T59" fmla="*/ 23 h 1618"/>
                    <a:gd name="T60" fmla="*/ 298 w 645"/>
                    <a:gd name="T61" fmla="*/ 44 h 1618"/>
                    <a:gd name="T62" fmla="*/ 324 w 645"/>
                    <a:gd name="T63" fmla="*/ 79 h 1618"/>
                    <a:gd name="T64" fmla="*/ 348 w 645"/>
                    <a:gd name="T65" fmla="*/ 126 h 1618"/>
                    <a:gd name="T66" fmla="*/ 367 w 645"/>
                    <a:gd name="T67" fmla="*/ 191 h 1618"/>
                    <a:gd name="T68" fmla="*/ 379 w 645"/>
                    <a:gd name="T69" fmla="*/ 199 h 1618"/>
                    <a:gd name="T70" fmla="*/ 410 w 645"/>
                    <a:gd name="T71" fmla="*/ 225 h 1618"/>
                    <a:gd name="T72" fmla="*/ 453 w 645"/>
                    <a:gd name="T73" fmla="*/ 268 h 1618"/>
                    <a:gd name="T74" fmla="*/ 491 w 645"/>
                    <a:gd name="T75" fmla="*/ 314 h 1618"/>
                    <a:gd name="T76" fmla="*/ 517 w 645"/>
                    <a:gd name="T77" fmla="*/ 350 h 1618"/>
                    <a:gd name="T78" fmla="*/ 542 w 645"/>
                    <a:gd name="T79" fmla="*/ 391 h 1618"/>
                    <a:gd name="T80" fmla="*/ 566 w 645"/>
                    <a:gd name="T81" fmla="*/ 437 h 1618"/>
                    <a:gd name="T82" fmla="*/ 589 w 645"/>
                    <a:gd name="T83" fmla="*/ 489 h 1618"/>
                    <a:gd name="T84" fmla="*/ 608 w 645"/>
                    <a:gd name="T85" fmla="*/ 546 h 1618"/>
                    <a:gd name="T86" fmla="*/ 624 w 645"/>
                    <a:gd name="T87" fmla="*/ 608 h 1618"/>
                    <a:gd name="T88" fmla="*/ 636 w 645"/>
                    <a:gd name="T89" fmla="*/ 675 h 1618"/>
                    <a:gd name="T90" fmla="*/ 643 w 645"/>
                    <a:gd name="T91" fmla="*/ 750 h 1618"/>
                    <a:gd name="T92" fmla="*/ 644 w 645"/>
                    <a:gd name="T93" fmla="*/ 789 h 1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45" h="1618">
                      <a:moveTo>
                        <a:pt x="644" y="789"/>
                      </a:moveTo>
                      <a:lnTo>
                        <a:pt x="644" y="789"/>
                      </a:lnTo>
                      <a:lnTo>
                        <a:pt x="645" y="803"/>
                      </a:lnTo>
                      <a:lnTo>
                        <a:pt x="644" y="820"/>
                      </a:lnTo>
                      <a:lnTo>
                        <a:pt x="643" y="842"/>
                      </a:lnTo>
                      <a:lnTo>
                        <a:pt x="639" y="870"/>
                      </a:lnTo>
                      <a:lnTo>
                        <a:pt x="634" y="902"/>
                      </a:lnTo>
                      <a:lnTo>
                        <a:pt x="625" y="938"/>
                      </a:lnTo>
                      <a:lnTo>
                        <a:pt x="620" y="957"/>
                      </a:lnTo>
                      <a:lnTo>
                        <a:pt x="614" y="977"/>
                      </a:lnTo>
                      <a:lnTo>
                        <a:pt x="606" y="998"/>
                      </a:lnTo>
                      <a:lnTo>
                        <a:pt x="597" y="1018"/>
                      </a:lnTo>
                      <a:lnTo>
                        <a:pt x="588" y="1040"/>
                      </a:lnTo>
                      <a:lnTo>
                        <a:pt x="577" y="1061"/>
                      </a:lnTo>
                      <a:lnTo>
                        <a:pt x="565" y="1083"/>
                      </a:lnTo>
                      <a:lnTo>
                        <a:pt x="552" y="1105"/>
                      </a:lnTo>
                      <a:lnTo>
                        <a:pt x="537" y="1127"/>
                      </a:lnTo>
                      <a:lnTo>
                        <a:pt x="521" y="1149"/>
                      </a:lnTo>
                      <a:lnTo>
                        <a:pt x="503" y="1172"/>
                      </a:lnTo>
                      <a:lnTo>
                        <a:pt x="483" y="1194"/>
                      </a:lnTo>
                      <a:lnTo>
                        <a:pt x="462" y="1215"/>
                      </a:lnTo>
                      <a:lnTo>
                        <a:pt x="438" y="1237"/>
                      </a:lnTo>
                      <a:lnTo>
                        <a:pt x="413" y="1258"/>
                      </a:lnTo>
                      <a:lnTo>
                        <a:pt x="386" y="1279"/>
                      </a:lnTo>
                      <a:lnTo>
                        <a:pt x="357" y="1299"/>
                      </a:lnTo>
                      <a:lnTo>
                        <a:pt x="326" y="1319"/>
                      </a:lnTo>
                      <a:lnTo>
                        <a:pt x="301" y="1471"/>
                      </a:lnTo>
                      <a:lnTo>
                        <a:pt x="301" y="1471"/>
                      </a:lnTo>
                      <a:lnTo>
                        <a:pt x="301" y="1478"/>
                      </a:lnTo>
                      <a:lnTo>
                        <a:pt x="297" y="1494"/>
                      </a:lnTo>
                      <a:lnTo>
                        <a:pt x="293" y="1506"/>
                      </a:lnTo>
                      <a:lnTo>
                        <a:pt x="287" y="1518"/>
                      </a:lnTo>
                      <a:lnTo>
                        <a:pt x="281" y="1532"/>
                      </a:lnTo>
                      <a:lnTo>
                        <a:pt x="272" y="1546"/>
                      </a:lnTo>
                      <a:lnTo>
                        <a:pt x="260" y="1559"/>
                      </a:lnTo>
                      <a:lnTo>
                        <a:pt x="247" y="1573"/>
                      </a:lnTo>
                      <a:lnTo>
                        <a:pt x="239" y="1579"/>
                      </a:lnTo>
                      <a:lnTo>
                        <a:pt x="230" y="1585"/>
                      </a:lnTo>
                      <a:lnTo>
                        <a:pt x="221" y="1591"/>
                      </a:lnTo>
                      <a:lnTo>
                        <a:pt x="212" y="1596"/>
                      </a:lnTo>
                      <a:lnTo>
                        <a:pt x="201" y="1601"/>
                      </a:lnTo>
                      <a:lnTo>
                        <a:pt x="189" y="1605"/>
                      </a:lnTo>
                      <a:lnTo>
                        <a:pt x="176" y="1609"/>
                      </a:lnTo>
                      <a:lnTo>
                        <a:pt x="163" y="1613"/>
                      </a:lnTo>
                      <a:lnTo>
                        <a:pt x="149" y="1615"/>
                      </a:lnTo>
                      <a:lnTo>
                        <a:pt x="134" y="1617"/>
                      </a:lnTo>
                      <a:lnTo>
                        <a:pt x="118" y="1618"/>
                      </a:lnTo>
                      <a:lnTo>
                        <a:pt x="101" y="1618"/>
                      </a:lnTo>
                      <a:lnTo>
                        <a:pt x="56" y="1618"/>
                      </a:lnTo>
                      <a:lnTo>
                        <a:pt x="0" y="1589"/>
                      </a:lnTo>
                      <a:lnTo>
                        <a:pt x="11" y="18"/>
                      </a:lnTo>
                      <a:lnTo>
                        <a:pt x="63" y="0"/>
                      </a:lnTo>
                      <a:lnTo>
                        <a:pt x="212" y="1"/>
                      </a:lnTo>
                      <a:lnTo>
                        <a:pt x="212" y="1"/>
                      </a:lnTo>
                      <a:lnTo>
                        <a:pt x="216" y="1"/>
                      </a:lnTo>
                      <a:lnTo>
                        <a:pt x="230" y="3"/>
                      </a:lnTo>
                      <a:lnTo>
                        <a:pt x="239" y="6"/>
                      </a:lnTo>
                      <a:lnTo>
                        <a:pt x="248" y="10"/>
                      </a:lnTo>
                      <a:lnTo>
                        <a:pt x="260" y="15"/>
                      </a:lnTo>
                      <a:lnTo>
                        <a:pt x="272" y="23"/>
                      </a:lnTo>
                      <a:lnTo>
                        <a:pt x="285" y="32"/>
                      </a:lnTo>
                      <a:lnTo>
                        <a:pt x="298" y="44"/>
                      </a:lnTo>
                      <a:lnTo>
                        <a:pt x="311" y="60"/>
                      </a:lnTo>
                      <a:lnTo>
                        <a:pt x="324" y="79"/>
                      </a:lnTo>
                      <a:lnTo>
                        <a:pt x="336" y="100"/>
                      </a:lnTo>
                      <a:lnTo>
                        <a:pt x="348" y="126"/>
                      </a:lnTo>
                      <a:lnTo>
                        <a:pt x="357" y="156"/>
                      </a:lnTo>
                      <a:lnTo>
                        <a:pt x="367" y="191"/>
                      </a:lnTo>
                      <a:lnTo>
                        <a:pt x="367" y="191"/>
                      </a:lnTo>
                      <a:lnTo>
                        <a:pt x="379" y="199"/>
                      </a:lnTo>
                      <a:lnTo>
                        <a:pt x="392" y="210"/>
                      </a:lnTo>
                      <a:lnTo>
                        <a:pt x="410" y="225"/>
                      </a:lnTo>
                      <a:lnTo>
                        <a:pt x="430" y="245"/>
                      </a:lnTo>
                      <a:lnTo>
                        <a:pt x="453" y="268"/>
                      </a:lnTo>
                      <a:lnTo>
                        <a:pt x="478" y="297"/>
                      </a:lnTo>
                      <a:lnTo>
                        <a:pt x="491" y="314"/>
                      </a:lnTo>
                      <a:lnTo>
                        <a:pt x="504" y="331"/>
                      </a:lnTo>
                      <a:lnTo>
                        <a:pt x="517" y="350"/>
                      </a:lnTo>
                      <a:lnTo>
                        <a:pt x="530" y="370"/>
                      </a:lnTo>
                      <a:lnTo>
                        <a:pt x="542" y="391"/>
                      </a:lnTo>
                      <a:lnTo>
                        <a:pt x="554" y="414"/>
                      </a:lnTo>
                      <a:lnTo>
                        <a:pt x="566" y="437"/>
                      </a:lnTo>
                      <a:lnTo>
                        <a:pt x="578" y="462"/>
                      </a:lnTo>
                      <a:lnTo>
                        <a:pt x="589" y="489"/>
                      </a:lnTo>
                      <a:lnTo>
                        <a:pt x="598" y="517"/>
                      </a:lnTo>
                      <a:lnTo>
                        <a:pt x="608" y="546"/>
                      </a:lnTo>
                      <a:lnTo>
                        <a:pt x="617" y="576"/>
                      </a:lnTo>
                      <a:lnTo>
                        <a:pt x="624" y="608"/>
                      </a:lnTo>
                      <a:lnTo>
                        <a:pt x="631" y="641"/>
                      </a:lnTo>
                      <a:lnTo>
                        <a:pt x="636" y="675"/>
                      </a:lnTo>
                      <a:lnTo>
                        <a:pt x="640" y="712"/>
                      </a:lnTo>
                      <a:lnTo>
                        <a:pt x="643" y="750"/>
                      </a:lnTo>
                      <a:lnTo>
                        <a:pt x="644" y="789"/>
                      </a:lnTo>
                      <a:lnTo>
                        <a:pt x="644" y="789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 userDrawn="1"/>
              </p:nvSpPr>
              <p:spPr bwMode="auto">
                <a:xfrm>
                  <a:off x="6667500" y="2870200"/>
                  <a:ext cx="134938" cy="233363"/>
                </a:xfrm>
                <a:custGeom>
                  <a:avLst/>
                  <a:gdLst>
                    <a:gd name="T0" fmla="*/ 0 w 255"/>
                    <a:gd name="T1" fmla="*/ 442 h 442"/>
                    <a:gd name="T2" fmla="*/ 3 w 255"/>
                    <a:gd name="T3" fmla="*/ 0 h 442"/>
                    <a:gd name="T4" fmla="*/ 255 w 255"/>
                    <a:gd name="T5" fmla="*/ 1 h 442"/>
                    <a:gd name="T6" fmla="*/ 255 w 255"/>
                    <a:gd name="T7" fmla="*/ 1 h 442"/>
                    <a:gd name="T8" fmla="*/ 254 w 255"/>
                    <a:gd name="T9" fmla="*/ 17 h 442"/>
                    <a:gd name="T10" fmla="*/ 253 w 255"/>
                    <a:gd name="T11" fmla="*/ 35 h 442"/>
                    <a:gd name="T12" fmla="*/ 251 w 255"/>
                    <a:gd name="T13" fmla="*/ 56 h 442"/>
                    <a:gd name="T14" fmla="*/ 247 w 255"/>
                    <a:gd name="T15" fmla="*/ 80 h 442"/>
                    <a:gd name="T16" fmla="*/ 241 w 255"/>
                    <a:gd name="T17" fmla="*/ 106 h 442"/>
                    <a:gd name="T18" fmla="*/ 234 w 255"/>
                    <a:gd name="T19" fmla="*/ 134 h 442"/>
                    <a:gd name="T20" fmla="*/ 225 w 255"/>
                    <a:gd name="T21" fmla="*/ 164 h 442"/>
                    <a:gd name="T22" fmla="*/ 213 w 255"/>
                    <a:gd name="T23" fmla="*/ 194 h 442"/>
                    <a:gd name="T24" fmla="*/ 198 w 255"/>
                    <a:gd name="T25" fmla="*/ 227 h 442"/>
                    <a:gd name="T26" fmla="*/ 191 w 255"/>
                    <a:gd name="T27" fmla="*/ 243 h 442"/>
                    <a:gd name="T28" fmla="*/ 181 w 255"/>
                    <a:gd name="T29" fmla="*/ 259 h 442"/>
                    <a:gd name="T30" fmla="*/ 171 w 255"/>
                    <a:gd name="T31" fmla="*/ 275 h 442"/>
                    <a:gd name="T32" fmla="*/ 161 w 255"/>
                    <a:gd name="T33" fmla="*/ 291 h 442"/>
                    <a:gd name="T34" fmla="*/ 149 w 255"/>
                    <a:gd name="T35" fmla="*/ 307 h 442"/>
                    <a:gd name="T36" fmla="*/ 137 w 255"/>
                    <a:gd name="T37" fmla="*/ 324 h 442"/>
                    <a:gd name="T38" fmla="*/ 123 w 255"/>
                    <a:gd name="T39" fmla="*/ 339 h 442"/>
                    <a:gd name="T40" fmla="*/ 109 w 255"/>
                    <a:gd name="T41" fmla="*/ 355 h 442"/>
                    <a:gd name="T42" fmla="*/ 93 w 255"/>
                    <a:gd name="T43" fmla="*/ 370 h 442"/>
                    <a:gd name="T44" fmla="*/ 77 w 255"/>
                    <a:gd name="T45" fmla="*/ 385 h 442"/>
                    <a:gd name="T46" fmla="*/ 59 w 255"/>
                    <a:gd name="T47" fmla="*/ 400 h 442"/>
                    <a:gd name="T48" fmla="*/ 41 w 255"/>
                    <a:gd name="T49" fmla="*/ 415 h 442"/>
                    <a:gd name="T50" fmla="*/ 21 w 255"/>
                    <a:gd name="T51" fmla="*/ 429 h 442"/>
                    <a:gd name="T52" fmla="*/ 0 w 255"/>
                    <a:gd name="T53" fmla="*/ 442 h 442"/>
                    <a:gd name="T54" fmla="*/ 0 w 255"/>
                    <a:gd name="T55" fmla="*/ 442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55" h="442">
                      <a:moveTo>
                        <a:pt x="0" y="442"/>
                      </a:moveTo>
                      <a:lnTo>
                        <a:pt x="3" y="0"/>
                      </a:lnTo>
                      <a:lnTo>
                        <a:pt x="255" y="1"/>
                      </a:lnTo>
                      <a:lnTo>
                        <a:pt x="255" y="1"/>
                      </a:lnTo>
                      <a:lnTo>
                        <a:pt x="254" y="17"/>
                      </a:lnTo>
                      <a:lnTo>
                        <a:pt x="253" y="35"/>
                      </a:lnTo>
                      <a:lnTo>
                        <a:pt x="251" y="56"/>
                      </a:lnTo>
                      <a:lnTo>
                        <a:pt x="247" y="80"/>
                      </a:lnTo>
                      <a:lnTo>
                        <a:pt x="241" y="106"/>
                      </a:lnTo>
                      <a:lnTo>
                        <a:pt x="234" y="134"/>
                      </a:lnTo>
                      <a:lnTo>
                        <a:pt x="225" y="164"/>
                      </a:lnTo>
                      <a:lnTo>
                        <a:pt x="213" y="194"/>
                      </a:lnTo>
                      <a:lnTo>
                        <a:pt x="198" y="227"/>
                      </a:lnTo>
                      <a:lnTo>
                        <a:pt x="191" y="243"/>
                      </a:lnTo>
                      <a:lnTo>
                        <a:pt x="181" y="259"/>
                      </a:lnTo>
                      <a:lnTo>
                        <a:pt x="171" y="275"/>
                      </a:lnTo>
                      <a:lnTo>
                        <a:pt x="161" y="291"/>
                      </a:lnTo>
                      <a:lnTo>
                        <a:pt x="149" y="307"/>
                      </a:lnTo>
                      <a:lnTo>
                        <a:pt x="137" y="324"/>
                      </a:lnTo>
                      <a:lnTo>
                        <a:pt x="123" y="339"/>
                      </a:lnTo>
                      <a:lnTo>
                        <a:pt x="109" y="355"/>
                      </a:lnTo>
                      <a:lnTo>
                        <a:pt x="93" y="370"/>
                      </a:lnTo>
                      <a:lnTo>
                        <a:pt x="77" y="385"/>
                      </a:lnTo>
                      <a:lnTo>
                        <a:pt x="59" y="400"/>
                      </a:lnTo>
                      <a:lnTo>
                        <a:pt x="41" y="415"/>
                      </a:lnTo>
                      <a:lnTo>
                        <a:pt x="21" y="429"/>
                      </a:lnTo>
                      <a:lnTo>
                        <a:pt x="0" y="442"/>
                      </a:lnTo>
                      <a:lnTo>
                        <a:pt x="0" y="4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21"/>
                <p:cNvSpPr>
                  <a:spLocks/>
                </p:cNvSpPr>
                <p:nvPr userDrawn="1"/>
              </p:nvSpPr>
              <p:spPr bwMode="auto">
                <a:xfrm>
                  <a:off x="6670675" y="2638425"/>
                  <a:ext cx="131763" cy="200025"/>
                </a:xfrm>
                <a:custGeom>
                  <a:avLst/>
                  <a:gdLst>
                    <a:gd name="T0" fmla="*/ 3 w 250"/>
                    <a:gd name="T1" fmla="*/ 0 h 378"/>
                    <a:gd name="T2" fmla="*/ 3 w 250"/>
                    <a:gd name="T3" fmla="*/ 0 h 378"/>
                    <a:gd name="T4" fmla="*/ 13 w 250"/>
                    <a:gd name="T5" fmla="*/ 4 h 378"/>
                    <a:gd name="T6" fmla="*/ 24 w 250"/>
                    <a:gd name="T7" fmla="*/ 10 h 378"/>
                    <a:gd name="T8" fmla="*/ 39 w 250"/>
                    <a:gd name="T9" fmla="*/ 17 h 378"/>
                    <a:gd name="T10" fmla="*/ 56 w 250"/>
                    <a:gd name="T11" fmla="*/ 28 h 378"/>
                    <a:gd name="T12" fmla="*/ 76 w 250"/>
                    <a:gd name="T13" fmla="*/ 41 h 378"/>
                    <a:gd name="T14" fmla="*/ 97 w 250"/>
                    <a:gd name="T15" fmla="*/ 57 h 378"/>
                    <a:gd name="T16" fmla="*/ 119 w 250"/>
                    <a:gd name="T17" fmla="*/ 77 h 378"/>
                    <a:gd name="T18" fmla="*/ 131 w 250"/>
                    <a:gd name="T19" fmla="*/ 87 h 378"/>
                    <a:gd name="T20" fmla="*/ 141 w 250"/>
                    <a:gd name="T21" fmla="*/ 100 h 378"/>
                    <a:gd name="T22" fmla="*/ 152 w 250"/>
                    <a:gd name="T23" fmla="*/ 113 h 378"/>
                    <a:gd name="T24" fmla="*/ 163 w 250"/>
                    <a:gd name="T25" fmla="*/ 127 h 378"/>
                    <a:gd name="T26" fmla="*/ 174 w 250"/>
                    <a:gd name="T27" fmla="*/ 141 h 378"/>
                    <a:gd name="T28" fmla="*/ 185 w 250"/>
                    <a:gd name="T29" fmla="*/ 157 h 378"/>
                    <a:gd name="T30" fmla="*/ 194 w 250"/>
                    <a:gd name="T31" fmla="*/ 175 h 378"/>
                    <a:gd name="T32" fmla="*/ 203 w 250"/>
                    <a:gd name="T33" fmla="*/ 193 h 378"/>
                    <a:gd name="T34" fmla="*/ 211 w 250"/>
                    <a:gd name="T35" fmla="*/ 211 h 378"/>
                    <a:gd name="T36" fmla="*/ 220 w 250"/>
                    <a:gd name="T37" fmla="*/ 232 h 378"/>
                    <a:gd name="T38" fmla="*/ 228 w 250"/>
                    <a:gd name="T39" fmla="*/ 253 h 378"/>
                    <a:gd name="T40" fmla="*/ 234 w 250"/>
                    <a:gd name="T41" fmla="*/ 276 h 378"/>
                    <a:gd name="T42" fmla="*/ 239 w 250"/>
                    <a:gd name="T43" fmla="*/ 300 h 378"/>
                    <a:gd name="T44" fmla="*/ 244 w 250"/>
                    <a:gd name="T45" fmla="*/ 324 h 378"/>
                    <a:gd name="T46" fmla="*/ 247 w 250"/>
                    <a:gd name="T47" fmla="*/ 351 h 378"/>
                    <a:gd name="T48" fmla="*/ 250 w 250"/>
                    <a:gd name="T49" fmla="*/ 378 h 378"/>
                    <a:gd name="T50" fmla="*/ 0 w 250"/>
                    <a:gd name="T51" fmla="*/ 376 h 378"/>
                    <a:gd name="T52" fmla="*/ 3 w 250"/>
                    <a:gd name="T53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50" h="378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3" y="4"/>
                      </a:lnTo>
                      <a:lnTo>
                        <a:pt x="24" y="10"/>
                      </a:lnTo>
                      <a:lnTo>
                        <a:pt x="39" y="17"/>
                      </a:lnTo>
                      <a:lnTo>
                        <a:pt x="56" y="28"/>
                      </a:lnTo>
                      <a:lnTo>
                        <a:pt x="76" y="41"/>
                      </a:lnTo>
                      <a:lnTo>
                        <a:pt x="97" y="57"/>
                      </a:lnTo>
                      <a:lnTo>
                        <a:pt x="119" y="77"/>
                      </a:lnTo>
                      <a:lnTo>
                        <a:pt x="131" y="87"/>
                      </a:lnTo>
                      <a:lnTo>
                        <a:pt x="141" y="100"/>
                      </a:lnTo>
                      <a:lnTo>
                        <a:pt x="152" y="113"/>
                      </a:lnTo>
                      <a:lnTo>
                        <a:pt x="163" y="127"/>
                      </a:lnTo>
                      <a:lnTo>
                        <a:pt x="174" y="141"/>
                      </a:lnTo>
                      <a:lnTo>
                        <a:pt x="185" y="157"/>
                      </a:lnTo>
                      <a:lnTo>
                        <a:pt x="194" y="175"/>
                      </a:lnTo>
                      <a:lnTo>
                        <a:pt x="203" y="193"/>
                      </a:lnTo>
                      <a:lnTo>
                        <a:pt x="211" y="211"/>
                      </a:lnTo>
                      <a:lnTo>
                        <a:pt x="220" y="232"/>
                      </a:lnTo>
                      <a:lnTo>
                        <a:pt x="228" y="253"/>
                      </a:lnTo>
                      <a:lnTo>
                        <a:pt x="234" y="276"/>
                      </a:lnTo>
                      <a:lnTo>
                        <a:pt x="239" y="300"/>
                      </a:lnTo>
                      <a:lnTo>
                        <a:pt x="244" y="324"/>
                      </a:lnTo>
                      <a:lnTo>
                        <a:pt x="247" y="351"/>
                      </a:lnTo>
                      <a:lnTo>
                        <a:pt x="250" y="378"/>
                      </a:lnTo>
                      <a:lnTo>
                        <a:pt x="0" y="37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 userDrawn="1"/>
              </p:nvSpPr>
              <p:spPr bwMode="auto">
                <a:xfrm>
                  <a:off x="6519863" y="3297238"/>
                  <a:ext cx="66675" cy="22225"/>
                </a:xfrm>
                <a:custGeom>
                  <a:avLst/>
                  <a:gdLst>
                    <a:gd name="T0" fmla="*/ 9 w 125"/>
                    <a:gd name="T1" fmla="*/ 40 h 41"/>
                    <a:gd name="T2" fmla="*/ 9 w 125"/>
                    <a:gd name="T3" fmla="*/ 40 h 41"/>
                    <a:gd name="T4" fmla="*/ 20 w 125"/>
                    <a:gd name="T5" fmla="*/ 40 h 41"/>
                    <a:gd name="T6" fmla="*/ 47 w 125"/>
                    <a:gd name="T7" fmla="*/ 41 h 41"/>
                    <a:gd name="T8" fmla="*/ 64 w 125"/>
                    <a:gd name="T9" fmla="*/ 41 h 41"/>
                    <a:gd name="T10" fmla="*/ 81 w 125"/>
                    <a:gd name="T11" fmla="*/ 40 h 41"/>
                    <a:gd name="T12" fmla="*/ 98 w 125"/>
                    <a:gd name="T13" fmla="*/ 38 h 41"/>
                    <a:gd name="T14" fmla="*/ 113 w 125"/>
                    <a:gd name="T15" fmla="*/ 36 h 41"/>
                    <a:gd name="T16" fmla="*/ 113 w 125"/>
                    <a:gd name="T17" fmla="*/ 36 h 41"/>
                    <a:gd name="T18" fmla="*/ 117 w 125"/>
                    <a:gd name="T19" fmla="*/ 30 h 41"/>
                    <a:gd name="T20" fmla="*/ 122 w 125"/>
                    <a:gd name="T21" fmla="*/ 24 h 41"/>
                    <a:gd name="T22" fmla="*/ 125 w 125"/>
                    <a:gd name="T23" fmla="*/ 17 h 41"/>
                    <a:gd name="T24" fmla="*/ 125 w 125"/>
                    <a:gd name="T25" fmla="*/ 14 h 41"/>
                    <a:gd name="T26" fmla="*/ 125 w 125"/>
                    <a:gd name="T27" fmla="*/ 11 h 41"/>
                    <a:gd name="T28" fmla="*/ 124 w 125"/>
                    <a:gd name="T29" fmla="*/ 9 h 41"/>
                    <a:gd name="T30" fmla="*/ 122 w 125"/>
                    <a:gd name="T31" fmla="*/ 7 h 41"/>
                    <a:gd name="T32" fmla="*/ 118 w 125"/>
                    <a:gd name="T33" fmla="*/ 4 h 41"/>
                    <a:gd name="T34" fmla="*/ 113 w 125"/>
                    <a:gd name="T35" fmla="*/ 3 h 41"/>
                    <a:gd name="T36" fmla="*/ 107 w 125"/>
                    <a:gd name="T37" fmla="*/ 3 h 41"/>
                    <a:gd name="T38" fmla="*/ 97 w 125"/>
                    <a:gd name="T39" fmla="*/ 3 h 41"/>
                    <a:gd name="T40" fmla="*/ 97 w 125"/>
                    <a:gd name="T41" fmla="*/ 3 h 41"/>
                    <a:gd name="T42" fmla="*/ 60 w 125"/>
                    <a:gd name="T43" fmla="*/ 3 h 41"/>
                    <a:gd name="T44" fmla="*/ 28 w 125"/>
                    <a:gd name="T45" fmla="*/ 2 h 41"/>
                    <a:gd name="T46" fmla="*/ 0 w 125"/>
                    <a:gd name="T47" fmla="*/ 0 h 41"/>
                    <a:gd name="T48" fmla="*/ 9 w 125"/>
                    <a:gd name="T4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41">
                      <a:moveTo>
                        <a:pt x="9" y="40"/>
                      </a:moveTo>
                      <a:lnTo>
                        <a:pt x="9" y="40"/>
                      </a:lnTo>
                      <a:lnTo>
                        <a:pt x="20" y="40"/>
                      </a:lnTo>
                      <a:lnTo>
                        <a:pt x="47" y="41"/>
                      </a:lnTo>
                      <a:lnTo>
                        <a:pt x="64" y="41"/>
                      </a:lnTo>
                      <a:lnTo>
                        <a:pt x="81" y="40"/>
                      </a:lnTo>
                      <a:lnTo>
                        <a:pt x="98" y="38"/>
                      </a:lnTo>
                      <a:lnTo>
                        <a:pt x="113" y="36"/>
                      </a:lnTo>
                      <a:lnTo>
                        <a:pt x="113" y="36"/>
                      </a:lnTo>
                      <a:lnTo>
                        <a:pt x="117" y="30"/>
                      </a:lnTo>
                      <a:lnTo>
                        <a:pt x="122" y="24"/>
                      </a:lnTo>
                      <a:lnTo>
                        <a:pt x="125" y="17"/>
                      </a:lnTo>
                      <a:lnTo>
                        <a:pt x="125" y="14"/>
                      </a:lnTo>
                      <a:lnTo>
                        <a:pt x="125" y="11"/>
                      </a:lnTo>
                      <a:lnTo>
                        <a:pt x="124" y="9"/>
                      </a:lnTo>
                      <a:lnTo>
                        <a:pt x="122" y="7"/>
                      </a:lnTo>
                      <a:lnTo>
                        <a:pt x="118" y="4"/>
                      </a:lnTo>
                      <a:lnTo>
                        <a:pt x="113" y="3"/>
                      </a:lnTo>
                      <a:lnTo>
                        <a:pt x="107" y="3"/>
                      </a:lnTo>
                      <a:lnTo>
                        <a:pt x="97" y="3"/>
                      </a:lnTo>
                      <a:lnTo>
                        <a:pt x="97" y="3"/>
                      </a:lnTo>
                      <a:lnTo>
                        <a:pt x="60" y="3"/>
                      </a:lnTo>
                      <a:lnTo>
                        <a:pt x="28" y="2"/>
                      </a:lnTo>
                      <a:lnTo>
                        <a:pt x="0" y="0"/>
                      </a:lnTo>
                      <a:lnTo>
                        <a:pt x="9" y="40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23"/>
                <p:cNvSpPr>
                  <a:spLocks/>
                </p:cNvSpPr>
                <p:nvPr userDrawn="1"/>
              </p:nvSpPr>
              <p:spPr bwMode="auto">
                <a:xfrm>
                  <a:off x="6448425" y="2462213"/>
                  <a:ext cx="84138" cy="855663"/>
                </a:xfrm>
                <a:custGeom>
                  <a:avLst/>
                  <a:gdLst>
                    <a:gd name="T0" fmla="*/ 161 w 161"/>
                    <a:gd name="T1" fmla="*/ 0 h 1616"/>
                    <a:gd name="T2" fmla="*/ 161 w 161"/>
                    <a:gd name="T3" fmla="*/ 0 h 1616"/>
                    <a:gd name="T4" fmla="*/ 146 w 161"/>
                    <a:gd name="T5" fmla="*/ 0 h 1616"/>
                    <a:gd name="T6" fmla="*/ 131 w 161"/>
                    <a:gd name="T7" fmla="*/ 2 h 1616"/>
                    <a:gd name="T8" fmla="*/ 117 w 161"/>
                    <a:gd name="T9" fmla="*/ 6 h 1616"/>
                    <a:gd name="T10" fmla="*/ 103 w 161"/>
                    <a:gd name="T11" fmla="*/ 11 h 1616"/>
                    <a:gd name="T12" fmla="*/ 90 w 161"/>
                    <a:gd name="T13" fmla="*/ 17 h 1616"/>
                    <a:gd name="T14" fmla="*/ 78 w 161"/>
                    <a:gd name="T15" fmla="*/ 25 h 1616"/>
                    <a:gd name="T16" fmla="*/ 66 w 161"/>
                    <a:gd name="T17" fmla="*/ 33 h 1616"/>
                    <a:gd name="T18" fmla="*/ 55 w 161"/>
                    <a:gd name="T19" fmla="*/ 42 h 1616"/>
                    <a:gd name="T20" fmla="*/ 46 w 161"/>
                    <a:gd name="T21" fmla="*/ 53 h 1616"/>
                    <a:gd name="T22" fmla="*/ 37 w 161"/>
                    <a:gd name="T23" fmla="*/ 65 h 1616"/>
                    <a:gd name="T24" fmla="*/ 29 w 161"/>
                    <a:gd name="T25" fmla="*/ 77 h 1616"/>
                    <a:gd name="T26" fmla="*/ 23 w 161"/>
                    <a:gd name="T27" fmla="*/ 90 h 1616"/>
                    <a:gd name="T28" fmla="*/ 18 w 161"/>
                    <a:gd name="T29" fmla="*/ 104 h 1616"/>
                    <a:gd name="T30" fmla="*/ 14 w 161"/>
                    <a:gd name="T31" fmla="*/ 118 h 1616"/>
                    <a:gd name="T32" fmla="*/ 11 w 161"/>
                    <a:gd name="T33" fmla="*/ 133 h 1616"/>
                    <a:gd name="T34" fmla="*/ 11 w 161"/>
                    <a:gd name="T35" fmla="*/ 148 h 1616"/>
                    <a:gd name="T36" fmla="*/ 0 w 161"/>
                    <a:gd name="T37" fmla="*/ 1466 h 1616"/>
                    <a:gd name="T38" fmla="*/ 0 w 161"/>
                    <a:gd name="T39" fmla="*/ 1466 h 1616"/>
                    <a:gd name="T40" fmla="*/ 0 w 161"/>
                    <a:gd name="T41" fmla="*/ 1481 h 1616"/>
                    <a:gd name="T42" fmla="*/ 2 w 161"/>
                    <a:gd name="T43" fmla="*/ 1496 h 1616"/>
                    <a:gd name="T44" fmla="*/ 7 w 161"/>
                    <a:gd name="T45" fmla="*/ 1510 h 1616"/>
                    <a:gd name="T46" fmla="*/ 11 w 161"/>
                    <a:gd name="T47" fmla="*/ 1524 h 1616"/>
                    <a:gd name="T48" fmla="*/ 18 w 161"/>
                    <a:gd name="T49" fmla="*/ 1537 h 1616"/>
                    <a:gd name="T50" fmla="*/ 25 w 161"/>
                    <a:gd name="T51" fmla="*/ 1549 h 1616"/>
                    <a:gd name="T52" fmla="*/ 33 w 161"/>
                    <a:gd name="T53" fmla="*/ 1561 h 1616"/>
                    <a:gd name="T54" fmla="*/ 42 w 161"/>
                    <a:gd name="T55" fmla="*/ 1572 h 1616"/>
                    <a:gd name="T56" fmla="*/ 53 w 161"/>
                    <a:gd name="T57" fmla="*/ 1581 h 1616"/>
                    <a:gd name="T58" fmla="*/ 65 w 161"/>
                    <a:gd name="T59" fmla="*/ 1590 h 1616"/>
                    <a:gd name="T60" fmla="*/ 77 w 161"/>
                    <a:gd name="T61" fmla="*/ 1598 h 1616"/>
                    <a:gd name="T62" fmla="*/ 90 w 161"/>
                    <a:gd name="T63" fmla="*/ 1604 h 1616"/>
                    <a:gd name="T64" fmla="*/ 104 w 161"/>
                    <a:gd name="T65" fmla="*/ 1609 h 1616"/>
                    <a:gd name="T66" fmla="*/ 118 w 161"/>
                    <a:gd name="T67" fmla="*/ 1613 h 1616"/>
                    <a:gd name="T68" fmla="*/ 133 w 161"/>
                    <a:gd name="T69" fmla="*/ 1615 h 1616"/>
                    <a:gd name="T70" fmla="*/ 148 w 161"/>
                    <a:gd name="T71" fmla="*/ 1616 h 1616"/>
                    <a:gd name="T72" fmla="*/ 161 w 161"/>
                    <a:gd name="T73" fmla="*/ 0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" h="1616">
                      <a:moveTo>
                        <a:pt x="161" y="0"/>
                      </a:moveTo>
                      <a:lnTo>
                        <a:pt x="161" y="0"/>
                      </a:lnTo>
                      <a:lnTo>
                        <a:pt x="146" y="0"/>
                      </a:lnTo>
                      <a:lnTo>
                        <a:pt x="131" y="2"/>
                      </a:lnTo>
                      <a:lnTo>
                        <a:pt x="117" y="6"/>
                      </a:lnTo>
                      <a:lnTo>
                        <a:pt x="103" y="11"/>
                      </a:lnTo>
                      <a:lnTo>
                        <a:pt x="90" y="17"/>
                      </a:lnTo>
                      <a:lnTo>
                        <a:pt x="78" y="25"/>
                      </a:lnTo>
                      <a:lnTo>
                        <a:pt x="66" y="33"/>
                      </a:lnTo>
                      <a:lnTo>
                        <a:pt x="55" y="42"/>
                      </a:lnTo>
                      <a:lnTo>
                        <a:pt x="46" y="53"/>
                      </a:lnTo>
                      <a:lnTo>
                        <a:pt x="37" y="65"/>
                      </a:lnTo>
                      <a:lnTo>
                        <a:pt x="29" y="77"/>
                      </a:lnTo>
                      <a:lnTo>
                        <a:pt x="23" y="90"/>
                      </a:lnTo>
                      <a:lnTo>
                        <a:pt x="18" y="104"/>
                      </a:lnTo>
                      <a:lnTo>
                        <a:pt x="14" y="118"/>
                      </a:lnTo>
                      <a:lnTo>
                        <a:pt x="11" y="133"/>
                      </a:lnTo>
                      <a:lnTo>
                        <a:pt x="11" y="148"/>
                      </a:lnTo>
                      <a:lnTo>
                        <a:pt x="0" y="1466"/>
                      </a:lnTo>
                      <a:lnTo>
                        <a:pt x="0" y="1466"/>
                      </a:lnTo>
                      <a:lnTo>
                        <a:pt x="0" y="1481"/>
                      </a:lnTo>
                      <a:lnTo>
                        <a:pt x="2" y="1496"/>
                      </a:lnTo>
                      <a:lnTo>
                        <a:pt x="7" y="1510"/>
                      </a:lnTo>
                      <a:lnTo>
                        <a:pt x="11" y="1524"/>
                      </a:lnTo>
                      <a:lnTo>
                        <a:pt x="18" y="1537"/>
                      </a:lnTo>
                      <a:lnTo>
                        <a:pt x="25" y="1549"/>
                      </a:lnTo>
                      <a:lnTo>
                        <a:pt x="33" y="1561"/>
                      </a:lnTo>
                      <a:lnTo>
                        <a:pt x="42" y="1572"/>
                      </a:lnTo>
                      <a:lnTo>
                        <a:pt x="53" y="1581"/>
                      </a:lnTo>
                      <a:lnTo>
                        <a:pt x="65" y="1590"/>
                      </a:lnTo>
                      <a:lnTo>
                        <a:pt x="77" y="1598"/>
                      </a:lnTo>
                      <a:lnTo>
                        <a:pt x="90" y="1604"/>
                      </a:lnTo>
                      <a:lnTo>
                        <a:pt x="104" y="1609"/>
                      </a:lnTo>
                      <a:lnTo>
                        <a:pt x="118" y="1613"/>
                      </a:lnTo>
                      <a:lnTo>
                        <a:pt x="133" y="1615"/>
                      </a:lnTo>
                      <a:lnTo>
                        <a:pt x="148" y="1616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24"/>
                <p:cNvSpPr>
                  <a:spLocks/>
                </p:cNvSpPr>
                <p:nvPr userDrawn="1"/>
              </p:nvSpPr>
              <p:spPr bwMode="auto">
                <a:xfrm>
                  <a:off x="6403975" y="3040063"/>
                  <a:ext cx="203200" cy="203200"/>
                </a:xfrm>
                <a:custGeom>
                  <a:avLst/>
                  <a:gdLst>
                    <a:gd name="T0" fmla="*/ 194 w 384"/>
                    <a:gd name="T1" fmla="*/ 0 h 385"/>
                    <a:gd name="T2" fmla="*/ 156 w 384"/>
                    <a:gd name="T3" fmla="*/ 5 h 385"/>
                    <a:gd name="T4" fmla="*/ 119 w 384"/>
                    <a:gd name="T5" fmla="*/ 15 h 385"/>
                    <a:gd name="T6" fmla="*/ 87 w 384"/>
                    <a:gd name="T7" fmla="*/ 33 h 385"/>
                    <a:gd name="T8" fmla="*/ 58 w 384"/>
                    <a:gd name="T9" fmla="*/ 56 h 385"/>
                    <a:gd name="T10" fmla="*/ 34 w 384"/>
                    <a:gd name="T11" fmla="*/ 84 h 385"/>
                    <a:gd name="T12" fmla="*/ 17 w 384"/>
                    <a:gd name="T13" fmla="*/ 117 h 385"/>
                    <a:gd name="T14" fmla="*/ 5 w 384"/>
                    <a:gd name="T15" fmla="*/ 152 h 385"/>
                    <a:gd name="T16" fmla="*/ 0 w 384"/>
                    <a:gd name="T17" fmla="*/ 191 h 385"/>
                    <a:gd name="T18" fmla="*/ 2 w 384"/>
                    <a:gd name="T19" fmla="*/ 210 h 385"/>
                    <a:gd name="T20" fmla="*/ 9 w 384"/>
                    <a:gd name="T21" fmla="*/ 248 h 385"/>
                    <a:gd name="T22" fmla="*/ 23 w 384"/>
                    <a:gd name="T23" fmla="*/ 283 h 385"/>
                    <a:gd name="T24" fmla="*/ 44 w 384"/>
                    <a:gd name="T25" fmla="*/ 314 h 385"/>
                    <a:gd name="T26" fmla="*/ 69 w 384"/>
                    <a:gd name="T27" fmla="*/ 340 h 385"/>
                    <a:gd name="T28" fmla="*/ 100 w 384"/>
                    <a:gd name="T29" fmla="*/ 361 h 385"/>
                    <a:gd name="T30" fmla="*/ 134 w 384"/>
                    <a:gd name="T31" fmla="*/ 375 h 385"/>
                    <a:gd name="T32" fmla="*/ 172 w 384"/>
                    <a:gd name="T33" fmla="*/ 384 h 385"/>
                    <a:gd name="T34" fmla="*/ 191 w 384"/>
                    <a:gd name="T35" fmla="*/ 385 h 385"/>
                    <a:gd name="T36" fmla="*/ 230 w 384"/>
                    <a:gd name="T37" fmla="*/ 382 h 385"/>
                    <a:gd name="T38" fmla="*/ 265 w 384"/>
                    <a:gd name="T39" fmla="*/ 370 h 385"/>
                    <a:gd name="T40" fmla="*/ 299 w 384"/>
                    <a:gd name="T41" fmla="*/ 353 h 385"/>
                    <a:gd name="T42" fmla="*/ 327 w 384"/>
                    <a:gd name="T43" fmla="*/ 330 h 385"/>
                    <a:gd name="T44" fmla="*/ 350 w 384"/>
                    <a:gd name="T45" fmla="*/ 301 h 385"/>
                    <a:gd name="T46" fmla="*/ 369 w 384"/>
                    <a:gd name="T47" fmla="*/ 269 h 385"/>
                    <a:gd name="T48" fmla="*/ 381 w 384"/>
                    <a:gd name="T49" fmla="*/ 233 h 385"/>
                    <a:gd name="T50" fmla="*/ 384 w 384"/>
                    <a:gd name="T51" fmla="*/ 194 h 385"/>
                    <a:gd name="T52" fmla="*/ 384 w 384"/>
                    <a:gd name="T53" fmla="*/ 175 h 385"/>
                    <a:gd name="T54" fmla="*/ 376 w 384"/>
                    <a:gd name="T55" fmla="*/ 137 h 385"/>
                    <a:gd name="T56" fmla="*/ 362 w 384"/>
                    <a:gd name="T57" fmla="*/ 103 h 385"/>
                    <a:gd name="T58" fmla="*/ 342 w 384"/>
                    <a:gd name="T59" fmla="*/ 71 h 385"/>
                    <a:gd name="T60" fmla="*/ 316 w 384"/>
                    <a:gd name="T61" fmla="*/ 46 h 385"/>
                    <a:gd name="T62" fmla="*/ 285 w 384"/>
                    <a:gd name="T63" fmla="*/ 25 h 385"/>
                    <a:gd name="T64" fmla="*/ 251 w 384"/>
                    <a:gd name="T65" fmla="*/ 10 h 385"/>
                    <a:gd name="T66" fmla="*/ 214 w 384"/>
                    <a:gd name="T67" fmla="*/ 2 h 385"/>
                    <a:gd name="T68" fmla="*/ 194 w 384"/>
                    <a:gd name="T69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5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6" y="5"/>
                      </a:lnTo>
                      <a:lnTo>
                        <a:pt x="137" y="9"/>
                      </a:lnTo>
                      <a:lnTo>
                        <a:pt x="119" y="15"/>
                      </a:lnTo>
                      <a:lnTo>
                        <a:pt x="103" y="23"/>
                      </a:lnTo>
                      <a:lnTo>
                        <a:pt x="87" y="33"/>
                      </a:lnTo>
                      <a:lnTo>
                        <a:pt x="72" y="43"/>
                      </a:lnTo>
                      <a:lnTo>
                        <a:pt x="58" y="56"/>
                      </a:lnTo>
                      <a:lnTo>
                        <a:pt x="46" y="69"/>
                      </a:lnTo>
                      <a:lnTo>
                        <a:pt x="34" y="84"/>
                      </a:lnTo>
                      <a:lnTo>
                        <a:pt x="24" y="99"/>
                      </a:lnTo>
                      <a:lnTo>
                        <a:pt x="17" y="117"/>
                      </a:lnTo>
                      <a:lnTo>
                        <a:pt x="10" y="134"/>
                      </a:lnTo>
                      <a:lnTo>
                        <a:pt x="5" y="152"/>
                      </a:lnTo>
                      <a:lnTo>
                        <a:pt x="2" y="172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2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6" y="266"/>
                      </a:lnTo>
                      <a:lnTo>
                        <a:pt x="23" y="283"/>
                      </a:lnTo>
                      <a:lnTo>
                        <a:pt x="33" y="299"/>
                      </a:lnTo>
                      <a:lnTo>
                        <a:pt x="44" y="314"/>
                      </a:lnTo>
                      <a:lnTo>
                        <a:pt x="55" y="328"/>
                      </a:lnTo>
                      <a:lnTo>
                        <a:pt x="69" y="340"/>
                      </a:lnTo>
                      <a:lnTo>
                        <a:pt x="83" y="351"/>
                      </a:lnTo>
                      <a:lnTo>
                        <a:pt x="100" y="361"/>
                      </a:lnTo>
                      <a:lnTo>
                        <a:pt x="117" y="369"/>
                      </a:lnTo>
                      <a:lnTo>
                        <a:pt x="134" y="375"/>
                      </a:lnTo>
                      <a:lnTo>
                        <a:pt x="152" y="381"/>
                      </a:lnTo>
                      <a:lnTo>
                        <a:pt x="172" y="384"/>
                      </a:lnTo>
                      <a:lnTo>
                        <a:pt x="191" y="385"/>
                      </a:lnTo>
                      <a:lnTo>
                        <a:pt x="191" y="385"/>
                      </a:lnTo>
                      <a:lnTo>
                        <a:pt x="210" y="384"/>
                      </a:lnTo>
                      <a:lnTo>
                        <a:pt x="230" y="382"/>
                      </a:lnTo>
                      <a:lnTo>
                        <a:pt x="248" y="376"/>
                      </a:lnTo>
                      <a:lnTo>
                        <a:pt x="265" y="370"/>
                      </a:lnTo>
                      <a:lnTo>
                        <a:pt x="283" y="362"/>
                      </a:lnTo>
                      <a:lnTo>
                        <a:pt x="299" y="353"/>
                      </a:lnTo>
                      <a:lnTo>
                        <a:pt x="314" y="342"/>
                      </a:lnTo>
                      <a:lnTo>
                        <a:pt x="327" y="330"/>
                      </a:lnTo>
                      <a:lnTo>
                        <a:pt x="340" y="316"/>
                      </a:lnTo>
                      <a:lnTo>
                        <a:pt x="350" y="301"/>
                      </a:lnTo>
                      <a:lnTo>
                        <a:pt x="360" y="286"/>
                      </a:lnTo>
                      <a:lnTo>
                        <a:pt x="369" y="269"/>
                      </a:lnTo>
                      <a:lnTo>
                        <a:pt x="375" y="251"/>
                      </a:lnTo>
                      <a:lnTo>
                        <a:pt x="381" y="233"/>
                      </a:lnTo>
                      <a:lnTo>
                        <a:pt x="383" y="214"/>
                      </a:lnTo>
                      <a:lnTo>
                        <a:pt x="384" y="194"/>
                      </a:lnTo>
                      <a:lnTo>
                        <a:pt x="384" y="194"/>
                      </a:lnTo>
                      <a:lnTo>
                        <a:pt x="384" y="175"/>
                      </a:lnTo>
                      <a:lnTo>
                        <a:pt x="381" y="155"/>
                      </a:lnTo>
                      <a:lnTo>
                        <a:pt x="376" y="137"/>
                      </a:lnTo>
                      <a:lnTo>
                        <a:pt x="370" y="120"/>
                      </a:lnTo>
                      <a:lnTo>
                        <a:pt x="362" y="103"/>
                      </a:lnTo>
                      <a:lnTo>
                        <a:pt x="353" y="86"/>
                      </a:lnTo>
                      <a:lnTo>
                        <a:pt x="342" y="71"/>
                      </a:lnTo>
                      <a:lnTo>
                        <a:pt x="329" y="58"/>
                      </a:lnTo>
                      <a:lnTo>
                        <a:pt x="316" y="46"/>
                      </a:lnTo>
                      <a:lnTo>
                        <a:pt x="301" y="35"/>
                      </a:lnTo>
                      <a:lnTo>
                        <a:pt x="285" y="25"/>
                      </a:lnTo>
                      <a:lnTo>
                        <a:pt x="269" y="16"/>
                      </a:lnTo>
                      <a:lnTo>
                        <a:pt x="251" y="10"/>
                      </a:lnTo>
                      <a:lnTo>
                        <a:pt x="233" y="5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25"/>
                <p:cNvSpPr>
                  <a:spLocks/>
                </p:cNvSpPr>
                <p:nvPr userDrawn="1"/>
              </p:nvSpPr>
              <p:spPr bwMode="auto">
                <a:xfrm>
                  <a:off x="6451600" y="3087688"/>
                  <a:ext cx="107950" cy="107950"/>
                </a:xfrm>
                <a:custGeom>
                  <a:avLst/>
                  <a:gdLst>
                    <a:gd name="T0" fmla="*/ 103 w 204"/>
                    <a:gd name="T1" fmla="*/ 0 h 205"/>
                    <a:gd name="T2" fmla="*/ 83 w 204"/>
                    <a:gd name="T3" fmla="*/ 2 h 205"/>
                    <a:gd name="T4" fmla="*/ 63 w 204"/>
                    <a:gd name="T5" fmla="*/ 8 h 205"/>
                    <a:gd name="T6" fmla="*/ 46 w 204"/>
                    <a:gd name="T7" fmla="*/ 17 h 205"/>
                    <a:gd name="T8" fmla="*/ 30 w 204"/>
                    <a:gd name="T9" fmla="*/ 30 h 205"/>
                    <a:gd name="T10" fmla="*/ 18 w 204"/>
                    <a:gd name="T11" fmla="*/ 45 h 205"/>
                    <a:gd name="T12" fmla="*/ 8 w 204"/>
                    <a:gd name="T13" fmla="*/ 62 h 205"/>
                    <a:gd name="T14" fmla="*/ 2 w 204"/>
                    <a:gd name="T15" fmla="*/ 82 h 205"/>
                    <a:gd name="T16" fmla="*/ 0 w 204"/>
                    <a:gd name="T17" fmla="*/ 102 h 205"/>
                    <a:gd name="T18" fmla="*/ 0 w 204"/>
                    <a:gd name="T19" fmla="*/ 113 h 205"/>
                    <a:gd name="T20" fmla="*/ 4 w 204"/>
                    <a:gd name="T21" fmla="*/ 132 h 205"/>
                    <a:gd name="T22" fmla="*/ 12 w 204"/>
                    <a:gd name="T23" fmla="*/ 151 h 205"/>
                    <a:gd name="T24" fmla="*/ 22 w 204"/>
                    <a:gd name="T25" fmla="*/ 168 h 205"/>
                    <a:gd name="T26" fmla="*/ 36 w 204"/>
                    <a:gd name="T27" fmla="*/ 182 h 205"/>
                    <a:gd name="T28" fmla="*/ 53 w 204"/>
                    <a:gd name="T29" fmla="*/ 193 h 205"/>
                    <a:gd name="T30" fmla="*/ 71 w 204"/>
                    <a:gd name="T31" fmla="*/ 200 h 205"/>
                    <a:gd name="T32" fmla="*/ 91 w 204"/>
                    <a:gd name="T33" fmla="*/ 204 h 205"/>
                    <a:gd name="T34" fmla="*/ 101 w 204"/>
                    <a:gd name="T35" fmla="*/ 205 h 205"/>
                    <a:gd name="T36" fmla="*/ 123 w 204"/>
                    <a:gd name="T37" fmla="*/ 203 h 205"/>
                    <a:gd name="T38" fmla="*/ 142 w 204"/>
                    <a:gd name="T39" fmla="*/ 198 h 205"/>
                    <a:gd name="T40" fmla="*/ 159 w 204"/>
                    <a:gd name="T41" fmla="*/ 188 h 205"/>
                    <a:gd name="T42" fmla="*/ 174 w 204"/>
                    <a:gd name="T43" fmla="*/ 176 h 205"/>
                    <a:gd name="T44" fmla="*/ 187 w 204"/>
                    <a:gd name="T45" fmla="*/ 161 h 205"/>
                    <a:gd name="T46" fmla="*/ 197 w 204"/>
                    <a:gd name="T47" fmla="*/ 143 h 205"/>
                    <a:gd name="T48" fmla="*/ 202 w 204"/>
                    <a:gd name="T49" fmla="*/ 125 h 205"/>
                    <a:gd name="T50" fmla="*/ 204 w 204"/>
                    <a:gd name="T51" fmla="*/ 103 h 205"/>
                    <a:gd name="T52" fmla="*/ 204 w 204"/>
                    <a:gd name="T53" fmla="*/ 93 h 205"/>
                    <a:gd name="T54" fmla="*/ 200 w 204"/>
                    <a:gd name="T55" fmla="*/ 73 h 205"/>
                    <a:gd name="T56" fmla="*/ 193 w 204"/>
                    <a:gd name="T57" fmla="*/ 55 h 205"/>
                    <a:gd name="T58" fmla="*/ 182 w 204"/>
                    <a:gd name="T59" fmla="*/ 39 h 205"/>
                    <a:gd name="T60" fmla="*/ 168 w 204"/>
                    <a:gd name="T61" fmla="*/ 24 h 205"/>
                    <a:gd name="T62" fmla="*/ 152 w 204"/>
                    <a:gd name="T63" fmla="*/ 13 h 205"/>
                    <a:gd name="T64" fmla="*/ 133 w 204"/>
                    <a:gd name="T65" fmla="*/ 5 h 205"/>
                    <a:gd name="T66" fmla="*/ 114 w 204"/>
                    <a:gd name="T67" fmla="*/ 1 h 205"/>
                    <a:gd name="T68" fmla="*/ 103 w 204"/>
                    <a:gd name="T69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4" h="205">
                      <a:moveTo>
                        <a:pt x="103" y="0"/>
                      </a:moveTo>
                      <a:lnTo>
                        <a:pt x="103" y="0"/>
                      </a:lnTo>
                      <a:lnTo>
                        <a:pt x="92" y="1"/>
                      </a:lnTo>
                      <a:lnTo>
                        <a:pt x="83" y="2"/>
                      </a:lnTo>
                      <a:lnTo>
                        <a:pt x="73" y="4"/>
                      </a:lnTo>
                      <a:lnTo>
                        <a:pt x="63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0" y="30"/>
                      </a:lnTo>
                      <a:lnTo>
                        <a:pt x="24" y="36"/>
                      </a:lnTo>
                      <a:lnTo>
                        <a:pt x="18" y="45"/>
                      </a:lnTo>
                      <a:lnTo>
                        <a:pt x="13" y="54"/>
                      </a:lnTo>
                      <a:lnTo>
                        <a:pt x="8" y="62"/>
                      </a:lnTo>
                      <a:lnTo>
                        <a:pt x="5" y="72"/>
                      </a:lnTo>
                      <a:lnTo>
                        <a:pt x="2" y="82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13"/>
                      </a:lnTo>
                      <a:lnTo>
                        <a:pt x="2" y="123"/>
                      </a:lnTo>
                      <a:lnTo>
                        <a:pt x="4" y="132"/>
                      </a:lnTo>
                      <a:lnTo>
                        <a:pt x="7" y="142"/>
                      </a:lnTo>
                      <a:lnTo>
                        <a:pt x="12" y="151"/>
                      </a:lnTo>
                      <a:lnTo>
                        <a:pt x="17" y="159"/>
                      </a:lnTo>
                      <a:lnTo>
                        <a:pt x="22" y="168"/>
                      </a:lnTo>
                      <a:lnTo>
                        <a:pt x="29" y="174"/>
                      </a:lnTo>
                      <a:lnTo>
                        <a:pt x="36" y="182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1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4"/>
                      </a:lnTo>
                      <a:lnTo>
                        <a:pt x="101" y="205"/>
                      </a:lnTo>
                      <a:lnTo>
                        <a:pt x="101" y="205"/>
                      </a:lnTo>
                      <a:lnTo>
                        <a:pt x="112" y="204"/>
                      </a:lnTo>
                      <a:lnTo>
                        <a:pt x="123" y="203"/>
                      </a:lnTo>
                      <a:lnTo>
                        <a:pt x="132" y="201"/>
                      </a:lnTo>
                      <a:lnTo>
                        <a:pt x="142" y="198"/>
                      </a:lnTo>
                      <a:lnTo>
                        <a:pt x="151" y="194"/>
                      </a:lnTo>
                      <a:lnTo>
                        <a:pt x="159" y="188"/>
                      </a:lnTo>
                      <a:lnTo>
                        <a:pt x="167" y="183"/>
                      </a:lnTo>
                      <a:lnTo>
                        <a:pt x="174" y="176"/>
                      </a:lnTo>
                      <a:lnTo>
                        <a:pt x="181" y="169"/>
                      </a:lnTo>
                      <a:lnTo>
                        <a:pt x="187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2" y="125"/>
                      </a:lnTo>
                      <a:lnTo>
                        <a:pt x="204" y="114"/>
                      </a:lnTo>
                      <a:lnTo>
                        <a:pt x="204" y="103"/>
                      </a:lnTo>
                      <a:lnTo>
                        <a:pt x="204" y="103"/>
                      </a:lnTo>
                      <a:lnTo>
                        <a:pt x="204" y="93"/>
                      </a:lnTo>
                      <a:lnTo>
                        <a:pt x="203" y="83"/>
                      </a:lnTo>
                      <a:lnTo>
                        <a:pt x="200" y="73"/>
                      </a:lnTo>
                      <a:lnTo>
                        <a:pt x="197" y="63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9"/>
                      </a:lnTo>
                      <a:lnTo>
                        <a:pt x="175" y="31"/>
                      </a:lnTo>
                      <a:lnTo>
                        <a:pt x="168" y="24"/>
                      </a:lnTo>
                      <a:lnTo>
                        <a:pt x="160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3" y="5"/>
                      </a:lnTo>
                      <a:lnTo>
                        <a:pt x="124" y="2"/>
                      </a:lnTo>
                      <a:lnTo>
                        <a:pt x="114" y="1"/>
                      </a:lnTo>
                      <a:lnTo>
                        <a:pt x="103" y="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 userDrawn="1"/>
              </p:nvSpPr>
              <p:spPr bwMode="auto">
                <a:xfrm>
                  <a:off x="6408738" y="2522538"/>
                  <a:ext cx="203200" cy="203200"/>
                </a:xfrm>
                <a:custGeom>
                  <a:avLst/>
                  <a:gdLst>
                    <a:gd name="T0" fmla="*/ 194 w 384"/>
                    <a:gd name="T1" fmla="*/ 0 h 384"/>
                    <a:gd name="T2" fmla="*/ 155 w 384"/>
                    <a:gd name="T3" fmla="*/ 4 h 384"/>
                    <a:gd name="T4" fmla="*/ 120 w 384"/>
                    <a:gd name="T5" fmla="*/ 14 h 384"/>
                    <a:gd name="T6" fmla="*/ 86 w 384"/>
                    <a:gd name="T7" fmla="*/ 32 h 384"/>
                    <a:gd name="T8" fmla="*/ 58 w 384"/>
                    <a:gd name="T9" fmla="*/ 55 h 384"/>
                    <a:gd name="T10" fmla="*/ 34 w 384"/>
                    <a:gd name="T11" fmla="*/ 83 h 384"/>
                    <a:gd name="T12" fmla="*/ 16 w 384"/>
                    <a:gd name="T13" fmla="*/ 116 h 384"/>
                    <a:gd name="T14" fmla="*/ 4 w 384"/>
                    <a:gd name="T15" fmla="*/ 152 h 384"/>
                    <a:gd name="T16" fmla="*/ 0 w 384"/>
                    <a:gd name="T17" fmla="*/ 191 h 384"/>
                    <a:gd name="T18" fmla="*/ 1 w 384"/>
                    <a:gd name="T19" fmla="*/ 210 h 384"/>
                    <a:gd name="T20" fmla="*/ 9 w 384"/>
                    <a:gd name="T21" fmla="*/ 248 h 384"/>
                    <a:gd name="T22" fmla="*/ 23 w 384"/>
                    <a:gd name="T23" fmla="*/ 283 h 384"/>
                    <a:gd name="T24" fmla="*/ 43 w 384"/>
                    <a:gd name="T25" fmla="*/ 313 h 384"/>
                    <a:gd name="T26" fmla="*/ 69 w 384"/>
                    <a:gd name="T27" fmla="*/ 340 h 384"/>
                    <a:gd name="T28" fmla="*/ 99 w 384"/>
                    <a:gd name="T29" fmla="*/ 360 h 384"/>
                    <a:gd name="T30" fmla="*/ 134 w 384"/>
                    <a:gd name="T31" fmla="*/ 375 h 384"/>
                    <a:gd name="T32" fmla="*/ 171 w 384"/>
                    <a:gd name="T33" fmla="*/ 383 h 384"/>
                    <a:gd name="T34" fmla="*/ 191 w 384"/>
                    <a:gd name="T35" fmla="*/ 384 h 384"/>
                    <a:gd name="T36" fmla="*/ 229 w 384"/>
                    <a:gd name="T37" fmla="*/ 381 h 384"/>
                    <a:gd name="T38" fmla="*/ 266 w 384"/>
                    <a:gd name="T39" fmla="*/ 370 h 384"/>
                    <a:gd name="T40" fmla="*/ 298 w 384"/>
                    <a:gd name="T41" fmla="*/ 353 h 384"/>
                    <a:gd name="T42" fmla="*/ 327 w 384"/>
                    <a:gd name="T43" fmla="*/ 329 h 384"/>
                    <a:gd name="T44" fmla="*/ 351 w 384"/>
                    <a:gd name="T45" fmla="*/ 301 h 384"/>
                    <a:gd name="T46" fmla="*/ 368 w 384"/>
                    <a:gd name="T47" fmla="*/ 269 h 384"/>
                    <a:gd name="T48" fmla="*/ 380 w 384"/>
                    <a:gd name="T49" fmla="*/ 232 h 384"/>
                    <a:gd name="T50" fmla="*/ 384 w 384"/>
                    <a:gd name="T51" fmla="*/ 193 h 384"/>
                    <a:gd name="T52" fmla="*/ 383 w 384"/>
                    <a:gd name="T53" fmla="*/ 174 h 384"/>
                    <a:gd name="T54" fmla="*/ 376 w 384"/>
                    <a:gd name="T55" fmla="*/ 136 h 384"/>
                    <a:gd name="T56" fmla="*/ 362 w 384"/>
                    <a:gd name="T57" fmla="*/ 102 h 384"/>
                    <a:gd name="T58" fmla="*/ 341 w 384"/>
                    <a:gd name="T59" fmla="*/ 71 h 384"/>
                    <a:gd name="T60" fmla="*/ 316 w 384"/>
                    <a:gd name="T61" fmla="*/ 45 h 384"/>
                    <a:gd name="T62" fmla="*/ 285 w 384"/>
                    <a:gd name="T63" fmla="*/ 24 h 384"/>
                    <a:gd name="T64" fmla="*/ 251 w 384"/>
                    <a:gd name="T65" fmla="*/ 9 h 384"/>
                    <a:gd name="T66" fmla="*/ 213 w 384"/>
                    <a:gd name="T67" fmla="*/ 1 h 384"/>
                    <a:gd name="T68" fmla="*/ 194 w 384"/>
                    <a:gd name="T6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5" y="4"/>
                      </a:lnTo>
                      <a:lnTo>
                        <a:pt x="137" y="8"/>
                      </a:lnTo>
                      <a:lnTo>
                        <a:pt x="120" y="14"/>
                      </a:lnTo>
                      <a:lnTo>
                        <a:pt x="102" y="23"/>
                      </a:lnTo>
                      <a:lnTo>
                        <a:pt x="86" y="32"/>
                      </a:lnTo>
                      <a:lnTo>
                        <a:pt x="71" y="43"/>
                      </a:lnTo>
                      <a:lnTo>
                        <a:pt x="58" y="55"/>
                      </a:lnTo>
                      <a:lnTo>
                        <a:pt x="45" y="69"/>
                      </a:lnTo>
                      <a:lnTo>
                        <a:pt x="34" y="83"/>
                      </a:lnTo>
                      <a:lnTo>
                        <a:pt x="25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4" y="152"/>
                      </a:lnTo>
                      <a:lnTo>
                        <a:pt x="2" y="171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1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5" y="265"/>
                      </a:lnTo>
                      <a:lnTo>
                        <a:pt x="23" y="283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6" y="327"/>
                      </a:lnTo>
                      <a:lnTo>
                        <a:pt x="69" y="340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9"/>
                      </a:lnTo>
                      <a:lnTo>
                        <a:pt x="134" y="375"/>
                      </a:lnTo>
                      <a:lnTo>
                        <a:pt x="152" y="380"/>
                      </a:lnTo>
                      <a:lnTo>
                        <a:pt x="171" y="383"/>
                      </a:lnTo>
                      <a:lnTo>
                        <a:pt x="191" y="384"/>
                      </a:lnTo>
                      <a:lnTo>
                        <a:pt x="191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8" y="376"/>
                      </a:lnTo>
                      <a:lnTo>
                        <a:pt x="266" y="370"/>
                      </a:lnTo>
                      <a:lnTo>
                        <a:pt x="282" y="361"/>
                      </a:lnTo>
                      <a:lnTo>
                        <a:pt x="298" y="353"/>
                      </a:lnTo>
                      <a:lnTo>
                        <a:pt x="313" y="341"/>
                      </a:lnTo>
                      <a:lnTo>
                        <a:pt x="327" y="329"/>
                      </a:lnTo>
                      <a:lnTo>
                        <a:pt x="339" y="315"/>
                      </a:lnTo>
                      <a:lnTo>
                        <a:pt x="351" y="301"/>
                      </a:lnTo>
                      <a:lnTo>
                        <a:pt x="361" y="285"/>
                      </a:lnTo>
                      <a:lnTo>
                        <a:pt x="368" y="269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4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1" y="155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7"/>
                      </a:lnTo>
                      <a:lnTo>
                        <a:pt x="341" y="71"/>
                      </a:lnTo>
                      <a:lnTo>
                        <a:pt x="330" y="57"/>
                      </a:lnTo>
                      <a:lnTo>
                        <a:pt x="316" y="45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3" y="5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27"/>
                <p:cNvSpPr>
                  <a:spLocks/>
                </p:cNvSpPr>
                <p:nvPr userDrawn="1"/>
              </p:nvSpPr>
              <p:spPr bwMode="auto">
                <a:xfrm>
                  <a:off x="6456363" y="2570163"/>
                  <a:ext cx="107950" cy="107950"/>
                </a:xfrm>
                <a:custGeom>
                  <a:avLst/>
                  <a:gdLst>
                    <a:gd name="T0" fmla="*/ 104 w 206"/>
                    <a:gd name="T1" fmla="*/ 0 h 204"/>
                    <a:gd name="T2" fmla="*/ 83 w 206"/>
                    <a:gd name="T3" fmla="*/ 2 h 204"/>
                    <a:gd name="T4" fmla="*/ 64 w 206"/>
                    <a:gd name="T5" fmla="*/ 7 h 204"/>
                    <a:gd name="T6" fmla="*/ 47 w 206"/>
                    <a:gd name="T7" fmla="*/ 17 h 204"/>
                    <a:gd name="T8" fmla="*/ 32 w 206"/>
                    <a:gd name="T9" fmla="*/ 29 h 204"/>
                    <a:gd name="T10" fmla="*/ 19 w 206"/>
                    <a:gd name="T11" fmla="*/ 44 h 204"/>
                    <a:gd name="T12" fmla="*/ 9 w 206"/>
                    <a:gd name="T13" fmla="*/ 61 h 204"/>
                    <a:gd name="T14" fmla="*/ 4 w 206"/>
                    <a:gd name="T15" fmla="*/ 81 h 204"/>
                    <a:gd name="T16" fmla="*/ 0 w 206"/>
                    <a:gd name="T17" fmla="*/ 101 h 204"/>
                    <a:gd name="T18" fmla="*/ 1 w 206"/>
                    <a:gd name="T19" fmla="*/ 112 h 204"/>
                    <a:gd name="T20" fmla="*/ 6 w 206"/>
                    <a:gd name="T21" fmla="*/ 132 h 204"/>
                    <a:gd name="T22" fmla="*/ 13 w 206"/>
                    <a:gd name="T23" fmla="*/ 151 h 204"/>
                    <a:gd name="T24" fmla="*/ 24 w 206"/>
                    <a:gd name="T25" fmla="*/ 167 h 204"/>
                    <a:gd name="T26" fmla="*/ 38 w 206"/>
                    <a:gd name="T27" fmla="*/ 181 h 204"/>
                    <a:gd name="T28" fmla="*/ 54 w 206"/>
                    <a:gd name="T29" fmla="*/ 191 h 204"/>
                    <a:gd name="T30" fmla="*/ 73 w 206"/>
                    <a:gd name="T31" fmla="*/ 200 h 204"/>
                    <a:gd name="T32" fmla="*/ 92 w 206"/>
                    <a:gd name="T33" fmla="*/ 204 h 204"/>
                    <a:gd name="T34" fmla="*/ 103 w 206"/>
                    <a:gd name="T35" fmla="*/ 204 h 204"/>
                    <a:gd name="T36" fmla="*/ 123 w 206"/>
                    <a:gd name="T37" fmla="*/ 202 h 204"/>
                    <a:gd name="T38" fmla="*/ 143 w 206"/>
                    <a:gd name="T39" fmla="*/ 197 h 204"/>
                    <a:gd name="T40" fmla="*/ 160 w 206"/>
                    <a:gd name="T41" fmla="*/ 187 h 204"/>
                    <a:gd name="T42" fmla="*/ 175 w 206"/>
                    <a:gd name="T43" fmla="*/ 175 h 204"/>
                    <a:gd name="T44" fmla="*/ 188 w 206"/>
                    <a:gd name="T45" fmla="*/ 160 h 204"/>
                    <a:gd name="T46" fmla="*/ 197 w 206"/>
                    <a:gd name="T47" fmla="*/ 143 h 204"/>
                    <a:gd name="T48" fmla="*/ 204 w 206"/>
                    <a:gd name="T49" fmla="*/ 124 h 204"/>
                    <a:gd name="T50" fmla="*/ 206 w 206"/>
                    <a:gd name="T51" fmla="*/ 103 h 204"/>
                    <a:gd name="T52" fmla="*/ 205 w 206"/>
                    <a:gd name="T53" fmla="*/ 92 h 204"/>
                    <a:gd name="T54" fmla="*/ 202 w 206"/>
                    <a:gd name="T55" fmla="*/ 72 h 204"/>
                    <a:gd name="T56" fmla="*/ 194 w 206"/>
                    <a:gd name="T57" fmla="*/ 54 h 204"/>
                    <a:gd name="T58" fmla="*/ 183 w 206"/>
                    <a:gd name="T59" fmla="*/ 37 h 204"/>
                    <a:gd name="T60" fmla="*/ 169 w 206"/>
                    <a:gd name="T61" fmla="*/ 23 h 204"/>
                    <a:gd name="T62" fmla="*/ 153 w 206"/>
                    <a:gd name="T63" fmla="*/ 13 h 204"/>
                    <a:gd name="T64" fmla="*/ 135 w 206"/>
                    <a:gd name="T65" fmla="*/ 4 h 204"/>
                    <a:gd name="T66" fmla="*/ 115 w 206"/>
                    <a:gd name="T67" fmla="*/ 0 h 204"/>
                    <a:gd name="T68" fmla="*/ 104 w 206"/>
                    <a:gd name="T69" fmla="*/ 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4">
                      <a:moveTo>
                        <a:pt x="104" y="0"/>
                      </a:moveTo>
                      <a:lnTo>
                        <a:pt x="104" y="0"/>
                      </a:lnTo>
                      <a:lnTo>
                        <a:pt x="94" y="0"/>
                      </a:lnTo>
                      <a:lnTo>
                        <a:pt x="83" y="2"/>
                      </a:lnTo>
                      <a:lnTo>
                        <a:pt x="74" y="4"/>
                      </a:lnTo>
                      <a:lnTo>
                        <a:pt x="64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2"/>
                      </a:lnTo>
                      <a:lnTo>
                        <a:pt x="32" y="29"/>
                      </a:lnTo>
                      <a:lnTo>
                        <a:pt x="25" y="36"/>
                      </a:lnTo>
                      <a:lnTo>
                        <a:pt x="19" y="44"/>
                      </a:lnTo>
                      <a:lnTo>
                        <a:pt x="13" y="53"/>
                      </a:lnTo>
                      <a:lnTo>
                        <a:pt x="9" y="61"/>
                      </a:lnTo>
                      <a:lnTo>
                        <a:pt x="6" y="71"/>
                      </a:lnTo>
                      <a:lnTo>
                        <a:pt x="4" y="81"/>
                      </a:lnTo>
                      <a:lnTo>
                        <a:pt x="1" y="91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1" y="112"/>
                      </a:lnTo>
                      <a:lnTo>
                        <a:pt x="3" y="121"/>
                      </a:lnTo>
                      <a:lnTo>
                        <a:pt x="6" y="132"/>
                      </a:lnTo>
                      <a:lnTo>
                        <a:pt x="9" y="141"/>
                      </a:lnTo>
                      <a:lnTo>
                        <a:pt x="13" y="151"/>
                      </a:lnTo>
                      <a:lnTo>
                        <a:pt x="18" y="159"/>
                      </a:lnTo>
                      <a:lnTo>
                        <a:pt x="24" y="167"/>
                      </a:lnTo>
                      <a:lnTo>
                        <a:pt x="31" y="174"/>
                      </a:lnTo>
                      <a:lnTo>
                        <a:pt x="38" y="181"/>
                      </a:lnTo>
                      <a:lnTo>
                        <a:pt x="46" y="187"/>
                      </a:lnTo>
                      <a:lnTo>
                        <a:pt x="54" y="191"/>
                      </a:lnTo>
                      <a:lnTo>
                        <a:pt x="63" y="196"/>
                      </a:lnTo>
                      <a:lnTo>
                        <a:pt x="73" y="200"/>
                      </a:lnTo>
                      <a:lnTo>
                        <a:pt x="82" y="202"/>
                      </a:lnTo>
                      <a:lnTo>
                        <a:pt x="92" y="204"/>
                      </a:lnTo>
                      <a:lnTo>
                        <a:pt x="103" y="204"/>
                      </a:lnTo>
                      <a:lnTo>
                        <a:pt x="103" y="204"/>
                      </a:lnTo>
                      <a:lnTo>
                        <a:pt x="113" y="204"/>
                      </a:lnTo>
                      <a:lnTo>
                        <a:pt x="123" y="202"/>
                      </a:lnTo>
                      <a:lnTo>
                        <a:pt x="133" y="200"/>
                      </a:lnTo>
                      <a:lnTo>
                        <a:pt x="143" y="197"/>
                      </a:lnTo>
                      <a:lnTo>
                        <a:pt x="151" y="193"/>
                      </a:lnTo>
                      <a:lnTo>
                        <a:pt x="160" y="187"/>
                      </a:lnTo>
                      <a:lnTo>
                        <a:pt x="168" y="182"/>
                      </a:lnTo>
                      <a:lnTo>
                        <a:pt x="175" y="175"/>
                      </a:lnTo>
                      <a:lnTo>
                        <a:pt x="182" y="168"/>
                      </a:lnTo>
                      <a:lnTo>
                        <a:pt x="188" y="160"/>
                      </a:lnTo>
                      <a:lnTo>
                        <a:pt x="193" y="152"/>
                      </a:lnTo>
                      <a:lnTo>
                        <a:pt x="197" y="143"/>
                      </a:lnTo>
                      <a:lnTo>
                        <a:pt x="201" y="133"/>
                      </a:lnTo>
                      <a:lnTo>
                        <a:pt x="204" y="124"/>
                      </a:lnTo>
                      <a:lnTo>
                        <a:pt x="205" y="114"/>
                      </a:lnTo>
                      <a:lnTo>
                        <a:pt x="206" y="103"/>
                      </a:lnTo>
                      <a:lnTo>
                        <a:pt x="206" y="103"/>
                      </a:lnTo>
                      <a:lnTo>
                        <a:pt x="205" y="92"/>
                      </a:lnTo>
                      <a:lnTo>
                        <a:pt x="204" y="83"/>
                      </a:lnTo>
                      <a:lnTo>
                        <a:pt x="202" y="72"/>
                      </a:lnTo>
                      <a:lnTo>
                        <a:pt x="199" y="63"/>
                      </a:lnTo>
                      <a:lnTo>
                        <a:pt x="194" y="54"/>
                      </a:lnTo>
                      <a:lnTo>
                        <a:pt x="189" y="45"/>
                      </a:lnTo>
                      <a:lnTo>
                        <a:pt x="183" y="37"/>
                      </a:lnTo>
                      <a:lnTo>
                        <a:pt x="177" y="30"/>
                      </a:lnTo>
                      <a:lnTo>
                        <a:pt x="169" y="23"/>
                      </a:lnTo>
                      <a:lnTo>
                        <a:pt x="162" y="18"/>
                      </a:lnTo>
                      <a:lnTo>
                        <a:pt x="153" y="13"/>
                      </a:lnTo>
                      <a:lnTo>
                        <a:pt x="144" y="8"/>
                      </a:lnTo>
                      <a:lnTo>
                        <a:pt x="135" y="4"/>
                      </a:lnTo>
                      <a:lnTo>
                        <a:pt x="125" y="2"/>
                      </a:lnTo>
                      <a:lnTo>
                        <a:pt x="115" y="0"/>
                      </a:lnTo>
                      <a:lnTo>
                        <a:pt x="104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 rot="20857406">
                <a:off x="1095566" y="332656"/>
                <a:ext cx="712422" cy="585650"/>
                <a:chOff x="1095566" y="497639"/>
                <a:chExt cx="712422" cy="585650"/>
              </a:xfrm>
            </p:grpSpPr>
            <p:sp>
              <p:nvSpPr>
                <p:cNvPr id="55" name="Freeform 48"/>
                <p:cNvSpPr>
                  <a:spLocks/>
                </p:cNvSpPr>
                <p:nvPr/>
              </p:nvSpPr>
              <p:spPr bwMode="auto">
                <a:xfrm>
                  <a:off x="1095566" y="497639"/>
                  <a:ext cx="712422" cy="585650"/>
                </a:xfrm>
                <a:custGeom>
                  <a:avLst/>
                  <a:gdLst>
                    <a:gd name="T0" fmla="*/ 1281 w 2292"/>
                    <a:gd name="T1" fmla="*/ 1 h 1927"/>
                    <a:gd name="T2" fmla="*/ 1143 w 2292"/>
                    <a:gd name="T3" fmla="*/ 18 h 1927"/>
                    <a:gd name="T4" fmla="*/ 1012 w 2292"/>
                    <a:gd name="T5" fmla="*/ 53 h 1927"/>
                    <a:gd name="T6" fmla="*/ 888 w 2292"/>
                    <a:gd name="T7" fmla="*/ 106 h 1927"/>
                    <a:gd name="T8" fmla="*/ 775 w 2292"/>
                    <a:gd name="T9" fmla="*/ 175 h 1927"/>
                    <a:gd name="T10" fmla="*/ 671 w 2292"/>
                    <a:gd name="T11" fmla="*/ 259 h 1927"/>
                    <a:gd name="T12" fmla="*/ 581 w 2292"/>
                    <a:gd name="T13" fmla="*/ 356 h 1927"/>
                    <a:gd name="T14" fmla="*/ 504 w 2292"/>
                    <a:gd name="T15" fmla="*/ 464 h 1927"/>
                    <a:gd name="T16" fmla="*/ 443 w 2292"/>
                    <a:gd name="T17" fmla="*/ 583 h 1927"/>
                    <a:gd name="T18" fmla="*/ 399 w 2292"/>
                    <a:gd name="T19" fmla="*/ 710 h 1927"/>
                    <a:gd name="T20" fmla="*/ 372 w 2292"/>
                    <a:gd name="T21" fmla="*/ 846 h 1927"/>
                    <a:gd name="T22" fmla="*/ 368 w 2292"/>
                    <a:gd name="T23" fmla="*/ 1036 h 1927"/>
                    <a:gd name="T24" fmla="*/ 379 w 2292"/>
                    <a:gd name="T25" fmla="*/ 1128 h 1927"/>
                    <a:gd name="T26" fmla="*/ 412 w 2292"/>
                    <a:gd name="T27" fmla="*/ 1261 h 1927"/>
                    <a:gd name="T28" fmla="*/ 462 w 2292"/>
                    <a:gd name="T29" fmla="*/ 1386 h 1927"/>
                    <a:gd name="T30" fmla="*/ 528 w 2292"/>
                    <a:gd name="T31" fmla="*/ 1501 h 1927"/>
                    <a:gd name="T32" fmla="*/ 610 w 2292"/>
                    <a:gd name="T33" fmla="*/ 1605 h 1927"/>
                    <a:gd name="T34" fmla="*/ 705 w 2292"/>
                    <a:gd name="T35" fmla="*/ 1698 h 1927"/>
                    <a:gd name="T36" fmla="*/ 811 w 2292"/>
                    <a:gd name="T37" fmla="*/ 1778 h 1927"/>
                    <a:gd name="T38" fmla="*/ 929 w 2292"/>
                    <a:gd name="T39" fmla="*/ 1841 h 1927"/>
                    <a:gd name="T40" fmla="*/ 1055 w 2292"/>
                    <a:gd name="T41" fmla="*/ 1889 h 1927"/>
                    <a:gd name="T42" fmla="*/ 1188 w 2292"/>
                    <a:gd name="T43" fmla="*/ 1918 h 1927"/>
                    <a:gd name="T44" fmla="*/ 1328 w 2292"/>
                    <a:gd name="T45" fmla="*/ 1927 h 1927"/>
                    <a:gd name="T46" fmla="*/ 1427 w 2292"/>
                    <a:gd name="T47" fmla="*/ 1923 h 1927"/>
                    <a:gd name="T48" fmla="*/ 1570 w 2292"/>
                    <a:gd name="T49" fmla="*/ 1897 h 1927"/>
                    <a:gd name="T50" fmla="*/ 1704 w 2292"/>
                    <a:gd name="T51" fmla="*/ 1852 h 1927"/>
                    <a:gd name="T52" fmla="*/ 1828 w 2292"/>
                    <a:gd name="T53" fmla="*/ 1788 h 1927"/>
                    <a:gd name="T54" fmla="*/ 1942 w 2292"/>
                    <a:gd name="T55" fmla="*/ 1708 h 1927"/>
                    <a:gd name="T56" fmla="*/ 2042 w 2292"/>
                    <a:gd name="T57" fmla="*/ 1612 h 1927"/>
                    <a:gd name="T58" fmla="*/ 2128 w 2292"/>
                    <a:gd name="T59" fmla="*/ 1503 h 1927"/>
                    <a:gd name="T60" fmla="*/ 2198 w 2292"/>
                    <a:gd name="T61" fmla="*/ 1382 h 1927"/>
                    <a:gd name="T62" fmla="*/ 2249 w 2292"/>
                    <a:gd name="T63" fmla="*/ 1251 h 1927"/>
                    <a:gd name="T64" fmla="*/ 2282 w 2292"/>
                    <a:gd name="T65" fmla="*/ 1111 h 1927"/>
                    <a:gd name="T66" fmla="*/ 2292 w 2292"/>
                    <a:gd name="T67" fmla="*/ 964 h 1927"/>
                    <a:gd name="T68" fmla="*/ 2288 w 2292"/>
                    <a:gd name="T69" fmla="*/ 865 h 1927"/>
                    <a:gd name="T70" fmla="*/ 2262 w 2292"/>
                    <a:gd name="T71" fmla="*/ 723 h 1927"/>
                    <a:gd name="T72" fmla="*/ 2217 w 2292"/>
                    <a:gd name="T73" fmla="*/ 588 h 1927"/>
                    <a:gd name="T74" fmla="*/ 2153 w 2292"/>
                    <a:gd name="T75" fmla="*/ 464 h 1927"/>
                    <a:gd name="T76" fmla="*/ 2073 w 2292"/>
                    <a:gd name="T77" fmla="*/ 350 h 1927"/>
                    <a:gd name="T78" fmla="*/ 1977 w 2292"/>
                    <a:gd name="T79" fmla="*/ 250 h 1927"/>
                    <a:gd name="T80" fmla="*/ 1868 w 2292"/>
                    <a:gd name="T81" fmla="*/ 164 h 1927"/>
                    <a:gd name="T82" fmla="*/ 1746 w 2292"/>
                    <a:gd name="T83" fmla="*/ 95 h 1927"/>
                    <a:gd name="T84" fmla="*/ 1615 w 2292"/>
                    <a:gd name="T85" fmla="*/ 43 h 1927"/>
                    <a:gd name="T86" fmla="*/ 1476 w 2292"/>
                    <a:gd name="T87" fmla="*/ 11 h 1927"/>
                    <a:gd name="T88" fmla="*/ 1328 w 2292"/>
                    <a:gd name="T89" fmla="*/ 0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7">
                      <a:moveTo>
                        <a:pt x="1328" y="0"/>
                      </a:moveTo>
                      <a:lnTo>
                        <a:pt x="1328" y="0"/>
                      </a:lnTo>
                      <a:lnTo>
                        <a:pt x="1281" y="1"/>
                      </a:lnTo>
                      <a:lnTo>
                        <a:pt x="1235" y="5"/>
                      </a:lnTo>
                      <a:lnTo>
                        <a:pt x="1188" y="10"/>
                      </a:lnTo>
                      <a:lnTo>
                        <a:pt x="1143" y="18"/>
                      </a:lnTo>
                      <a:lnTo>
                        <a:pt x="1099" y="27"/>
                      </a:lnTo>
                      <a:lnTo>
                        <a:pt x="1055" y="39"/>
                      </a:lnTo>
                      <a:lnTo>
                        <a:pt x="1012" y="53"/>
                      </a:lnTo>
                      <a:lnTo>
                        <a:pt x="970" y="69"/>
                      </a:lnTo>
                      <a:lnTo>
                        <a:pt x="929" y="87"/>
                      </a:lnTo>
                      <a:lnTo>
                        <a:pt x="888" y="106"/>
                      </a:lnTo>
                      <a:lnTo>
                        <a:pt x="849" y="127"/>
                      </a:lnTo>
                      <a:lnTo>
                        <a:pt x="811" y="151"/>
                      </a:lnTo>
                      <a:lnTo>
                        <a:pt x="775" y="175"/>
                      </a:lnTo>
                      <a:lnTo>
                        <a:pt x="739" y="202"/>
                      </a:lnTo>
                      <a:lnTo>
                        <a:pt x="705" y="230"/>
                      </a:lnTo>
                      <a:lnTo>
                        <a:pt x="671" y="259"/>
                      </a:lnTo>
                      <a:lnTo>
                        <a:pt x="640" y="290"/>
                      </a:lnTo>
                      <a:lnTo>
                        <a:pt x="610" y="322"/>
                      </a:lnTo>
                      <a:lnTo>
                        <a:pt x="581" y="356"/>
                      </a:lnTo>
                      <a:lnTo>
                        <a:pt x="554" y="390"/>
                      </a:lnTo>
                      <a:lnTo>
                        <a:pt x="528" y="427"/>
                      </a:lnTo>
                      <a:lnTo>
                        <a:pt x="504" y="464"/>
                      </a:lnTo>
                      <a:lnTo>
                        <a:pt x="483" y="502"/>
                      </a:lnTo>
                      <a:lnTo>
                        <a:pt x="462" y="542"/>
                      </a:lnTo>
                      <a:lnTo>
                        <a:pt x="443" y="583"/>
                      </a:lnTo>
                      <a:lnTo>
                        <a:pt x="427" y="624"/>
                      </a:lnTo>
                      <a:lnTo>
                        <a:pt x="412" y="667"/>
                      </a:lnTo>
                      <a:lnTo>
                        <a:pt x="399" y="710"/>
                      </a:lnTo>
                      <a:lnTo>
                        <a:pt x="388" y="754"/>
                      </a:lnTo>
                      <a:lnTo>
                        <a:pt x="379" y="800"/>
                      </a:lnTo>
                      <a:lnTo>
                        <a:pt x="372" y="846"/>
                      </a:lnTo>
                      <a:lnTo>
                        <a:pt x="368" y="892"/>
                      </a:lnTo>
                      <a:lnTo>
                        <a:pt x="0" y="964"/>
                      </a:lnTo>
                      <a:lnTo>
                        <a:pt x="368" y="1036"/>
                      </a:lnTo>
                      <a:lnTo>
                        <a:pt x="368" y="1036"/>
                      </a:lnTo>
                      <a:lnTo>
                        <a:pt x="372" y="1082"/>
                      </a:lnTo>
                      <a:lnTo>
                        <a:pt x="379" y="1128"/>
                      </a:lnTo>
                      <a:lnTo>
                        <a:pt x="388" y="1173"/>
                      </a:lnTo>
                      <a:lnTo>
                        <a:pt x="399" y="1218"/>
                      </a:lnTo>
                      <a:lnTo>
                        <a:pt x="412" y="1261"/>
                      </a:lnTo>
                      <a:lnTo>
                        <a:pt x="427" y="1304"/>
                      </a:lnTo>
                      <a:lnTo>
                        <a:pt x="443" y="1345"/>
                      </a:lnTo>
                      <a:lnTo>
                        <a:pt x="462" y="1386"/>
                      </a:lnTo>
                      <a:lnTo>
                        <a:pt x="483" y="1425"/>
                      </a:lnTo>
                      <a:lnTo>
                        <a:pt x="504" y="1464"/>
                      </a:lnTo>
                      <a:lnTo>
                        <a:pt x="528" y="1501"/>
                      </a:lnTo>
                      <a:lnTo>
                        <a:pt x="554" y="1537"/>
                      </a:lnTo>
                      <a:lnTo>
                        <a:pt x="581" y="1572"/>
                      </a:lnTo>
                      <a:lnTo>
                        <a:pt x="610" y="1605"/>
                      </a:lnTo>
                      <a:lnTo>
                        <a:pt x="640" y="1638"/>
                      </a:lnTo>
                      <a:lnTo>
                        <a:pt x="671" y="1669"/>
                      </a:lnTo>
                      <a:lnTo>
                        <a:pt x="705" y="1698"/>
                      </a:lnTo>
                      <a:lnTo>
                        <a:pt x="739" y="1726"/>
                      </a:lnTo>
                      <a:lnTo>
                        <a:pt x="775" y="1753"/>
                      </a:lnTo>
                      <a:lnTo>
                        <a:pt x="811" y="1778"/>
                      </a:lnTo>
                      <a:lnTo>
                        <a:pt x="849" y="1800"/>
                      </a:lnTo>
                      <a:lnTo>
                        <a:pt x="888" y="1822"/>
                      </a:lnTo>
                      <a:lnTo>
                        <a:pt x="929" y="1841"/>
                      </a:lnTo>
                      <a:lnTo>
                        <a:pt x="970" y="1858"/>
                      </a:lnTo>
                      <a:lnTo>
                        <a:pt x="1012" y="1875"/>
                      </a:lnTo>
                      <a:lnTo>
                        <a:pt x="1055" y="1889"/>
                      </a:lnTo>
                      <a:lnTo>
                        <a:pt x="1099" y="1900"/>
                      </a:lnTo>
                      <a:lnTo>
                        <a:pt x="1143" y="1910"/>
                      </a:lnTo>
                      <a:lnTo>
                        <a:pt x="1188" y="1918"/>
                      </a:lnTo>
                      <a:lnTo>
                        <a:pt x="1235" y="1923"/>
                      </a:lnTo>
                      <a:lnTo>
                        <a:pt x="1281" y="1926"/>
                      </a:lnTo>
                      <a:lnTo>
                        <a:pt x="1328" y="1927"/>
                      </a:lnTo>
                      <a:lnTo>
                        <a:pt x="1328" y="1927"/>
                      </a:lnTo>
                      <a:lnTo>
                        <a:pt x="1378" y="1926"/>
                      </a:lnTo>
                      <a:lnTo>
                        <a:pt x="1427" y="1923"/>
                      </a:lnTo>
                      <a:lnTo>
                        <a:pt x="1476" y="1917"/>
                      </a:lnTo>
                      <a:lnTo>
                        <a:pt x="1523" y="1908"/>
                      </a:lnTo>
                      <a:lnTo>
                        <a:pt x="1570" y="1897"/>
                      </a:lnTo>
                      <a:lnTo>
                        <a:pt x="1615" y="1884"/>
                      </a:lnTo>
                      <a:lnTo>
                        <a:pt x="1660" y="1869"/>
                      </a:lnTo>
                      <a:lnTo>
                        <a:pt x="1704" y="1852"/>
                      </a:lnTo>
                      <a:lnTo>
                        <a:pt x="1746" y="1833"/>
                      </a:lnTo>
                      <a:lnTo>
                        <a:pt x="1788" y="1811"/>
                      </a:lnTo>
                      <a:lnTo>
                        <a:pt x="1828" y="1788"/>
                      </a:lnTo>
                      <a:lnTo>
                        <a:pt x="1868" y="1764"/>
                      </a:lnTo>
                      <a:lnTo>
                        <a:pt x="1906" y="1737"/>
                      </a:lnTo>
                      <a:lnTo>
                        <a:pt x="1942" y="1708"/>
                      </a:lnTo>
                      <a:lnTo>
                        <a:pt x="1977" y="1677"/>
                      </a:lnTo>
                      <a:lnTo>
                        <a:pt x="2010" y="1645"/>
                      </a:lnTo>
                      <a:lnTo>
                        <a:pt x="2042" y="1612"/>
                      </a:lnTo>
                      <a:lnTo>
                        <a:pt x="2073" y="1577"/>
                      </a:lnTo>
                      <a:lnTo>
                        <a:pt x="2101" y="1541"/>
                      </a:lnTo>
                      <a:lnTo>
                        <a:pt x="2128" y="1503"/>
                      </a:lnTo>
                      <a:lnTo>
                        <a:pt x="2153" y="1464"/>
                      </a:lnTo>
                      <a:lnTo>
                        <a:pt x="2176" y="1423"/>
                      </a:lnTo>
                      <a:lnTo>
                        <a:pt x="2198" y="1382"/>
                      </a:lnTo>
                      <a:lnTo>
                        <a:pt x="2217" y="1339"/>
                      </a:lnTo>
                      <a:lnTo>
                        <a:pt x="2234" y="1295"/>
                      </a:lnTo>
                      <a:lnTo>
                        <a:pt x="2249" y="1251"/>
                      </a:lnTo>
                      <a:lnTo>
                        <a:pt x="2262" y="1205"/>
                      </a:lnTo>
                      <a:lnTo>
                        <a:pt x="2273" y="1158"/>
                      </a:lnTo>
                      <a:lnTo>
                        <a:pt x="2282" y="1111"/>
                      </a:lnTo>
                      <a:lnTo>
                        <a:pt x="2288" y="1062"/>
                      </a:lnTo>
                      <a:lnTo>
                        <a:pt x="2291" y="1014"/>
                      </a:lnTo>
                      <a:lnTo>
                        <a:pt x="2292" y="964"/>
                      </a:lnTo>
                      <a:lnTo>
                        <a:pt x="2292" y="964"/>
                      </a:lnTo>
                      <a:lnTo>
                        <a:pt x="2291" y="914"/>
                      </a:lnTo>
                      <a:lnTo>
                        <a:pt x="2288" y="865"/>
                      </a:lnTo>
                      <a:lnTo>
                        <a:pt x="2282" y="817"/>
                      </a:lnTo>
                      <a:lnTo>
                        <a:pt x="2273" y="769"/>
                      </a:lnTo>
                      <a:lnTo>
                        <a:pt x="2262" y="723"/>
                      </a:lnTo>
                      <a:lnTo>
                        <a:pt x="2249" y="677"/>
                      </a:lnTo>
                      <a:lnTo>
                        <a:pt x="2234" y="633"/>
                      </a:lnTo>
                      <a:lnTo>
                        <a:pt x="2217" y="588"/>
                      </a:lnTo>
                      <a:lnTo>
                        <a:pt x="2198" y="546"/>
                      </a:lnTo>
                      <a:lnTo>
                        <a:pt x="2176" y="504"/>
                      </a:lnTo>
                      <a:lnTo>
                        <a:pt x="2153" y="464"/>
                      </a:lnTo>
                      <a:lnTo>
                        <a:pt x="2128" y="425"/>
                      </a:lnTo>
                      <a:lnTo>
                        <a:pt x="2101" y="387"/>
                      </a:lnTo>
                      <a:lnTo>
                        <a:pt x="2073" y="350"/>
                      </a:lnTo>
                      <a:lnTo>
                        <a:pt x="2042" y="316"/>
                      </a:lnTo>
                      <a:lnTo>
                        <a:pt x="2010" y="283"/>
                      </a:lnTo>
                      <a:lnTo>
                        <a:pt x="1977" y="250"/>
                      </a:lnTo>
                      <a:lnTo>
                        <a:pt x="1942" y="220"/>
                      </a:lnTo>
                      <a:lnTo>
                        <a:pt x="1906" y="191"/>
                      </a:lnTo>
                      <a:lnTo>
                        <a:pt x="1868" y="164"/>
                      </a:lnTo>
                      <a:lnTo>
                        <a:pt x="1828" y="139"/>
                      </a:lnTo>
                      <a:lnTo>
                        <a:pt x="1788" y="117"/>
                      </a:lnTo>
                      <a:lnTo>
                        <a:pt x="1746" y="95"/>
                      </a:lnTo>
                      <a:lnTo>
                        <a:pt x="1704" y="76"/>
                      </a:lnTo>
                      <a:lnTo>
                        <a:pt x="1660" y="59"/>
                      </a:lnTo>
                      <a:lnTo>
                        <a:pt x="1615" y="43"/>
                      </a:lnTo>
                      <a:lnTo>
                        <a:pt x="1570" y="31"/>
                      </a:lnTo>
                      <a:lnTo>
                        <a:pt x="1523" y="20"/>
                      </a:lnTo>
                      <a:lnTo>
                        <a:pt x="1476" y="11"/>
                      </a:lnTo>
                      <a:lnTo>
                        <a:pt x="1427" y="5"/>
                      </a:lnTo>
                      <a:lnTo>
                        <a:pt x="1378" y="1"/>
                      </a:lnTo>
                      <a:lnTo>
                        <a:pt x="1328" y="0"/>
                      </a:lnTo>
                      <a:lnTo>
                        <a:pt x="1328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 rot="742594">
                  <a:off x="1321647" y="53514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8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2401"/>
              </p:ext>
            </p:extLst>
          </p:nvPr>
        </p:nvGraphicFramePr>
        <p:xfrm>
          <a:off x="611560" y="1556792"/>
          <a:ext cx="7920880" cy="486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384205617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137526857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219077552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394703258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90298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Connected</a:t>
                      </a:r>
                      <a:r>
                        <a:rPr lang="en-US" altLang="ko-KR" baseline="0" dirty="0" smtClean="0"/>
                        <a:t> car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Smart car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Raspberry</a:t>
                      </a:r>
                      <a:r>
                        <a:rPr lang="en-US" altLang="ko-KR" baseline="0" dirty="0" smtClean="0"/>
                        <a:t> Pi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통신 규격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Server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DB Server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331699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차량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system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 컨트롤러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Server</a:t>
                      </a:r>
                      <a:r>
                        <a:rPr lang="en-US" altLang="ko-KR" baseline="0" dirty="0" err="1" smtClean="0"/>
                        <a:t>&amp;DB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0530165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GPS </a:t>
                      </a:r>
                      <a:r>
                        <a:rPr lang="ko-KR" altLang="en-US" dirty="0" smtClean="0"/>
                        <a:t>정보 수집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신호등 통제 </a:t>
                      </a:r>
                      <a:r>
                        <a:rPr lang="en-US" altLang="ko-KR" dirty="0" smtClean="0"/>
                        <a:t>sys.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mining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운전자에게 제공할 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798762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유동적인 신호등 시스템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정제된 데이터의 신뢰도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091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6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지난 발표 지적 사항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범위가 조정되어야 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내용이 구체적이지 않음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지적 사항에 대한 답변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범위는 도로의 하나의 교차로로 한정 지었습니다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시나리오를 더 구체적으로 작성하여 시스템을 표현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0144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22188"/>
              </p:ext>
            </p:extLst>
          </p:nvPr>
        </p:nvGraphicFramePr>
        <p:xfrm>
          <a:off x="622780" y="1556793"/>
          <a:ext cx="7909660" cy="5057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70">
                  <a:extLst>
                    <a:ext uri="{9D8B030D-6E8A-4147-A177-3AD203B41FA5}">
                      <a16:colId xmlns:a16="http://schemas.microsoft.com/office/drawing/2014/main" xmlns="" val="1619554482"/>
                    </a:ext>
                  </a:extLst>
                </a:gridCol>
                <a:gridCol w="2026482">
                  <a:extLst>
                    <a:ext uri="{9D8B030D-6E8A-4147-A177-3AD203B41FA5}">
                      <a16:colId xmlns:a16="http://schemas.microsoft.com/office/drawing/2014/main" xmlns="" val="142385689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206955853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277153962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451523955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82085427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8852271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286519474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79507405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3120265799"/>
                    </a:ext>
                  </a:extLst>
                </a:gridCol>
              </a:tblGrid>
              <a:tr h="484123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추진일정</a:t>
                      </a:r>
                      <a:endParaRPr lang="ko-KR" altLang="en-US" dirty="0"/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7-9</a:t>
                      </a:r>
                      <a:r>
                        <a:rPr lang="ko-KR" altLang="en-US" sz="1400" b="1" dirty="0" smtClean="0"/>
                        <a:t>월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898899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계획수립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455441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17755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분석 및 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2676525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1240991"/>
                  </a:ext>
                </a:extLst>
              </a:tr>
              <a:tr h="623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0104684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0493126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452839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최종 마무리 작업 및 논문 작성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5359679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수행 일정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68" name="그룹 67"/>
          <p:cNvGrpSpPr/>
          <p:nvPr/>
        </p:nvGrpSpPr>
        <p:grpSpPr>
          <a:xfrm>
            <a:off x="1115616" y="177180"/>
            <a:ext cx="1728192" cy="1010336"/>
            <a:chOff x="251520" y="258424"/>
            <a:chExt cx="1584176" cy="1010336"/>
          </a:xfrm>
        </p:grpSpPr>
        <p:grpSp>
          <p:nvGrpSpPr>
            <p:cNvPr id="69" name="그룹 6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7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9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692672"/>
            <a:ext cx="801896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 smtClean="0"/>
              <a:t>3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이용한 사물인터넷 기초부터 </a:t>
            </a:r>
            <a:r>
              <a:rPr lang="ko-KR" altLang="en-US" sz="1600" dirty="0" smtClean="0"/>
              <a:t>실무까지 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동일 출판사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/>
              <a:t>3 with Windows10 </a:t>
            </a:r>
            <a:r>
              <a:rPr lang="en-US" altLang="ko-KR" sz="1600" dirty="0" err="1"/>
              <a:t>IoT</a:t>
            </a:r>
            <a:r>
              <a:rPr lang="en-US" altLang="ko-KR" sz="1600" dirty="0"/>
              <a:t> Core https://</a:t>
            </a:r>
            <a:r>
              <a:rPr lang="en-US" altLang="ko-KR" sz="1600" dirty="0" smtClean="0"/>
              <a:t>developer.microsoft.com/ko-kr/windows/iot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라우팅 알고리즘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교통신호체계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및 도로 </a:t>
            </a:r>
            <a:r>
              <a:rPr lang="ko-KR" altLang="en-US" sz="1600" dirty="0" smtClean="0"/>
              <a:t>교통법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 관리 서비스</a:t>
            </a:r>
            <a:r>
              <a:rPr lang="en-US" altLang="ko-KR" sz="1600" dirty="0" smtClean="0"/>
              <a:t>, ITS </a:t>
            </a:r>
            <a:r>
              <a:rPr lang="ko-KR" altLang="en-US" sz="1600" dirty="0" smtClean="0"/>
              <a:t>국가 교통 정보 센터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무선통신 환경에서의 </a:t>
            </a:r>
            <a:r>
              <a:rPr lang="ko-KR" altLang="en-US" sz="1600" dirty="0" smtClean="0"/>
              <a:t>개별 차량 </a:t>
            </a:r>
            <a:r>
              <a:rPr lang="ko-KR" altLang="en-US" sz="1600" dirty="0" smtClean="0"/>
              <a:t>정보를 이용한 교차로 신호제어 알고리즘 개발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서울시립대 이인규 박사과정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대한교통학회지 제</a:t>
            </a:r>
            <a:r>
              <a:rPr lang="en-US" altLang="ko-KR" sz="1600" dirty="0" smtClean="0"/>
              <a:t>27</a:t>
            </a:r>
            <a:r>
              <a:rPr lang="ko-KR" altLang="en-US" sz="1600" dirty="0" smtClean="0"/>
              <a:t>권 제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호</a:t>
            </a:r>
            <a:r>
              <a:rPr lang="en-US" altLang="ko-KR" sz="1600" dirty="0" smtClean="0"/>
              <a:t>, 2009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스마트 신호제어시스템 개발 현황과 교차로의 미래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도로교통공단 책임연구원 </a:t>
            </a:r>
            <a:r>
              <a:rPr lang="ko-KR" altLang="en-US" sz="1600" dirty="0" err="1" smtClean="0"/>
              <a:t>고광용</a:t>
            </a:r>
            <a:r>
              <a:rPr lang="en-US" altLang="ko-KR" sz="1600" dirty="0" smtClean="0"/>
              <a:t>, ITA journal v.160, 2016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신호등 정보 파악하는 </a:t>
            </a:r>
            <a:r>
              <a:rPr lang="en-US" altLang="ko-KR" sz="1600" dirty="0" smtClean="0"/>
              <a:t>V2I </a:t>
            </a:r>
            <a:r>
              <a:rPr lang="ko-KR" altLang="en-US" sz="1600" dirty="0" smtClean="0"/>
              <a:t>통신 기술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정보통신산업진흥원 정보통신방송해외정보</a:t>
            </a:r>
            <a:r>
              <a:rPr lang="en-US" altLang="ko-KR" sz="1600" dirty="0" smtClean="0"/>
              <a:t>(CONEX)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267744" y="72332"/>
            <a:ext cx="1352075" cy="1126827"/>
            <a:chOff x="384149" y="164817"/>
            <a:chExt cx="1352075" cy="1126827"/>
          </a:xfrm>
        </p:grpSpPr>
        <p:grpSp>
          <p:nvGrpSpPr>
            <p:cNvPr id="19" name="그룹 18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24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3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24286" y="341776"/>
              <a:ext cx="6425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 기술 및 참고문헌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</p:spTree>
    <p:extLst>
      <p:ext uri="{BB962C8B-B14F-4D97-AF65-F5344CB8AC3E}">
        <p14:creationId xmlns:p14="http://schemas.microsoft.com/office/powerpoint/2010/main" val="18912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50100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!</a:t>
            </a:r>
            <a:endParaRPr lang="ko-KR" altLang="en-US" sz="8000" dirty="0">
              <a:solidFill>
                <a:srgbClr val="6D6E7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 algn="just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교차로 인근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차량들의 데이터를 수집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신호를 유동적으로 변경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의미 있는 정보를 제공하여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도로의 혼잡도를 줄이고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 경제적</a:t>
            </a:r>
            <a:r>
              <a:rPr lang="en-US" altLang="ko-KR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환경적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손실을 최소화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하며 운전자의 편의성을 최대화 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운전자의 개인 시간 증대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선정을 통한 운행 비용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1" y="2149747"/>
            <a:ext cx="3449983" cy="214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" y="4365104"/>
            <a:ext cx="3428671" cy="22325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6684" y="1484784"/>
            <a:ext cx="302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79912" y="1868046"/>
            <a:ext cx="5220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국내 승용차 등록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1600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만대 돌파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수도권 인구 집중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출퇴근 장거리 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물류서비스 경쟁 심화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 급증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교통의 혼잡도가 삶의 질에 영향을 끼치는 시대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운행에 따른 비용 상승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 혼잡에 따른 손해비용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지연 손해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가장 빠른 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없는 경로 선호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배기가스로 인한 온실효과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잦은 서행과 급가속이 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화물차의 엔진은 디젤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인체 유해한 가스 다량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운행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31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0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36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" y="3757810"/>
            <a:ext cx="7486341" cy="291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6" y="2311524"/>
            <a:ext cx="4408266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22745" y="6217856"/>
            <a:ext cx="72559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556792"/>
            <a:ext cx="2718034" cy="213387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5" name="그룹 24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32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1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7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60" name="직사각형 59"/>
          <p:cNvSpPr/>
          <p:nvPr/>
        </p:nvSpPr>
        <p:spPr>
          <a:xfrm>
            <a:off x="196684" y="1484784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a. connected Car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6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07993" y="1595108"/>
            <a:ext cx="83884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서울시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차세대 교통신호 운영체계 구축 추진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(2016.2)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교통신호제어 통신망 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무선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400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개소 설치 예정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LG U+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통신사업자 선정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신호운영실 구축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시내 신호 종합 모니터링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스마트 신호체계 구축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장기적으로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신호정보 민간 개방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Connected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국토교통부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대전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세종 구간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C-ITS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(Cooperative-Intelligent Transport Systems)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구축 완료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인프라 장치와 차량의 통신 및 차량간 통신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1652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3158"/>
            <a:ext cx="6336704" cy="464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61360" y="6205853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시행중인 교통 관리 서비스</a:t>
            </a:r>
            <a:r>
              <a:rPr lang="en-US" altLang="ko-KR" dirty="0" smtClean="0"/>
              <a:t>, ITS </a:t>
            </a:r>
            <a:r>
              <a:rPr lang="ko-KR" altLang="en-US" dirty="0" smtClean="0"/>
              <a:t>국가 교통 정보 센터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03798" y="3573016"/>
            <a:ext cx="232804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개선사항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검지기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도로전광 표지판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신호제어</a:t>
            </a:r>
          </a:p>
          <a:p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4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수행 시나리오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975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1714</Words>
  <Application>Microsoft Office PowerPoint</Application>
  <PresentationFormat>화면 슬라이드 쇼(4:3)</PresentationFormat>
  <Paragraphs>439</Paragraphs>
  <Slides>32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E319-35</cp:lastModifiedBy>
  <cp:revision>128</cp:revision>
  <dcterms:created xsi:type="dcterms:W3CDTF">2015-03-30T01:55:23Z</dcterms:created>
  <dcterms:modified xsi:type="dcterms:W3CDTF">2017-02-23T03:57:12Z</dcterms:modified>
</cp:coreProperties>
</file>