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65" r:id="rId3"/>
    <p:sldId id="276" r:id="rId4"/>
    <p:sldId id="266" r:id="rId5"/>
    <p:sldId id="277" r:id="rId6"/>
    <p:sldId id="267" r:id="rId7"/>
    <p:sldId id="278" r:id="rId8"/>
    <p:sldId id="268" r:id="rId9"/>
    <p:sldId id="275" r:id="rId10"/>
    <p:sldId id="269" r:id="rId11"/>
    <p:sldId id="282" r:id="rId12"/>
    <p:sldId id="285" r:id="rId13"/>
    <p:sldId id="283" r:id="rId14"/>
    <p:sldId id="284" r:id="rId15"/>
    <p:sldId id="280" r:id="rId16"/>
    <p:sldId id="281" r:id="rId17"/>
    <p:sldId id="271" r:id="rId18"/>
    <p:sldId id="272" r:id="rId19"/>
    <p:sldId id="273" r:id="rId20"/>
    <p:sldId id="26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76"/>
            <p14:sldId id="266"/>
            <p14:sldId id="277"/>
            <p14:sldId id="267"/>
            <p14:sldId id="278"/>
            <p14:sldId id="268"/>
            <p14:sldId id="275"/>
            <p14:sldId id="269"/>
            <p14:sldId id="282"/>
            <p14:sldId id="285"/>
            <p14:sldId id="283"/>
            <p14:sldId id="284"/>
            <p14:sldId id="280"/>
            <p14:sldId id="281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E4845"/>
    <a:srgbClr val="E8D0D0"/>
    <a:srgbClr val="6C6D70"/>
    <a:srgbClr val="6D6E71"/>
    <a:srgbClr val="E2E7EA"/>
    <a:srgbClr val="A7A9AC"/>
    <a:srgbClr val="57C5EC"/>
    <a:srgbClr val="636F6D"/>
    <a:srgbClr val="EB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85185" autoAdjust="0"/>
  </p:normalViewPr>
  <p:slideViewPr>
    <p:cSldViewPr>
      <p:cViewPr varScale="1">
        <p:scale>
          <a:sx n="74" d="100"/>
          <a:sy n="74" d="100"/>
        </p:scale>
        <p:origin x="30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28575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  <a:endParaRPr lang="ko-KR" altLang="en-US" sz="29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측정</a:t>
          </a:r>
          <a:endParaRPr lang="ko-KR" altLang="en-US" dirty="0"/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보고</a:t>
          </a:r>
          <a:endParaRPr lang="ko-KR" altLang="en-US" dirty="0"/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2800" dirty="0" smtClean="0"/>
            <a:t>Signal Controllers</a:t>
          </a:r>
          <a:endParaRPr lang="ko-KR" altLang="en-US" sz="28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상태 측정</a:t>
          </a:r>
          <a:endParaRPr lang="ko-KR" altLang="en-US" dirty="0"/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상태 보고</a:t>
          </a:r>
          <a:endParaRPr lang="ko-KR" altLang="en-US" dirty="0"/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Server</a:t>
          </a:r>
          <a:endParaRPr lang="ko-KR" altLang="en-US" sz="28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/>
      <dgm:t>
        <a:bodyPr/>
        <a:lstStyle/>
        <a:p>
          <a:pPr latinLnBrk="1"/>
          <a:r>
            <a:rPr lang="ko-KR" altLang="en-US" dirty="0" smtClean="0"/>
            <a:t>상태</a:t>
          </a:r>
          <a:r>
            <a:rPr lang="en-US" altLang="ko-KR" dirty="0" smtClean="0"/>
            <a:t>(</a:t>
          </a:r>
          <a:r>
            <a:rPr lang="en-US" altLang="ko-KR" dirty="0" err="1" smtClean="0"/>
            <a:t>car&amp;IC</a:t>
          </a:r>
          <a:r>
            <a:rPr lang="en-US" altLang="ko-KR" dirty="0" smtClean="0"/>
            <a:t>)</a:t>
          </a:r>
          <a:r>
            <a:rPr lang="ko-KR" altLang="en-US" dirty="0" smtClean="0"/>
            <a:t> 수신</a:t>
          </a:r>
          <a:endParaRPr lang="ko-KR" altLang="en-US" dirty="0"/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/>
      <dgm:t>
        <a:bodyPr/>
        <a:lstStyle/>
        <a:p>
          <a:pPr latinLnBrk="1"/>
          <a:r>
            <a:rPr lang="ko-KR" altLang="en-US" dirty="0" smtClean="0"/>
            <a:t>각 교차로 혼잡도 분석</a:t>
          </a:r>
          <a:endParaRPr lang="ko-KR" altLang="en-US" dirty="0"/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DB</a:t>
          </a:r>
          <a:endParaRPr lang="ko-KR" altLang="en-US" sz="28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/>
      <dgm:t>
        <a:bodyPr/>
        <a:lstStyle/>
        <a:p>
          <a:pPr latinLnBrk="1"/>
          <a:r>
            <a:rPr lang="en-US" altLang="ko-KR" dirty="0" smtClean="0"/>
            <a:t>DB </a:t>
          </a:r>
          <a:r>
            <a:rPr lang="ko-KR" altLang="en-US" dirty="0" smtClean="0"/>
            <a:t>보관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수신</a:t>
          </a:r>
          <a:endParaRPr lang="ko-KR" altLang="en-US" dirty="0"/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/>
      <dgm:t>
        <a:bodyPr/>
        <a:lstStyle/>
        <a:p>
          <a:pPr latinLnBrk="1"/>
          <a:r>
            <a:rPr lang="ko-KR" altLang="en-US" dirty="0" smtClean="0"/>
            <a:t>정보 공유</a:t>
          </a:r>
          <a:r>
            <a:rPr lang="en-US" altLang="ko-KR" dirty="0" smtClean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통제</a:t>
          </a:r>
          <a:endParaRPr lang="ko-KR" altLang="en-US" dirty="0"/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정보 제공</a:t>
          </a:r>
          <a:r>
            <a:rPr lang="en-US" altLang="ko-KR" dirty="0" smtClean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/>
      <dgm:t>
        <a:bodyPr/>
        <a:lstStyle/>
        <a:p>
          <a:pPr latinLnBrk="1"/>
          <a:r>
            <a:rPr lang="ko-KR" altLang="en-US" dirty="0" smtClean="0"/>
            <a:t>컨트롤러 통제</a:t>
          </a:r>
          <a:endParaRPr lang="ko-KR" altLang="en-US" dirty="0"/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생성</a:t>
          </a:r>
          <a:endParaRPr lang="ko-KR" altLang="en-US" dirty="0"/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제공</a:t>
          </a:r>
          <a:endParaRPr lang="ko-KR" altLang="en-US" dirty="0"/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B3652476-DEAB-4807-A3BC-1899950FA3F4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F0816221-982F-4A99-8EB6-4DB4E9DE37E6}" type="parTrans" cxnId="{D766B4E1-5A37-4FBB-A42B-BF25A0E7D5F4}">
      <dgm:prSet/>
      <dgm:spPr/>
      <dgm:t>
        <a:bodyPr/>
        <a:lstStyle/>
        <a:p>
          <a:pPr latinLnBrk="1"/>
          <a:endParaRPr lang="ko-KR" altLang="en-US"/>
        </a:p>
      </dgm:t>
    </dgm:pt>
    <dgm:pt modelId="{912379C9-F143-4DF1-B5C6-1C3F8EA8E8A5}" type="sibTrans" cxnId="{D766B4E1-5A37-4FBB-A42B-BF25A0E7D5F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</dgm:pt>
    <dgm:pt modelId="{F4A77196-B843-43E5-A149-1CAE5A008932}" type="pres">
      <dgm:prSet presAssocID="{EB8DA885-1A31-4419-AB4F-986C47667892}" presName="textNode" presStyleLbl="bgShp" presStyleIdx="0" presStyleCnt="4"/>
      <dgm:spPr/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6">
        <dgm:presLayoutVars>
          <dgm:bulletEnabled val="1"/>
        </dgm:presLayoutVars>
      </dgm:prSet>
      <dgm:spPr/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6">
        <dgm:presLayoutVars>
          <dgm:bulletEnabled val="1"/>
        </dgm:presLayoutVars>
      </dgm:prSet>
      <dgm:spPr/>
    </dgm:pt>
    <dgm:pt modelId="{B9A5160D-9EEF-4476-B435-0CE48A02B50F}" type="pres">
      <dgm:prSet presAssocID="{569B93EE-FF01-4007-A520-864E60A5C3FA}" presName="aSpace2" presStyleCnt="0"/>
      <dgm:spPr/>
    </dgm:pt>
    <dgm:pt modelId="{7D320CA8-E16C-47F0-9208-9D7BA333E63B}" type="pres">
      <dgm:prSet presAssocID="{B3652476-DEAB-4807-A3BC-1899950FA3F4}" presName="childNode" presStyleLbl="node1" presStyleIdx="8" presStyleCnt="16">
        <dgm:presLayoutVars>
          <dgm:bulletEnabled val="1"/>
        </dgm:presLayoutVars>
      </dgm:prSet>
      <dgm:spPr/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</dgm:pt>
    <dgm:pt modelId="{C0F33DE6-17D2-4FF7-892D-1BC4C1AB4873}" type="pres">
      <dgm:prSet presAssocID="{A6873B97-7874-4E4B-BD65-C84F67C61BB8}" presName="textNode" presStyleLbl="bgShp" presStyleIdx="2" presStyleCnt="4"/>
      <dgm:spPr/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10" presStyleCnt="16">
        <dgm:presLayoutVars>
          <dgm:bulletEnabled val="1"/>
        </dgm:presLayoutVars>
      </dgm:prSet>
      <dgm:spPr/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1" presStyleCnt="16">
        <dgm:presLayoutVars>
          <dgm:bulletEnabled val="1"/>
        </dgm:presLayoutVars>
      </dgm:prSet>
      <dgm:spPr/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2" presStyleCnt="16">
        <dgm:presLayoutVars>
          <dgm:bulletEnabled val="1"/>
        </dgm:presLayoutVars>
      </dgm:prSet>
      <dgm:spPr/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</dgm:pt>
    <dgm:pt modelId="{D311F380-009C-4A23-A708-386F2D0FF5F5}" type="pres">
      <dgm:prSet presAssocID="{BC53A6EF-7C3D-4ABB-9CDF-A2437C84C894}" presName="textNode" presStyleLbl="bgShp" presStyleIdx="3" presStyleCnt="4"/>
      <dgm:spPr/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4" presStyleCnt="16">
        <dgm:presLayoutVars>
          <dgm:bulletEnabled val="1"/>
        </dgm:presLayoutVars>
      </dgm:prSet>
      <dgm:spPr/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AC59D007-90B5-41AB-B22D-AEA8C628AEC4}" type="presOf" srcId="{B3652476-DEAB-4807-A3BC-1899950FA3F4}" destId="{7D320CA8-E16C-47F0-9208-9D7BA333E63B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D766B4E1-5A37-4FBB-A42B-BF25A0E7D5F4}" srcId="{03AD55C6-CE8C-470E-9F7A-71E259545D39}" destId="{B3652476-DEAB-4807-A3BC-1899950FA3F4}" srcOrd="4" destOrd="0" parTransId="{F0816221-982F-4A99-8EB6-4DB4E9DE37E6}" sibTransId="{912379C9-F143-4DF1-B5C6-1C3F8EA8E8A5}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89FA3990-CB09-45E8-BBE1-CBD63A89AB2F}" type="presParOf" srcId="{85939675-7965-4AF7-8150-1A50D15149BC}" destId="{B9A5160D-9EEF-4476-B435-0CE48A02B50F}" srcOrd="7" destOrd="0" presId="urn:microsoft.com/office/officeart/2005/8/layout/lProcess2"/>
    <dgm:cxn modelId="{E50A5832-3F70-4F96-AE56-9977227F8A29}" type="presParOf" srcId="{85939675-7965-4AF7-8150-1A50D15149BC}" destId="{7D320CA8-E16C-47F0-9208-9D7BA333E63B}" srcOrd="8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28575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  <a:endParaRPr lang="ko-KR" altLang="en-US" sz="29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측정</a:t>
          </a:r>
          <a:endParaRPr lang="ko-KR" altLang="en-US" sz="1300" kern="1200" dirty="0"/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보고</a:t>
          </a:r>
          <a:endParaRPr lang="ko-KR" altLang="en-US" sz="1300" kern="1200" dirty="0"/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수신</a:t>
          </a:r>
          <a:endParaRPr lang="ko-KR" altLang="en-US" sz="1300" kern="1200" dirty="0"/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공유</a:t>
          </a:r>
          <a:r>
            <a:rPr lang="en-US" altLang="ko-KR" sz="1300" kern="1200" dirty="0" smtClean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Signal Controllers</a:t>
          </a:r>
          <a:endParaRPr lang="ko-KR" altLang="en-US" sz="28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상태 측정</a:t>
          </a:r>
          <a:endParaRPr lang="ko-KR" altLang="en-US" sz="1300" kern="1200" dirty="0"/>
        </a:p>
      </dsp:txBody>
      <dsp:txXfrm>
        <a:off x="2441876" y="1595780"/>
        <a:ext cx="1613375" cy="572491"/>
      </dsp:txXfrm>
    </dsp:sp>
    <dsp:sp modelId="{C278FF7A-4D92-40FE-9F1F-F47B6595D361}">
      <dsp:nvSpPr>
        <dsp:cNvPr id="0" name=""/>
        <dsp:cNvSpPr/>
      </dsp:nvSpPr>
      <dsp:spPr>
        <a:xfrm>
          <a:off x="242406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상태 보고</a:t>
          </a:r>
          <a:endParaRPr lang="ko-KR" altLang="en-US" sz="1300" kern="1200" dirty="0"/>
        </a:p>
      </dsp:txBody>
      <dsp:txXfrm>
        <a:off x="2441876" y="2297450"/>
        <a:ext cx="1613375" cy="572491"/>
      </dsp:txXfrm>
    </dsp:sp>
    <dsp:sp modelId="{D83A7B47-51FA-49BF-A5D4-B2F52D364855}">
      <dsp:nvSpPr>
        <dsp:cNvPr id="0" name=""/>
        <dsp:cNvSpPr/>
      </dsp:nvSpPr>
      <dsp:spPr>
        <a:xfrm>
          <a:off x="242406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통제</a:t>
          </a:r>
          <a:endParaRPr lang="ko-KR" altLang="en-US" sz="1300" kern="1200" dirty="0"/>
        </a:p>
      </dsp:txBody>
      <dsp:txXfrm>
        <a:off x="2441876" y="2999119"/>
        <a:ext cx="1613375" cy="572491"/>
      </dsp:txXfrm>
    </dsp:sp>
    <dsp:sp modelId="{90C23732-C58A-43CD-A9D0-99B6CDFBC96F}">
      <dsp:nvSpPr>
        <dsp:cNvPr id="0" name=""/>
        <dsp:cNvSpPr/>
      </dsp:nvSpPr>
      <dsp:spPr>
        <a:xfrm>
          <a:off x="242406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r>
            <a:rPr lang="en-US" altLang="ko-KR" sz="1300" kern="1200" dirty="0" smtClean="0"/>
            <a:t>(V2I)</a:t>
          </a:r>
          <a:endParaRPr lang="ko-KR" altLang="en-US" sz="1300" kern="1200" dirty="0"/>
        </a:p>
      </dsp:txBody>
      <dsp:txXfrm>
        <a:off x="2441876" y="3700788"/>
        <a:ext cx="1613375" cy="572491"/>
      </dsp:txXfrm>
    </dsp:sp>
    <dsp:sp modelId="{7D320CA8-E16C-47F0-9208-9D7BA333E63B}">
      <dsp:nvSpPr>
        <dsp:cNvPr id="0" name=""/>
        <dsp:cNvSpPr/>
      </dsp:nvSpPr>
      <dsp:spPr>
        <a:xfrm>
          <a:off x="242406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2441876" y="4402457"/>
        <a:ext cx="1613375" cy="572491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  <a:endParaRPr lang="ko-KR" altLang="en-US" sz="28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상태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car&amp;IC</a:t>
          </a:r>
          <a:r>
            <a:rPr lang="en-US" altLang="ko-KR" sz="1300" kern="1200" dirty="0" smtClean="0"/>
            <a:t>)</a:t>
          </a:r>
          <a:r>
            <a:rPr lang="ko-KR" altLang="en-US" sz="1300" kern="1200" dirty="0" smtClean="0"/>
            <a:t> 수신</a:t>
          </a:r>
          <a:endParaRPr lang="ko-KR" altLang="en-US" sz="1300" kern="1200" dirty="0"/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혼잡도 분석</a:t>
          </a:r>
          <a:endParaRPr lang="ko-KR" altLang="en-US" sz="1300" kern="1200" dirty="0"/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컨트롤러 통제</a:t>
          </a:r>
          <a:endParaRPr lang="ko-KR" altLang="en-US" sz="1300" kern="1200" dirty="0"/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생성</a:t>
          </a:r>
          <a:endParaRPr lang="ko-KR" altLang="en-US" sz="1300" kern="1200" dirty="0"/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endParaRPr lang="ko-KR" altLang="en-US" sz="1300" kern="1200" dirty="0"/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  <a:endParaRPr lang="ko-KR" altLang="en-US" sz="28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DB </a:t>
          </a:r>
          <a:r>
            <a:rPr lang="ko-KR" altLang="en-US" sz="1300" kern="1200" dirty="0" smtClean="0"/>
            <a:t>보관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통제</a:t>
            </a:r>
            <a:endParaRPr lang="en-US" altLang="ko-KR" dirty="0" smtClean="0"/>
          </a:p>
          <a:p>
            <a:r>
              <a:rPr lang="ko-KR" altLang="en-US" dirty="0" smtClean="0"/>
              <a:t>정보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</a:t>
            </a:r>
            <a:r>
              <a:rPr lang="ko-KR" altLang="en-US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시스템</a:t>
            </a:r>
            <a:endParaRPr lang="en-US" altLang="ko-KR" sz="40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road control 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system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97904185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096265" y="4221088"/>
            <a:ext cx="486974" cy="144016"/>
          </a:xfrm>
          <a:prstGeom prst="rightArrow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204864"/>
            <a:ext cx="1882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ar ID</a:t>
            </a:r>
          </a:p>
          <a:p>
            <a:r>
              <a:rPr lang="en-US" altLang="ko-KR" dirty="0" smtClean="0"/>
              <a:t>GPS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smtClean="0"/>
              <a:t>Speed</a:t>
            </a:r>
          </a:p>
          <a:p>
            <a:r>
              <a:rPr lang="ko-KR" altLang="en-US" dirty="0" smtClean="0"/>
              <a:t>정지선과의 거리</a:t>
            </a:r>
            <a:endParaRPr lang="en-US" altLang="ko-KR" dirty="0"/>
          </a:p>
          <a:p>
            <a:r>
              <a:rPr lang="ko-KR" altLang="en-US" dirty="0" smtClean="0"/>
              <a:t>긴급도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18" name="직사각형 17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04864"/>
            <a:ext cx="1733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ID</a:t>
            </a:r>
          </a:p>
          <a:p>
            <a:r>
              <a:rPr lang="ko-KR" altLang="en-US" dirty="0" smtClean="0"/>
              <a:t>신호등 위치</a:t>
            </a:r>
            <a:endParaRPr lang="en-US" altLang="ko-KR" dirty="0" smtClean="0"/>
          </a:p>
          <a:p>
            <a:r>
              <a:rPr lang="ko-KR" altLang="en-US" dirty="0" smtClean="0"/>
              <a:t>요구 발생 위치</a:t>
            </a:r>
            <a:endParaRPr lang="en-US" altLang="ko-KR" dirty="0" smtClean="0"/>
          </a:p>
          <a:p>
            <a:r>
              <a:rPr lang="ko-KR" altLang="en-US" dirty="0" smtClean="0"/>
              <a:t>현재 신호 상태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934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18" name="직사각형 17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 web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04864"/>
            <a:ext cx="1882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ar ID</a:t>
            </a:r>
          </a:p>
          <a:p>
            <a:r>
              <a:rPr lang="en-US" altLang="ko-KR" dirty="0" smtClean="0"/>
              <a:t>GPS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smtClean="0"/>
              <a:t>Speed</a:t>
            </a:r>
          </a:p>
          <a:p>
            <a:r>
              <a:rPr lang="ko-KR" altLang="en-US" dirty="0" smtClean="0"/>
              <a:t>정지선과의 거리</a:t>
            </a:r>
            <a:endParaRPr lang="en-US" altLang="ko-KR" dirty="0"/>
          </a:p>
          <a:p>
            <a:r>
              <a:rPr lang="ko-KR" altLang="en-US" dirty="0" smtClean="0"/>
              <a:t>긴급도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056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18" name="직사각형 17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0486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321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28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 smtClean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종합설계 개요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모듈 상세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데모 환경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종합설계 수행 일정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필요 기술 및 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의미 있는 정보를 제공하여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도로의 혼잡도를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줄이고 경제적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손실을 최소화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최소시간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선정을 통한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운행비용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</a:t>
              </a:r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001365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637458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132899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09329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308594"/>
            <a:ext cx="2718034" cy="213387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5" name="그룹 34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9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23" name="그룹 22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26" name="그룹 25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30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28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24" name="직사각형 23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6702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8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578</Words>
  <Application>Microsoft Office PowerPoint</Application>
  <PresentationFormat>화면 슬라이드 쇼(4:3)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 Bold</vt:lpstr>
      <vt:lpstr>Arial</vt:lpstr>
      <vt:lpstr>Baskerville Old Face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62</cp:revision>
  <dcterms:created xsi:type="dcterms:W3CDTF">2015-03-30T01:55:23Z</dcterms:created>
  <dcterms:modified xsi:type="dcterms:W3CDTF">2017-02-16T05:02:20Z</dcterms:modified>
</cp:coreProperties>
</file>