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4" r:id="rId2"/>
    <p:sldId id="265" r:id="rId3"/>
    <p:sldId id="295" r:id="rId4"/>
    <p:sldId id="276" r:id="rId5"/>
    <p:sldId id="266" r:id="rId6"/>
    <p:sldId id="277" r:id="rId7"/>
    <p:sldId id="267" r:id="rId8"/>
    <p:sldId id="308" r:id="rId9"/>
    <p:sldId id="301" r:id="rId10"/>
    <p:sldId id="275" r:id="rId11"/>
    <p:sldId id="296" r:id="rId12"/>
    <p:sldId id="302" r:id="rId13"/>
    <p:sldId id="269" r:id="rId14"/>
    <p:sldId id="282" r:id="rId15"/>
    <p:sldId id="286" r:id="rId16"/>
    <p:sldId id="297" r:id="rId17"/>
    <p:sldId id="287" r:id="rId18"/>
    <p:sldId id="305" r:id="rId19"/>
    <p:sldId id="298" r:id="rId20"/>
    <p:sldId id="289" r:id="rId21"/>
    <p:sldId id="306" r:id="rId22"/>
    <p:sldId id="312" r:id="rId23"/>
    <p:sldId id="313" r:id="rId24"/>
    <p:sldId id="291" r:id="rId25"/>
    <p:sldId id="307" r:id="rId26"/>
    <p:sldId id="303" r:id="rId27"/>
    <p:sldId id="280" r:id="rId28"/>
    <p:sldId id="293" r:id="rId29"/>
    <p:sldId id="304" r:id="rId30"/>
    <p:sldId id="271" r:id="rId31"/>
    <p:sldId id="272" r:id="rId32"/>
    <p:sldId id="273" r:id="rId33"/>
    <p:sldId id="261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534E2C7-2CF4-4ED2-8DCA-02331DE40497}">
          <p14:sldIdLst>
            <p14:sldId id="274"/>
            <p14:sldId id="265"/>
            <p14:sldId id="295"/>
            <p14:sldId id="276"/>
            <p14:sldId id="266"/>
            <p14:sldId id="277"/>
            <p14:sldId id="267"/>
            <p14:sldId id="308"/>
            <p14:sldId id="301"/>
            <p14:sldId id="275"/>
            <p14:sldId id="296"/>
            <p14:sldId id="302"/>
            <p14:sldId id="269"/>
            <p14:sldId id="282"/>
            <p14:sldId id="286"/>
            <p14:sldId id="297"/>
            <p14:sldId id="287"/>
            <p14:sldId id="305"/>
            <p14:sldId id="298"/>
            <p14:sldId id="289"/>
            <p14:sldId id="306"/>
            <p14:sldId id="312"/>
            <p14:sldId id="313"/>
            <p14:sldId id="291"/>
            <p14:sldId id="307"/>
            <p14:sldId id="303"/>
            <p14:sldId id="280"/>
            <p14:sldId id="293"/>
            <p14:sldId id="304"/>
            <p14:sldId id="271"/>
            <p14:sldId id="272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5EC"/>
    <a:srgbClr val="E2E7EA"/>
    <a:srgbClr val="376092"/>
    <a:srgbClr val="95B3D7"/>
    <a:srgbClr val="D99694"/>
    <a:srgbClr val="000000"/>
    <a:srgbClr val="636F6D"/>
    <a:srgbClr val="EB5A6C"/>
    <a:srgbClr val="AE4845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7" autoAdjust="0"/>
    <p:restoredTop sz="97578" autoAdjust="0"/>
  </p:normalViewPr>
  <p:slideViewPr>
    <p:cSldViewPr>
      <p:cViewPr varScale="1">
        <p:scale>
          <a:sx n="83" d="100"/>
          <a:sy n="83" d="100"/>
        </p:scale>
        <p:origin x="16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282FC-0F59-472E-9D81-D3D92070E8DE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EB8DA885-1A31-4419-AB4F-986C47667892}">
      <dgm:prSet phldrT="[텍스트]" custT="1"/>
      <dgm:spPr>
        <a:noFill/>
        <a:ln w="19050">
          <a:solidFill>
            <a:srgbClr val="AE484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Cars</a:t>
          </a:r>
        </a:p>
        <a:p>
          <a:pPr latinLnBrk="1"/>
          <a:r>
            <a:rPr lang="en-US" altLang="ko-KR" sz="1600" dirty="0" smtClean="0"/>
            <a:t>(raspberry pi)</a:t>
          </a:r>
          <a:endParaRPr lang="ko-KR" altLang="en-US" sz="1600" dirty="0"/>
        </a:p>
      </dgm:t>
    </dgm:pt>
    <dgm:pt modelId="{75CDE5DD-5CA3-40CC-B9F6-6AB34FF51A8B}" type="par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49F73DBB-722E-45D0-BB2B-07CB82CB18BE}" type="sib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6C437247-E619-409A-95FD-9A2881F291A9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측정</a:t>
          </a:r>
        </a:p>
      </dgm:t>
    </dgm:pt>
    <dgm:pt modelId="{25B5E338-6B99-422F-89A0-6FD2D5408344}" type="par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5FF402F3-8A74-469C-83E0-70A30E106D26}" type="sib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7DE61280-A16E-4254-A4A5-2C5072731905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보고</a:t>
          </a:r>
        </a:p>
      </dgm:t>
    </dgm:pt>
    <dgm:pt modelId="{D279A193-2C54-415C-B5B2-C72239C7BF34}" type="par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E4E1E3DA-A1D0-4013-A0F4-98A7765B6B43}" type="sib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03AD55C6-CE8C-470E-9F7A-71E259545D39}">
      <dgm:prSet phldrT="[텍스트]" custT="1"/>
      <dgm:spPr>
        <a:noFill/>
        <a:ln w="19050">
          <a:solidFill>
            <a:srgbClr val="77933C"/>
          </a:solidFill>
        </a:ln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800" dirty="0"/>
            <a:t>Signal </a:t>
          </a:r>
          <a:r>
            <a:rPr lang="en-US" altLang="ko-KR" sz="2800" dirty="0" smtClean="0"/>
            <a:t>Controllers </a:t>
          </a:r>
          <a:r>
            <a:rPr lang="en-US" altLang="ko-KR" sz="1600" dirty="0" smtClean="0"/>
            <a:t>(raspberry pi)</a:t>
          </a:r>
          <a:endParaRPr lang="ko-KR" altLang="en-US" sz="1600" dirty="0"/>
        </a:p>
      </dgm:t>
    </dgm:pt>
    <dgm:pt modelId="{096BBDC7-E215-4392-AAAB-746A5FCFA604}" type="par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DDDCFDCE-7BD6-4198-8553-3A9B4DB1B121}" type="sib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BA64B26A-FFAE-465A-AED3-1478A4F9AE0B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각 교차로 상태 측정</a:t>
          </a:r>
        </a:p>
      </dgm:t>
    </dgm:pt>
    <dgm:pt modelId="{AC8CF8A3-4A67-4125-B571-A9DE1AC0E766}" type="par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E3456684-EA82-425A-86E8-3B8BF79E3288}" type="sib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837C4622-26C4-4C5D-B512-C75617FA72AD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상태 보고</a:t>
          </a:r>
        </a:p>
      </dgm:t>
    </dgm:pt>
    <dgm:pt modelId="{AD68ADC7-79F7-4E38-A23A-582CC8DB2752}" type="par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3F1C35A8-85B9-4451-88E8-FF6170C02BF2}" type="sib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A6873B97-7874-4E4B-BD65-C84F67C61BB8}">
      <dgm:prSet phldrT="[텍스트]" custT="1"/>
      <dgm:spPr>
        <a:noFill/>
        <a:ln w="19050">
          <a:solidFill>
            <a:schemeClr val="accent4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Server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F975EFD7-CAEE-4830-A786-74688A2404BD}" type="par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365E933D-3D4B-48D5-B840-206187E1088B}" type="sib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2F583E96-4888-452B-B60C-1C047729D699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상태</a:t>
          </a:r>
          <a:r>
            <a:rPr lang="en-US" altLang="ko-KR" dirty="0"/>
            <a:t>(</a:t>
          </a:r>
          <a:r>
            <a:rPr lang="en-US" altLang="ko-KR" dirty="0" err="1"/>
            <a:t>car&amp;IC</a:t>
          </a:r>
          <a:r>
            <a:rPr lang="en-US" altLang="ko-KR" dirty="0"/>
            <a:t>)</a:t>
          </a:r>
          <a:r>
            <a:rPr lang="ko-KR" altLang="en-US" dirty="0"/>
            <a:t> 수신</a:t>
          </a:r>
        </a:p>
      </dgm:t>
    </dgm:pt>
    <dgm:pt modelId="{C73DD96A-60CB-4079-89B8-1DF889568062}" type="par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FEF767BA-D685-4669-83B3-7FEF00EF2C7E}" type="sib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EB531612-9F4D-4958-B231-3862940B7946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각 교차로 혼잡도 분석</a:t>
          </a:r>
        </a:p>
      </dgm:t>
    </dgm:pt>
    <dgm:pt modelId="{C562BEB9-E0E3-4BFC-920C-80E5F1B081FB}" type="par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762F9D1C-2BB6-48D1-9366-AFDE4C42CF18}" type="sib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BC53A6EF-7C3D-4ABB-9CDF-A2437C84C894}">
      <dgm:prSet phldrT="[텍스트]" custT="1"/>
      <dgm:spPr>
        <a:noFill/>
        <a:ln w="19050">
          <a:solidFill>
            <a:schemeClr val="accent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DB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3F182756-7F44-4BA0-9AA0-00A598034EBE}" type="par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40564612-89A4-4965-9DFB-D255DDCA9CDD}" type="sib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778F53D9-E8E3-42A4-BDD2-E029CD3E1884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차량</a:t>
          </a:r>
          <a:r>
            <a:rPr lang="en-US" altLang="ko-KR" dirty="0" smtClean="0"/>
            <a:t>&amp;</a:t>
          </a:r>
          <a:r>
            <a:rPr lang="ko-KR" altLang="en-US" dirty="0" smtClean="0"/>
            <a:t>교차로 정보</a:t>
          </a:r>
          <a:endParaRPr lang="ko-KR" altLang="en-US" dirty="0"/>
        </a:p>
      </dgm:t>
    </dgm:pt>
    <dgm:pt modelId="{AA01B373-AA36-4B2F-BF7E-45803E5379BD}" type="par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B081A2BB-077B-4244-9AFC-BAFED4546116}" type="sib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37852299-A623-428E-B53F-B086FD969F58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수신</a:t>
          </a:r>
        </a:p>
      </dgm:t>
    </dgm:pt>
    <dgm:pt modelId="{5ADB6E98-2E7F-4F5C-9845-88B2FDEBD738}" type="par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A376F3A0-5B76-4AA1-B44F-3DCD9BE22BAF}" type="sib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603423A3-B007-4431-8CB7-42157A784814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공유</a:t>
          </a:r>
          <a:r>
            <a:rPr lang="en-US" altLang="ko-KR" dirty="0"/>
            <a:t>(V2V)</a:t>
          </a:r>
          <a:endParaRPr lang="ko-KR" altLang="en-US" dirty="0"/>
        </a:p>
      </dgm:t>
    </dgm:pt>
    <dgm:pt modelId="{8D41795A-0B24-4BE3-B9DA-F7AF81D311C6}" type="par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D1852083-8785-402C-9277-C6FF95ABB29F}" type="sib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81FE4224-0B74-4C51-A12F-BEFF00E5C4E2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통제</a:t>
          </a:r>
        </a:p>
      </dgm:t>
    </dgm:pt>
    <dgm:pt modelId="{EAC9066E-4B50-461D-91E9-991F8D2B3C69}" type="par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F17506FA-8880-4633-A0BB-45B962B313DC}" type="sib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569B93EE-FF01-4007-A520-864E60A5C3FA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  <a:r>
            <a:rPr lang="en-US" altLang="ko-KR" dirty="0"/>
            <a:t>(V2I)</a:t>
          </a:r>
          <a:endParaRPr lang="ko-KR" altLang="en-US" dirty="0"/>
        </a:p>
      </dgm:t>
    </dgm:pt>
    <dgm:pt modelId="{F1BAE801-33ED-4E04-8FB2-6FDE007245ED}" type="par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2964A0B8-47D4-4450-AFA4-5271C6F3F9DB}" type="sib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105916ED-D57F-41C1-92C9-D9EDC7AB5AC1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컨트롤러 통제</a:t>
          </a:r>
        </a:p>
      </dgm:t>
    </dgm:pt>
    <dgm:pt modelId="{DBF75A3F-4BAB-41A3-87A7-11695EF6C050}" type="par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9B060BCA-540A-461A-96FD-7CE36E6D40DC}" type="sib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701089A8-7E98-4ECF-A558-0D3B1498DB0F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생성</a:t>
          </a:r>
        </a:p>
      </dgm:t>
    </dgm:pt>
    <dgm:pt modelId="{5AA5F74C-62F8-4E2D-BB00-55301D0DF979}" type="par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BFC531C5-E19D-4349-9679-CB4284C3F6A9}" type="sib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F150A5B0-80E2-4280-9ADA-3B3A28330E65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</a:p>
      </dgm:t>
    </dgm:pt>
    <dgm:pt modelId="{3E6CC915-36F2-496B-9916-A1F9B07DA22B}" type="par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1D996D1D-5A32-4822-8E2B-2E0F93696DD2}" type="sib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3959F51E-B3DE-4AD7-96E1-857839E05213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각 교차로 별 과거 요구치</a:t>
          </a:r>
          <a:endParaRPr lang="ko-KR" altLang="en-US" dirty="0"/>
        </a:p>
      </dgm:t>
    </dgm:pt>
    <dgm:pt modelId="{CE28AA68-838D-448A-BCB6-B9A33C4666E2}" type="par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40386268-0B8F-4301-9CC1-72ED5A050FBC}" type="sib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AB9E6DD0-5404-4013-8E5B-D847E35AF0E5}" type="pres">
      <dgm:prSet presAssocID="{0A9282FC-0F59-472E-9D81-D3D92070E8D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66C467-011A-4EEF-B62D-7B12CBB65B84}" type="pres">
      <dgm:prSet presAssocID="{EB8DA885-1A31-4419-AB4F-986C47667892}" presName="compNode" presStyleCnt="0"/>
      <dgm:spPr/>
    </dgm:pt>
    <dgm:pt modelId="{55466FB8-C670-411A-AB00-03880FDFB853}" type="pres">
      <dgm:prSet presAssocID="{EB8DA885-1A31-4419-AB4F-986C47667892}" presName="a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4A77196-B843-43E5-A149-1CAE5A008932}" type="pres">
      <dgm:prSet presAssocID="{EB8DA885-1A31-4419-AB4F-986C47667892}" presName="text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C4CE69A-9939-4177-B82A-DD4D3E2967CE}" type="pres">
      <dgm:prSet presAssocID="{EB8DA885-1A31-4419-AB4F-986C47667892}" presName="compChildNode" presStyleCnt="0"/>
      <dgm:spPr/>
    </dgm:pt>
    <dgm:pt modelId="{BBD6AFF7-2BB0-4660-81EF-DA1B697C97B3}" type="pres">
      <dgm:prSet presAssocID="{EB8DA885-1A31-4419-AB4F-986C47667892}" presName="theInnerList" presStyleCnt="0"/>
      <dgm:spPr/>
    </dgm:pt>
    <dgm:pt modelId="{9F8F1B56-D74C-40B4-B131-80CF70314C13}" type="pres">
      <dgm:prSet presAssocID="{6C437247-E619-409A-95FD-9A2881F291A9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09459-2350-4D0D-B30D-FE880A3E0650}" type="pres">
      <dgm:prSet presAssocID="{6C437247-E619-409A-95FD-9A2881F291A9}" presName="aSpace2" presStyleCnt="0"/>
      <dgm:spPr/>
    </dgm:pt>
    <dgm:pt modelId="{FA61E626-03D5-4F06-ACC7-A9CB65643C9A}" type="pres">
      <dgm:prSet presAssocID="{7DE61280-A16E-4254-A4A5-2C5072731905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8A40B3-1CED-439D-932F-8195D1102990}" type="pres">
      <dgm:prSet presAssocID="{7DE61280-A16E-4254-A4A5-2C5072731905}" presName="aSpace2" presStyleCnt="0"/>
      <dgm:spPr/>
    </dgm:pt>
    <dgm:pt modelId="{9EAF9B4C-E11C-42DB-9586-B009305882F3}" type="pres">
      <dgm:prSet presAssocID="{37852299-A623-428E-B53F-B086FD969F58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7E972-C51B-4710-91B5-7CFC2693BF9A}" type="pres">
      <dgm:prSet presAssocID="{37852299-A623-428E-B53F-B086FD969F58}" presName="aSpace2" presStyleCnt="0"/>
      <dgm:spPr/>
    </dgm:pt>
    <dgm:pt modelId="{11FED5F3-72EE-4AB8-838B-201418F250C5}" type="pres">
      <dgm:prSet presAssocID="{603423A3-B007-4431-8CB7-42157A784814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50B4B3-44AD-45BA-8131-B23702AE9DAD}" type="pres">
      <dgm:prSet presAssocID="{EB8DA885-1A31-4419-AB4F-986C47667892}" presName="aSpace" presStyleCnt="0"/>
      <dgm:spPr/>
    </dgm:pt>
    <dgm:pt modelId="{53975179-2A8E-4288-91F6-3EFA36AA40B3}" type="pres">
      <dgm:prSet presAssocID="{03AD55C6-CE8C-470E-9F7A-71E259545D39}" presName="compNode" presStyleCnt="0"/>
      <dgm:spPr/>
    </dgm:pt>
    <dgm:pt modelId="{88523F99-BE73-4C2B-9D31-738413C5021A}" type="pres">
      <dgm:prSet presAssocID="{03AD55C6-CE8C-470E-9F7A-71E259545D39}" presName="a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9B6C624-1A23-4239-A98D-F63E7ADAC2CA}" type="pres">
      <dgm:prSet presAssocID="{03AD55C6-CE8C-470E-9F7A-71E259545D39}" presName="text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2534C20-E742-41D9-9009-185B80DA84C5}" type="pres">
      <dgm:prSet presAssocID="{03AD55C6-CE8C-470E-9F7A-71E259545D39}" presName="compChildNode" presStyleCnt="0"/>
      <dgm:spPr/>
    </dgm:pt>
    <dgm:pt modelId="{85939675-7965-4AF7-8150-1A50D15149BC}" type="pres">
      <dgm:prSet presAssocID="{03AD55C6-CE8C-470E-9F7A-71E259545D39}" presName="theInnerList" presStyleCnt="0"/>
      <dgm:spPr/>
    </dgm:pt>
    <dgm:pt modelId="{1F1C43F4-1C4E-4349-A937-57C2393B181A}" type="pres">
      <dgm:prSet presAssocID="{BA64B26A-FFAE-465A-AED3-1478A4F9AE0B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CFB9D5-7BAC-4C5A-9C0F-CAA27A6FA42A}" type="pres">
      <dgm:prSet presAssocID="{BA64B26A-FFAE-465A-AED3-1478A4F9AE0B}" presName="aSpace2" presStyleCnt="0"/>
      <dgm:spPr/>
    </dgm:pt>
    <dgm:pt modelId="{C278FF7A-4D92-40FE-9F1F-F47B6595D361}" type="pres">
      <dgm:prSet presAssocID="{837C4622-26C4-4C5D-B512-C75617FA72AD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40D48-EB6E-47FE-A4D0-3EFED316BDDC}" type="pres">
      <dgm:prSet presAssocID="{837C4622-26C4-4C5D-B512-C75617FA72AD}" presName="aSpace2" presStyleCnt="0"/>
      <dgm:spPr/>
    </dgm:pt>
    <dgm:pt modelId="{D83A7B47-51FA-49BF-A5D4-B2F52D364855}" type="pres">
      <dgm:prSet presAssocID="{81FE4224-0B74-4C51-A12F-BEFF00E5C4E2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C8C638-D309-4BB3-B953-CF919A02DB45}" type="pres">
      <dgm:prSet presAssocID="{81FE4224-0B74-4C51-A12F-BEFF00E5C4E2}" presName="aSpace2" presStyleCnt="0"/>
      <dgm:spPr/>
    </dgm:pt>
    <dgm:pt modelId="{90C23732-C58A-43CD-A9D0-99B6CDFBC96F}" type="pres">
      <dgm:prSet presAssocID="{569B93EE-FF01-4007-A520-864E60A5C3FA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127B0F-5DDC-4698-A658-E2E158E310ED}" type="pres">
      <dgm:prSet presAssocID="{03AD55C6-CE8C-470E-9F7A-71E259545D39}" presName="aSpace" presStyleCnt="0"/>
      <dgm:spPr/>
    </dgm:pt>
    <dgm:pt modelId="{B17985ED-8D04-42AF-8B94-3BFA76A03994}" type="pres">
      <dgm:prSet presAssocID="{A6873B97-7874-4E4B-BD65-C84F67C61BB8}" presName="compNode" presStyleCnt="0"/>
      <dgm:spPr/>
    </dgm:pt>
    <dgm:pt modelId="{D94BE55A-94CE-48A3-B612-422B5D0E09F8}" type="pres">
      <dgm:prSet presAssocID="{A6873B97-7874-4E4B-BD65-C84F67C61BB8}" presName="a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0F33DE6-17D2-4FF7-892D-1BC4C1AB4873}" type="pres">
      <dgm:prSet presAssocID="{A6873B97-7874-4E4B-BD65-C84F67C61BB8}" presName="text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6ECD8DB-04EE-4164-9FB4-2CD9BB2B43BA}" type="pres">
      <dgm:prSet presAssocID="{A6873B97-7874-4E4B-BD65-C84F67C61BB8}" presName="compChildNode" presStyleCnt="0"/>
      <dgm:spPr/>
    </dgm:pt>
    <dgm:pt modelId="{DFCC1CFA-D8CF-4FC6-8F17-1E46862494CB}" type="pres">
      <dgm:prSet presAssocID="{A6873B97-7874-4E4B-BD65-C84F67C61BB8}" presName="theInnerList" presStyleCnt="0"/>
      <dgm:spPr/>
    </dgm:pt>
    <dgm:pt modelId="{15443272-1A45-483E-A5DA-CF0155B62E6E}" type="pres">
      <dgm:prSet presAssocID="{2F583E96-4888-452B-B60C-1C047729D699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5D906C-9B97-4AB2-8F14-F85E6FD6AB9F}" type="pres">
      <dgm:prSet presAssocID="{2F583E96-4888-452B-B60C-1C047729D699}" presName="aSpace2" presStyleCnt="0"/>
      <dgm:spPr/>
    </dgm:pt>
    <dgm:pt modelId="{8DA1AA62-E7ED-46C0-BD77-808DF6630EFA}" type="pres">
      <dgm:prSet presAssocID="{EB531612-9F4D-4958-B231-3862940B794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46DDD0-3FCC-41FE-9961-1248FF69D5D9}" type="pres">
      <dgm:prSet presAssocID="{EB531612-9F4D-4958-B231-3862940B7946}" presName="aSpace2" presStyleCnt="0"/>
      <dgm:spPr/>
    </dgm:pt>
    <dgm:pt modelId="{33BE03D6-7DF3-438C-A32B-896FA13D497D}" type="pres">
      <dgm:prSet presAssocID="{105916ED-D57F-41C1-92C9-D9EDC7AB5AC1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8CBD4B-7AE5-418B-826F-09EF182098B5}" type="pres">
      <dgm:prSet presAssocID="{105916ED-D57F-41C1-92C9-D9EDC7AB5AC1}" presName="aSpace2" presStyleCnt="0"/>
      <dgm:spPr/>
    </dgm:pt>
    <dgm:pt modelId="{A0112B2E-952F-4BB6-8E37-2FD702B9D219}" type="pres">
      <dgm:prSet presAssocID="{701089A8-7E98-4ECF-A558-0D3B1498DB0F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1670AB-1A17-46D2-8A87-CD0A3C41DD5B}" type="pres">
      <dgm:prSet presAssocID="{701089A8-7E98-4ECF-A558-0D3B1498DB0F}" presName="aSpace2" presStyleCnt="0"/>
      <dgm:spPr/>
    </dgm:pt>
    <dgm:pt modelId="{D4F16375-FB04-4AE2-AF8D-4011370B3586}" type="pres">
      <dgm:prSet presAssocID="{F150A5B0-80E2-4280-9ADA-3B3A28330E65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140911-C95C-41BF-9996-4027DA70650C}" type="pres">
      <dgm:prSet presAssocID="{A6873B97-7874-4E4B-BD65-C84F67C61BB8}" presName="aSpace" presStyleCnt="0"/>
      <dgm:spPr/>
    </dgm:pt>
    <dgm:pt modelId="{A8FBC947-073B-4C04-81FC-353093D83E7B}" type="pres">
      <dgm:prSet presAssocID="{BC53A6EF-7C3D-4ABB-9CDF-A2437C84C894}" presName="compNode" presStyleCnt="0"/>
      <dgm:spPr/>
    </dgm:pt>
    <dgm:pt modelId="{0746BD3F-9CF6-4976-AA4A-A2A19C706840}" type="pres">
      <dgm:prSet presAssocID="{BC53A6EF-7C3D-4ABB-9CDF-A2437C84C894}" presName="a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311F380-009C-4A23-A708-386F2D0FF5F5}" type="pres">
      <dgm:prSet presAssocID="{BC53A6EF-7C3D-4ABB-9CDF-A2437C84C894}" presName="text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513D142-EF5E-4A9A-ACDD-4A00A24315C0}" type="pres">
      <dgm:prSet presAssocID="{BC53A6EF-7C3D-4ABB-9CDF-A2437C84C894}" presName="compChildNode" presStyleCnt="0"/>
      <dgm:spPr/>
    </dgm:pt>
    <dgm:pt modelId="{2DF52EC9-190F-42B7-B948-DBD231A435E6}" type="pres">
      <dgm:prSet presAssocID="{BC53A6EF-7C3D-4ABB-9CDF-A2437C84C894}" presName="theInnerList" presStyleCnt="0"/>
      <dgm:spPr/>
    </dgm:pt>
    <dgm:pt modelId="{A6E07ACD-4A57-4F4F-BBCF-36245BDEC447}" type="pres">
      <dgm:prSet presAssocID="{778F53D9-E8E3-42A4-BDD2-E029CD3E1884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03BD47-C08A-4F17-869F-D2380BCC2080}" type="pres">
      <dgm:prSet presAssocID="{778F53D9-E8E3-42A4-BDD2-E029CD3E1884}" presName="aSpace2" presStyleCnt="0"/>
      <dgm:spPr/>
    </dgm:pt>
    <dgm:pt modelId="{E5868277-FBCE-4E87-BE9F-F0DD501FA8CE}" type="pres">
      <dgm:prSet presAssocID="{3959F51E-B3DE-4AD7-96E1-857839E05213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B8D17A-E9BC-4ABA-A046-CE6C1E940839}" srcId="{03AD55C6-CE8C-470E-9F7A-71E259545D39}" destId="{BA64B26A-FFAE-465A-AED3-1478A4F9AE0B}" srcOrd="0" destOrd="0" parTransId="{AC8CF8A3-4A67-4125-B571-A9DE1AC0E766}" sibTransId="{E3456684-EA82-425A-86E8-3B8BF79E3288}"/>
    <dgm:cxn modelId="{DD6DBA1E-2A79-47BE-A79E-4D54909A36EF}" srcId="{0A9282FC-0F59-472E-9D81-D3D92070E8DE}" destId="{EB8DA885-1A31-4419-AB4F-986C47667892}" srcOrd="0" destOrd="0" parTransId="{75CDE5DD-5CA3-40CC-B9F6-6AB34FF51A8B}" sibTransId="{49F73DBB-722E-45D0-BB2B-07CB82CB18BE}"/>
    <dgm:cxn modelId="{565B92F0-41BE-4358-929F-D957323597A0}" type="presOf" srcId="{03AD55C6-CE8C-470E-9F7A-71E259545D39}" destId="{D9B6C624-1A23-4239-A98D-F63E7ADAC2CA}" srcOrd="1" destOrd="0" presId="urn:microsoft.com/office/officeart/2005/8/layout/lProcess2"/>
    <dgm:cxn modelId="{46768487-D33B-4D08-A8D6-29100FA011DB}" type="presOf" srcId="{701089A8-7E98-4ECF-A558-0D3B1498DB0F}" destId="{A0112B2E-952F-4BB6-8E37-2FD702B9D219}" srcOrd="0" destOrd="0" presId="urn:microsoft.com/office/officeart/2005/8/layout/lProcess2"/>
    <dgm:cxn modelId="{C87CE76E-2206-40A6-A69D-4AB8FDEBE6E1}" type="presOf" srcId="{837C4622-26C4-4C5D-B512-C75617FA72AD}" destId="{C278FF7A-4D92-40FE-9F1F-F47B6595D361}" srcOrd="0" destOrd="0" presId="urn:microsoft.com/office/officeart/2005/8/layout/lProcess2"/>
    <dgm:cxn modelId="{55DC5C86-F358-47C1-B725-879B994C3238}" type="presOf" srcId="{EB531612-9F4D-4958-B231-3862940B7946}" destId="{8DA1AA62-E7ED-46C0-BD77-808DF6630EFA}" srcOrd="0" destOrd="0" presId="urn:microsoft.com/office/officeart/2005/8/layout/lProcess2"/>
    <dgm:cxn modelId="{E706E888-BBDC-4567-B8D9-C7BA14E51761}" type="presOf" srcId="{BC53A6EF-7C3D-4ABB-9CDF-A2437C84C894}" destId="{D311F380-009C-4A23-A708-386F2D0FF5F5}" srcOrd="1" destOrd="0" presId="urn:microsoft.com/office/officeart/2005/8/layout/lProcess2"/>
    <dgm:cxn modelId="{E0222B4F-B23D-4067-9DA3-E34D4450BC98}" type="presOf" srcId="{A6873B97-7874-4E4B-BD65-C84F67C61BB8}" destId="{C0F33DE6-17D2-4FF7-892D-1BC4C1AB4873}" srcOrd="1" destOrd="0" presId="urn:microsoft.com/office/officeart/2005/8/layout/lProcess2"/>
    <dgm:cxn modelId="{2653AFAB-A5F0-456D-8D1A-0430503227E2}" srcId="{A6873B97-7874-4E4B-BD65-C84F67C61BB8}" destId="{2F583E96-4888-452B-B60C-1C047729D699}" srcOrd="0" destOrd="0" parTransId="{C73DD96A-60CB-4079-89B8-1DF889568062}" sibTransId="{FEF767BA-D685-4669-83B3-7FEF00EF2C7E}"/>
    <dgm:cxn modelId="{4509A47D-E68C-4B41-9E0F-716755EC8DED}" srcId="{A6873B97-7874-4E4B-BD65-C84F67C61BB8}" destId="{701089A8-7E98-4ECF-A558-0D3B1498DB0F}" srcOrd="3" destOrd="0" parTransId="{5AA5F74C-62F8-4E2D-BB00-55301D0DF979}" sibTransId="{BFC531C5-E19D-4349-9679-CB4284C3F6A9}"/>
    <dgm:cxn modelId="{85812F35-555C-4D8E-AE6C-BAB0D1BE1729}" type="presOf" srcId="{0A9282FC-0F59-472E-9D81-D3D92070E8DE}" destId="{AB9E6DD0-5404-4013-8E5B-D847E35AF0E5}" srcOrd="0" destOrd="0" presId="urn:microsoft.com/office/officeart/2005/8/layout/lProcess2"/>
    <dgm:cxn modelId="{524490DF-E258-4828-A5FF-204C992976DC}" type="presOf" srcId="{105916ED-D57F-41C1-92C9-D9EDC7AB5AC1}" destId="{33BE03D6-7DF3-438C-A32B-896FA13D497D}" srcOrd="0" destOrd="0" presId="urn:microsoft.com/office/officeart/2005/8/layout/lProcess2"/>
    <dgm:cxn modelId="{71ACBC39-7ED3-4C1C-ADB9-88EA951D3661}" type="presOf" srcId="{EB8DA885-1A31-4419-AB4F-986C47667892}" destId="{55466FB8-C670-411A-AB00-03880FDFB853}" srcOrd="0" destOrd="0" presId="urn:microsoft.com/office/officeart/2005/8/layout/lProcess2"/>
    <dgm:cxn modelId="{AE3453D7-A7A6-463A-A428-A9C8F2BD9F77}" type="presOf" srcId="{3959F51E-B3DE-4AD7-96E1-857839E05213}" destId="{E5868277-FBCE-4E87-BE9F-F0DD501FA8CE}" srcOrd="0" destOrd="0" presId="urn:microsoft.com/office/officeart/2005/8/layout/lProcess2"/>
    <dgm:cxn modelId="{50AB89B0-8AC9-45B8-A2D4-0BF05E93E597}" srcId="{EB8DA885-1A31-4419-AB4F-986C47667892}" destId="{7DE61280-A16E-4254-A4A5-2C5072731905}" srcOrd="1" destOrd="0" parTransId="{D279A193-2C54-415C-B5B2-C72239C7BF34}" sibTransId="{E4E1E3DA-A1D0-4013-A0F4-98A7765B6B43}"/>
    <dgm:cxn modelId="{E8F50B45-CA7A-4353-9321-36C0DB44BBF2}" srcId="{EB8DA885-1A31-4419-AB4F-986C47667892}" destId="{37852299-A623-428E-B53F-B086FD969F58}" srcOrd="2" destOrd="0" parTransId="{5ADB6E98-2E7F-4F5C-9845-88B2FDEBD738}" sibTransId="{A376F3A0-5B76-4AA1-B44F-3DCD9BE22BAF}"/>
    <dgm:cxn modelId="{53CB874C-EACC-4891-AAB8-9730F0805E8F}" srcId="{BC53A6EF-7C3D-4ABB-9CDF-A2437C84C894}" destId="{778F53D9-E8E3-42A4-BDD2-E029CD3E1884}" srcOrd="0" destOrd="0" parTransId="{AA01B373-AA36-4B2F-BF7E-45803E5379BD}" sibTransId="{B081A2BB-077B-4244-9AFC-BAFED4546116}"/>
    <dgm:cxn modelId="{CF4645F2-4EDF-4BF1-ABB7-35095D736993}" type="presOf" srcId="{A6873B97-7874-4E4B-BD65-C84F67C61BB8}" destId="{D94BE55A-94CE-48A3-B612-422B5D0E09F8}" srcOrd="0" destOrd="0" presId="urn:microsoft.com/office/officeart/2005/8/layout/lProcess2"/>
    <dgm:cxn modelId="{7C9C9F89-6F3E-4436-852B-2920BA77FCDB}" srcId="{A6873B97-7874-4E4B-BD65-C84F67C61BB8}" destId="{EB531612-9F4D-4958-B231-3862940B7946}" srcOrd="1" destOrd="0" parTransId="{C562BEB9-E0E3-4BFC-920C-80E5F1B081FB}" sibTransId="{762F9D1C-2BB6-48D1-9366-AFDE4C42CF18}"/>
    <dgm:cxn modelId="{E10150E2-3B3E-4ED6-A3BB-AC601CFCD84D}" type="presOf" srcId="{6C437247-E619-409A-95FD-9A2881F291A9}" destId="{9F8F1B56-D74C-40B4-B131-80CF70314C13}" srcOrd="0" destOrd="0" presId="urn:microsoft.com/office/officeart/2005/8/layout/lProcess2"/>
    <dgm:cxn modelId="{8FB6B3D7-4D9C-49DE-8AA1-3978A970F9E5}" type="presOf" srcId="{37852299-A623-428E-B53F-B086FD969F58}" destId="{9EAF9B4C-E11C-42DB-9586-B009305882F3}" srcOrd="0" destOrd="0" presId="urn:microsoft.com/office/officeart/2005/8/layout/lProcess2"/>
    <dgm:cxn modelId="{1D1D2641-B345-4910-B658-812B6034A414}" srcId="{BC53A6EF-7C3D-4ABB-9CDF-A2437C84C894}" destId="{3959F51E-B3DE-4AD7-96E1-857839E05213}" srcOrd="1" destOrd="0" parTransId="{CE28AA68-838D-448A-BCB6-B9A33C4666E2}" sibTransId="{40386268-0B8F-4301-9CC1-72ED5A050FBC}"/>
    <dgm:cxn modelId="{D77A7B3F-D177-4C6E-9CC9-C2D3FB778F91}" type="presOf" srcId="{81FE4224-0B74-4C51-A12F-BEFF00E5C4E2}" destId="{D83A7B47-51FA-49BF-A5D4-B2F52D364855}" srcOrd="0" destOrd="0" presId="urn:microsoft.com/office/officeart/2005/8/layout/lProcess2"/>
    <dgm:cxn modelId="{6BC28434-3E05-4636-B9F1-7CD44954F435}" srcId="{EB8DA885-1A31-4419-AB4F-986C47667892}" destId="{603423A3-B007-4431-8CB7-42157A784814}" srcOrd="3" destOrd="0" parTransId="{8D41795A-0B24-4BE3-B9DA-F7AF81D311C6}" sibTransId="{D1852083-8785-402C-9277-C6FF95ABB29F}"/>
    <dgm:cxn modelId="{B5BB2C01-18FC-4F12-A1B9-111A2310A19E}" type="presOf" srcId="{EB8DA885-1A31-4419-AB4F-986C47667892}" destId="{F4A77196-B843-43E5-A149-1CAE5A008932}" srcOrd="1" destOrd="0" presId="urn:microsoft.com/office/officeart/2005/8/layout/lProcess2"/>
    <dgm:cxn modelId="{8C09C8E7-6204-4327-8428-C0D97D4E2A68}" srcId="{03AD55C6-CE8C-470E-9F7A-71E259545D39}" destId="{569B93EE-FF01-4007-A520-864E60A5C3FA}" srcOrd="3" destOrd="0" parTransId="{F1BAE801-33ED-4E04-8FB2-6FDE007245ED}" sibTransId="{2964A0B8-47D4-4450-AFA4-5271C6F3F9DB}"/>
    <dgm:cxn modelId="{F15A084A-5D21-4A82-9720-5DDA0AE153C5}" type="presOf" srcId="{03AD55C6-CE8C-470E-9F7A-71E259545D39}" destId="{88523F99-BE73-4C2B-9D31-738413C5021A}" srcOrd="0" destOrd="0" presId="urn:microsoft.com/office/officeart/2005/8/layout/lProcess2"/>
    <dgm:cxn modelId="{161F1F9E-AF92-483B-B30A-E58B2FA19B49}" type="presOf" srcId="{2F583E96-4888-452B-B60C-1C047729D699}" destId="{15443272-1A45-483E-A5DA-CF0155B62E6E}" srcOrd="0" destOrd="0" presId="urn:microsoft.com/office/officeart/2005/8/layout/lProcess2"/>
    <dgm:cxn modelId="{4B5EB580-54CC-464F-B296-4E714C325921}" srcId="{03AD55C6-CE8C-470E-9F7A-71E259545D39}" destId="{81FE4224-0B74-4C51-A12F-BEFF00E5C4E2}" srcOrd="2" destOrd="0" parTransId="{EAC9066E-4B50-461D-91E9-991F8D2B3C69}" sibTransId="{F17506FA-8880-4633-A0BB-45B962B313DC}"/>
    <dgm:cxn modelId="{83D63A0F-7099-468A-8013-11DC9B6C7DD5}" srcId="{0A9282FC-0F59-472E-9D81-D3D92070E8DE}" destId="{A6873B97-7874-4E4B-BD65-C84F67C61BB8}" srcOrd="2" destOrd="0" parTransId="{F975EFD7-CAEE-4830-A786-74688A2404BD}" sibTransId="{365E933D-3D4B-48D5-B840-206187E1088B}"/>
    <dgm:cxn modelId="{9D1138D3-EB65-42A8-AE6A-EABED2026280}" type="presOf" srcId="{569B93EE-FF01-4007-A520-864E60A5C3FA}" destId="{90C23732-C58A-43CD-A9D0-99B6CDFBC96F}" srcOrd="0" destOrd="0" presId="urn:microsoft.com/office/officeart/2005/8/layout/lProcess2"/>
    <dgm:cxn modelId="{7ABDE8B5-EE83-4C42-83F5-88A6C308B5A9}" srcId="{0A9282FC-0F59-472E-9D81-D3D92070E8DE}" destId="{03AD55C6-CE8C-470E-9F7A-71E259545D39}" srcOrd="1" destOrd="0" parTransId="{096BBDC7-E215-4392-AAAB-746A5FCFA604}" sibTransId="{DDDCFDCE-7BD6-4198-8553-3A9B4DB1B121}"/>
    <dgm:cxn modelId="{508E636F-8C71-4B1C-B520-B7A2439E1520}" type="presOf" srcId="{603423A3-B007-4431-8CB7-42157A784814}" destId="{11FED5F3-72EE-4AB8-838B-201418F250C5}" srcOrd="0" destOrd="0" presId="urn:microsoft.com/office/officeart/2005/8/layout/lProcess2"/>
    <dgm:cxn modelId="{E413C4CD-9009-4C46-BCB7-1521E05F7079}" type="presOf" srcId="{BC53A6EF-7C3D-4ABB-9CDF-A2437C84C894}" destId="{0746BD3F-9CF6-4976-AA4A-A2A19C706840}" srcOrd="0" destOrd="0" presId="urn:microsoft.com/office/officeart/2005/8/layout/lProcess2"/>
    <dgm:cxn modelId="{A3390225-CB3B-48FF-A4F1-A94DCBBA646E}" srcId="{03AD55C6-CE8C-470E-9F7A-71E259545D39}" destId="{837C4622-26C4-4C5D-B512-C75617FA72AD}" srcOrd="1" destOrd="0" parTransId="{AD68ADC7-79F7-4E38-A23A-582CC8DB2752}" sibTransId="{3F1C35A8-85B9-4451-88E8-FF6170C02BF2}"/>
    <dgm:cxn modelId="{438A9DAF-83AB-4B3C-B8BD-71A339C38D80}" type="presOf" srcId="{778F53D9-E8E3-42A4-BDD2-E029CD3E1884}" destId="{A6E07ACD-4A57-4F4F-BBCF-36245BDEC447}" srcOrd="0" destOrd="0" presId="urn:microsoft.com/office/officeart/2005/8/layout/lProcess2"/>
    <dgm:cxn modelId="{52C638D1-9413-4D1D-B285-AE66F2C66032}" type="presOf" srcId="{BA64B26A-FFAE-465A-AED3-1478A4F9AE0B}" destId="{1F1C43F4-1C4E-4349-A937-57C2393B181A}" srcOrd="0" destOrd="0" presId="urn:microsoft.com/office/officeart/2005/8/layout/lProcess2"/>
    <dgm:cxn modelId="{0EFE888D-458E-4B78-B569-F06C2B0477EE}" srcId="{A6873B97-7874-4E4B-BD65-C84F67C61BB8}" destId="{F150A5B0-80E2-4280-9ADA-3B3A28330E65}" srcOrd="4" destOrd="0" parTransId="{3E6CC915-36F2-496B-9916-A1F9B07DA22B}" sibTransId="{1D996D1D-5A32-4822-8E2B-2E0F93696DD2}"/>
    <dgm:cxn modelId="{6747A735-7463-401D-92D4-DB48B469734A}" type="presOf" srcId="{F150A5B0-80E2-4280-9ADA-3B3A28330E65}" destId="{D4F16375-FB04-4AE2-AF8D-4011370B3586}" srcOrd="0" destOrd="0" presId="urn:microsoft.com/office/officeart/2005/8/layout/lProcess2"/>
    <dgm:cxn modelId="{B966A535-C175-4B2D-8B91-DD8667745C04}" srcId="{EB8DA885-1A31-4419-AB4F-986C47667892}" destId="{6C437247-E619-409A-95FD-9A2881F291A9}" srcOrd="0" destOrd="0" parTransId="{25B5E338-6B99-422F-89A0-6FD2D5408344}" sibTransId="{5FF402F3-8A74-469C-83E0-70A30E106D26}"/>
    <dgm:cxn modelId="{206F657D-FAD0-4971-8F26-4D5409167019}" type="presOf" srcId="{7DE61280-A16E-4254-A4A5-2C5072731905}" destId="{FA61E626-03D5-4F06-ACC7-A9CB65643C9A}" srcOrd="0" destOrd="0" presId="urn:microsoft.com/office/officeart/2005/8/layout/lProcess2"/>
    <dgm:cxn modelId="{B284957C-1292-4633-931A-66EE817290F6}" srcId="{A6873B97-7874-4E4B-BD65-C84F67C61BB8}" destId="{105916ED-D57F-41C1-92C9-D9EDC7AB5AC1}" srcOrd="2" destOrd="0" parTransId="{DBF75A3F-4BAB-41A3-87A7-11695EF6C050}" sibTransId="{9B060BCA-540A-461A-96FD-7CE36E6D40DC}"/>
    <dgm:cxn modelId="{3A5F57C3-4120-4602-96B1-A0FE2A7C4F50}" srcId="{0A9282FC-0F59-472E-9D81-D3D92070E8DE}" destId="{BC53A6EF-7C3D-4ABB-9CDF-A2437C84C894}" srcOrd="3" destOrd="0" parTransId="{3F182756-7F44-4BA0-9AA0-00A598034EBE}" sibTransId="{40564612-89A4-4965-9DFB-D255DDCA9CDD}"/>
    <dgm:cxn modelId="{F7F388FF-5D65-4471-801D-5B2D3E5A5695}" type="presParOf" srcId="{AB9E6DD0-5404-4013-8E5B-D847E35AF0E5}" destId="{5266C467-011A-4EEF-B62D-7B12CBB65B84}" srcOrd="0" destOrd="0" presId="urn:microsoft.com/office/officeart/2005/8/layout/lProcess2"/>
    <dgm:cxn modelId="{F7A03F2F-645B-4F6D-980C-E8CFC5BCBCDB}" type="presParOf" srcId="{5266C467-011A-4EEF-B62D-7B12CBB65B84}" destId="{55466FB8-C670-411A-AB00-03880FDFB853}" srcOrd="0" destOrd="0" presId="urn:microsoft.com/office/officeart/2005/8/layout/lProcess2"/>
    <dgm:cxn modelId="{29FCD377-8400-47A2-974C-610F7C21A241}" type="presParOf" srcId="{5266C467-011A-4EEF-B62D-7B12CBB65B84}" destId="{F4A77196-B843-43E5-A149-1CAE5A008932}" srcOrd="1" destOrd="0" presId="urn:microsoft.com/office/officeart/2005/8/layout/lProcess2"/>
    <dgm:cxn modelId="{83C77730-2CE6-432B-A401-67F6D68AD5F9}" type="presParOf" srcId="{5266C467-011A-4EEF-B62D-7B12CBB65B84}" destId="{7C4CE69A-9939-4177-B82A-DD4D3E2967CE}" srcOrd="2" destOrd="0" presId="urn:microsoft.com/office/officeart/2005/8/layout/lProcess2"/>
    <dgm:cxn modelId="{4AB95518-CBB1-433D-8472-278F7369CEC7}" type="presParOf" srcId="{7C4CE69A-9939-4177-B82A-DD4D3E2967CE}" destId="{BBD6AFF7-2BB0-4660-81EF-DA1B697C97B3}" srcOrd="0" destOrd="0" presId="urn:microsoft.com/office/officeart/2005/8/layout/lProcess2"/>
    <dgm:cxn modelId="{833A3518-E2C5-4271-9F79-3E5F435C044A}" type="presParOf" srcId="{BBD6AFF7-2BB0-4660-81EF-DA1B697C97B3}" destId="{9F8F1B56-D74C-40B4-B131-80CF70314C13}" srcOrd="0" destOrd="0" presId="urn:microsoft.com/office/officeart/2005/8/layout/lProcess2"/>
    <dgm:cxn modelId="{921AEA69-A6C9-4B50-8457-A8C964A83768}" type="presParOf" srcId="{BBD6AFF7-2BB0-4660-81EF-DA1B697C97B3}" destId="{03909459-2350-4D0D-B30D-FE880A3E0650}" srcOrd="1" destOrd="0" presId="urn:microsoft.com/office/officeart/2005/8/layout/lProcess2"/>
    <dgm:cxn modelId="{D5F6CBCA-C7E5-479B-A83E-DF9E2B981675}" type="presParOf" srcId="{BBD6AFF7-2BB0-4660-81EF-DA1B697C97B3}" destId="{FA61E626-03D5-4F06-ACC7-A9CB65643C9A}" srcOrd="2" destOrd="0" presId="urn:microsoft.com/office/officeart/2005/8/layout/lProcess2"/>
    <dgm:cxn modelId="{84116DB2-7D2A-4764-97E2-7E9D59E4A0F6}" type="presParOf" srcId="{BBD6AFF7-2BB0-4660-81EF-DA1B697C97B3}" destId="{538A40B3-1CED-439D-932F-8195D1102990}" srcOrd="3" destOrd="0" presId="urn:microsoft.com/office/officeart/2005/8/layout/lProcess2"/>
    <dgm:cxn modelId="{647D9825-CFF6-4D22-BF8E-36904D4E3167}" type="presParOf" srcId="{BBD6AFF7-2BB0-4660-81EF-DA1B697C97B3}" destId="{9EAF9B4C-E11C-42DB-9586-B009305882F3}" srcOrd="4" destOrd="0" presId="urn:microsoft.com/office/officeart/2005/8/layout/lProcess2"/>
    <dgm:cxn modelId="{46FF4270-051F-4181-92C3-C597A63E07F3}" type="presParOf" srcId="{BBD6AFF7-2BB0-4660-81EF-DA1B697C97B3}" destId="{AD17E972-C51B-4710-91B5-7CFC2693BF9A}" srcOrd="5" destOrd="0" presId="urn:microsoft.com/office/officeart/2005/8/layout/lProcess2"/>
    <dgm:cxn modelId="{1202E295-1FA3-44F0-82DE-F04A85BD8B97}" type="presParOf" srcId="{BBD6AFF7-2BB0-4660-81EF-DA1B697C97B3}" destId="{11FED5F3-72EE-4AB8-838B-201418F250C5}" srcOrd="6" destOrd="0" presId="urn:microsoft.com/office/officeart/2005/8/layout/lProcess2"/>
    <dgm:cxn modelId="{D0A17483-ABB6-4F52-A642-0A8F23DB5D9C}" type="presParOf" srcId="{AB9E6DD0-5404-4013-8E5B-D847E35AF0E5}" destId="{2A50B4B3-44AD-45BA-8131-B23702AE9DAD}" srcOrd="1" destOrd="0" presId="urn:microsoft.com/office/officeart/2005/8/layout/lProcess2"/>
    <dgm:cxn modelId="{27EFBA4D-EF07-4613-B92C-C9C26C6ADE30}" type="presParOf" srcId="{AB9E6DD0-5404-4013-8E5B-D847E35AF0E5}" destId="{53975179-2A8E-4288-91F6-3EFA36AA40B3}" srcOrd="2" destOrd="0" presId="urn:microsoft.com/office/officeart/2005/8/layout/lProcess2"/>
    <dgm:cxn modelId="{29896B64-4D76-4590-8BBB-054407CCF11B}" type="presParOf" srcId="{53975179-2A8E-4288-91F6-3EFA36AA40B3}" destId="{88523F99-BE73-4C2B-9D31-738413C5021A}" srcOrd="0" destOrd="0" presId="urn:microsoft.com/office/officeart/2005/8/layout/lProcess2"/>
    <dgm:cxn modelId="{EB105C59-7612-47E5-9B7F-945197A53DF2}" type="presParOf" srcId="{53975179-2A8E-4288-91F6-3EFA36AA40B3}" destId="{D9B6C624-1A23-4239-A98D-F63E7ADAC2CA}" srcOrd="1" destOrd="0" presId="urn:microsoft.com/office/officeart/2005/8/layout/lProcess2"/>
    <dgm:cxn modelId="{885C3D9E-C658-4F00-8A93-76FF227944AE}" type="presParOf" srcId="{53975179-2A8E-4288-91F6-3EFA36AA40B3}" destId="{D2534C20-E742-41D9-9009-185B80DA84C5}" srcOrd="2" destOrd="0" presId="urn:microsoft.com/office/officeart/2005/8/layout/lProcess2"/>
    <dgm:cxn modelId="{B2B351C7-3726-4855-AB64-9F37F3FA0F2E}" type="presParOf" srcId="{D2534C20-E742-41D9-9009-185B80DA84C5}" destId="{85939675-7965-4AF7-8150-1A50D15149BC}" srcOrd="0" destOrd="0" presId="urn:microsoft.com/office/officeart/2005/8/layout/lProcess2"/>
    <dgm:cxn modelId="{B0A247D1-D5CB-4F7D-8A40-292C884772AD}" type="presParOf" srcId="{85939675-7965-4AF7-8150-1A50D15149BC}" destId="{1F1C43F4-1C4E-4349-A937-57C2393B181A}" srcOrd="0" destOrd="0" presId="urn:microsoft.com/office/officeart/2005/8/layout/lProcess2"/>
    <dgm:cxn modelId="{D87A3B04-D390-423E-818E-CA51AC376DA4}" type="presParOf" srcId="{85939675-7965-4AF7-8150-1A50D15149BC}" destId="{57CFB9D5-7BAC-4C5A-9C0F-CAA27A6FA42A}" srcOrd="1" destOrd="0" presId="urn:microsoft.com/office/officeart/2005/8/layout/lProcess2"/>
    <dgm:cxn modelId="{6FF8DF00-FA25-4338-8899-B373E5AE84FE}" type="presParOf" srcId="{85939675-7965-4AF7-8150-1A50D15149BC}" destId="{C278FF7A-4D92-40FE-9F1F-F47B6595D361}" srcOrd="2" destOrd="0" presId="urn:microsoft.com/office/officeart/2005/8/layout/lProcess2"/>
    <dgm:cxn modelId="{D8A531A0-FE94-4DA0-8CB7-472C4BB2DDD2}" type="presParOf" srcId="{85939675-7965-4AF7-8150-1A50D15149BC}" destId="{03040D48-EB6E-47FE-A4D0-3EFED316BDDC}" srcOrd="3" destOrd="0" presId="urn:microsoft.com/office/officeart/2005/8/layout/lProcess2"/>
    <dgm:cxn modelId="{687E9D80-E475-4EDE-878B-C5260152F3A1}" type="presParOf" srcId="{85939675-7965-4AF7-8150-1A50D15149BC}" destId="{D83A7B47-51FA-49BF-A5D4-B2F52D364855}" srcOrd="4" destOrd="0" presId="urn:microsoft.com/office/officeart/2005/8/layout/lProcess2"/>
    <dgm:cxn modelId="{7B29C95A-34E1-479F-A2B1-9C33A0A4D100}" type="presParOf" srcId="{85939675-7965-4AF7-8150-1A50D15149BC}" destId="{C1C8C638-D309-4BB3-B953-CF919A02DB45}" srcOrd="5" destOrd="0" presId="urn:microsoft.com/office/officeart/2005/8/layout/lProcess2"/>
    <dgm:cxn modelId="{C33CE1A0-1C87-461F-8D73-E0096EEFF62F}" type="presParOf" srcId="{85939675-7965-4AF7-8150-1A50D15149BC}" destId="{90C23732-C58A-43CD-A9D0-99B6CDFBC96F}" srcOrd="6" destOrd="0" presId="urn:microsoft.com/office/officeart/2005/8/layout/lProcess2"/>
    <dgm:cxn modelId="{CE4DC448-7017-4942-A906-7A8C39F4B7E3}" type="presParOf" srcId="{AB9E6DD0-5404-4013-8E5B-D847E35AF0E5}" destId="{44127B0F-5DDC-4698-A658-E2E158E310ED}" srcOrd="3" destOrd="0" presId="urn:microsoft.com/office/officeart/2005/8/layout/lProcess2"/>
    <dgm:cxn modelId="{4E17CA6D-225E-4A28-BFF9-4F8E37EE34CE}" type="presParOf" srcId="{AB9E6DD0-5404-4013-8E5B-D847E35AF0E5}" destId="{B17985ED-8D04-42AF-8B94-3BFA76A03994}" srcOrd="4" destOrd="0" presId="urn:microsoft.com/office/officeart/2005/8/layout/lProcess2"/>
    <dgm:cxn modelId="{606EDBC8-899A-4B76-BC2B-949320C32108}" type="presParOf" srcId="{B17985ED-8D04-42AF-8B94-3BFA76A03994}" destId="{D94BE55A-94CE-48A3-B612-422B5D0E09F8}" srcOrd="0" destOrd="0" presId="urn:microsoft.com/office/officeart/2005/8/layout/lProcess2"/>
    <dgm:cxn modelId="{9583B418-9795-4248-A119-9752C89B1373}" type="presParOf" srcId="{B17985ED-8D04-42AF-8B94-3BFA76A03994}" destId="{C0F33DE6-17D2-4FF7-892D-1BC4C1AB4873}" srcOrd="1" destOrd="0" presId="urn:microsoft.com/office/officeart/2005/8/layout/lProcess2"/>
    <dgm:cxn modelId="{B1DD5CB8-EFE8-49E0-92B5-5FD0BB8F432A}" type="presParOf" srcId="{B17985ED-8D04-42AF-8B94-3BFA76A03994}" destId="{86ECD8DB-04EE-4164-9FB4-2CD9BB2B43BA}" srcOrd="2" destOrd="0" presId="urn:microsoft.com/office/officeart/2005/8/layout/lProcess2"/>
    <dgm:cxn modelId="{76A41209-9E7C-49BF-9217-6B7DFE72A8E4}" type="presParOf" srcId="{86ECD8DB-04EE-4164-9FB4-2CD9BB2B43BA}" destId="{DFCC1CFA-D8CF-4FC6-8F17-1E46862494CB}" srcOrd="0" destOrd="0" presId="urn:microsoft.com/office/officeart/2005/8/layout/lProcess2"/>
    <dgm:cxn modelId="{2639C0D3-D409-4B9B-AFB6-055756171001}" type="presParOf" srcId="{DFCC1CFA-D8CF-4FC6-8F17-1E46862494CB}" destId="{15443272-1A45-483E-A5DA-CF0155B62E6E}" srcOrd="0" destOrd="0" presId="urn:microsoft.com/office/officeart/2005/8/layout/lProcess2"/>
    <dgm:cxn modelId="{B902CE32-E6E2-4217-8C00-E977601A5497}" type="presParOf" srcId="{DFCC1CFA-D8CF-4FC6-8F17-1E46862494CB}" destId="{335D906C-9B97-4AB2-8F14-F85E6FD6AB9F}" srcOrd="1" destOrd="0" presId="urn:microsoft.com/office/officeart/2005/8/layout/lProcess2"/>
    <dgm:cxn modelId="{E2369C45-6CDC-4A66-B54D-C9094E0E95C6}" type="presParOf" srcId="{DFCC1CFA-D8CF-4FC6-8F17-1E46862494CB}" destId="{8DA1AA62-E7ED-46C0-BD77-808DF6630EFA}" srcOrd="2" destOrd="0" presId="urn:microsoft.com/office/officeart/2005/8/layout/lProcess2"/>
    <dgm:cxn modelId="{DB5CFCBC-3C54-4060-9870-FECFEFEE2B41}" type="presParOf" srcId="{DFCC1CFA-D8CF-4FC6-8F17-1E46862494CB}" destId="{DD46DDD0-3FCC-41FE-9961-1248FF69D5D9}" srcOrd="3" destOrd="0" presId="urn:microsoft.com/office/officeart/2005/8/layout/lProcess2"/>
    <dgm:cxn modelId="{D5748926-68D9-452D-8CC7-5EC4EA2CB585}" type="presParOf" srcId="{DFCC1CFA-D8CF-4FC6-8F17-1E46862494CB}" destId="{33BE03D6-7DF3-438C-A32B-896FA13D497D}" srcOrd="4" destOrd="0" presId="urn:microsoft.com/office/officeart/2005/8/layout/lProcess2"/>
    <dgm:cxn modelId="{C71F7F9B-71D9-4F76-8CED-B0C1F4A82A04}" type="presParOf" srcId="{DFCC1CFA-D8CF-4FC6-8F17-1E46862494CB}" destId="{BD8CBD4B-7AE5-418B-826F-09EF182098B5}" srcOrd="5" destOrd="0" presId="urn:microsoft.com/office/officeart/2005/8/layout/lProcess2"/>
    <dgm:cxn modelId="{0402FA13-82A6-4B33-8384-4300817E0CE1}" type="presParOf" srcId="{DFCC1CFA-D8CF-4FC6-8F17-1E46862494CB}" destId="{A0112B2E-952F-4BB6-8E37-2FD702B9D219}" srcOrd="6" destOrd="0" presId="urn:microsoft.com/office/officeart/2005/8/layout/lProcess2"/>
    <dgm:cxn modelId="{3DE11F1A-38B3-43A6-B9D1-AE9B7B71E76F}" type="presParOf" srcId="{DFCC1CFA-D8CF-4FC6-8F17-1E46862494CB}" destId="{581670AB-1A17-46D2-8A87-CD0A3C41DD5B}" srcOrd="7" destOrd="0" presId="urn:microsoft.com/office/officeart/2005/8/layout/lProcess2"/>
    <dgm:cxn modelId="{EBA3E0F9-307A-4841-952B-19C489C339AF}" type="presParOf" srcId="{DFCC1CFA-D8CF-4FC6-8F17-1E46862494CB}" destId="{D4F16375-FB04-4AE2-AF8D-4011370B3586}" srcOrd="8" destOrd="0" presId="urn:microsoft.com/office/officeart/2005/8/layout/lProcess2"/>
    <dgm:cxn modelId="{752FFB40-3035-4FE9-BD03-41C4CBAA13C6}" type="presParOf" srcId="{AB9E6DD0-5404-4013-8E5B-D847E35AF0E5}" destId="{9A140911-C95C-41BF-9996-4027DA70650C}" srcOrd="5" destOrd="0" presId="urn:microsoft.com/office/officeart/2005/8/layout/lProcess2"/>
    <dgm:cxn modelId="{7CD8A504-3D4E-4497-AF2C-D3D27C9E3769}" type="presParOf" srcId="{AB9E6DD0-5404-4013-8E5B-D847E35AF0E5}" destId="{A8FBC947-073B-4C04-81FC-353093D83E7B}" srcOrd="6" destOrd="0" presId="urn:microsoft.com/office/officeart/2005/8/layout/lProcess2"/>
    <dgm:cxn modelId="{A0719241-8047-4F21-910F-87370A8D7EBD}" type="presParOf" srcId="{A8FBC947-073B-4C04-81FC-353093D83E7B}" destId="{0746BD3F-9CF6-4976-AA4A-A2A19C706840}" srcOrd="0" destOrd="0" presId="urn:microsoft.com/office/officeart/2005/8/layout/lProcess2"/>
    <dgm:cxn modelId="{2E31C6D2-B62F-4CD6-BEFE-923AB8A6FB06}" type="presParOf" srcId="{A8FBC947-073B-4C04-81FC-353093D83E7B}" destId="{D311F380-009C-4A23-A708-386F2D0FF5F5}" srcOrd="1" destOrd="0" presId="urn:microsoft.com/office/officeart/2005/8/layout/lProcess2"/>
    <dgm:cxn modelId="{8EDE146D-F485-413A-AC07-2F5552F5D2AF}" type="presParOf" srcId="{A8FBC947-073B-4C04-81FC-353093D83E7B}" destId="{5513D142-EF5E-4A9A-ACDD-4A00A24315C0}" srcOrd="2" destOrd="0" presId="urn:microsoft.com/office/officeart/2005/8/layout/lProcess2"/>
    <dgm:cxn modelId="{24754349-DE6F-4BD3-8635-E6ED189AFDBD}" type="presParOf" srcId="{5513D142-EF5E-4A9A-ACDD-4A00A24315C0}" destId="{2DF52EC9-190F-42B7-B948-DBD231A435E6}" srcOrd="0" destOrd="0" presId="urn:microsoft.com/office/officeart/2005/8/layout/lProcess2"/>
    <dgm:cxn modelId="{9731EB37-CDBB-4574-A979-92DAA9DBD927}" type="presParOf" srcId="{2DF52EC9-190F-42B7-B948-DBD231A435E6}" destId="{A6E07ACD-4A57-4F4F-BBCF-36245BDEC447}" srcOrd="0" destOrd="0" presId="urn:microsoft.com/office/officeart/2005/8/layout/lProcess2"/>
    <dgm:cxn modelId="{8C39E43E-E78A-435A-835C-1CF4BCEEF9E4}" type="presParOf" srcId="{2DF52EC9-190F-42B7-B948-DBD231A435E6}" destId="{5603BD47-C08A-4F17-869F-D2380BCC2080}" srcOrd="1" destOrd="0" presId="urn:microsoft.com/office/officeart/2005/8/layout/lProcess2"/>
    <dgm:cxn modelId="{F1B9FDA2-ED16-4EFE-A876-2FAFA9B6FFC4}" type="presParOf" srcId="{2DF52EC9-190F-42B7-B948-DBD231A435E6}" destId="{E5868277-FBCE-4E87-BE9F-F0DD501FA8CE}" srcOrd="2" destOrd="0" presId="urn:microsoft.com/office/officeart/2005/8/layout/lProcess2"/>
  </dgm:cxnLst>
  <dgm:bg/>
  <dgm:whole>
    <a:ln w="1270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6FB8-C670-411A-AB00-03880FDFB853}">
      <dsp:nvSpPr>
        <dsp:cNvPr id="0" name=""/>
        <dsp:cNvSpPr/>
      </dsp:nvSpPr>
      <dsp:spPr>
        <a:xfrm>
          <a:off x="210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AE484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Cars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(raspberry pi)</a:t>
          </a:r>
          <a:endParaRPr lang="ko-KR" altLang="en-US" sz="1600" kern="1200" dirty="0"/>
        </a:p>
      </dsp:txBody>
      <dsp:txXfrm>
        <a:off x="2100" y="0"/>
        <a:ext cx="2061246" cy="1576975"/>
      </dsp:txXfrm>
    </dsp:sp>
    <dsp:sp modelId="{9F8F1B56-D74C-40B4-B131-80CF70314C13}">
      <dsp:nvSpPr>
        <dsp:cNvPr id="0" name=""/>
        <dsp:cNvSpPr/>
      </dsp:nvSpPr>
      <dsp:spPr>
        <a:xfrm>
          <a:off x="20822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측정</a:t>
          </a:r>
        </a:p>
      </dsp:txBody>
      <dsp:txXfrm>
        <a:off x="230654" y="1599532"/>
        <a:ext cx="1604139" cy="720914"/>
      </dsp:txXfrm>
    </dsp:sp>
    <dsp:sp modelId="{FA61E626-03D5-4F06-ACC7-A9CB65643C9A}">
      <dsp:nvSpPr>
        <dsp:cNvPr id="0" name=""/>
        <dsp:cNvSpPr/>
      </dsp:nvSpPr>
      <dsp:spPr>
        <a:xfrm>
          <a:off x="20822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보고</a:t>
          </a:r>
        </a:p>
      </dsp:txBody>
      <dsp:txXfrm>
        <a:off x="230654" y="2483116"/>
        <a:ext cx="1604139" cy="720914"/>
      </dsp:txXfrm>
    </dsp:sp>
    <dsp:sp modelId="{9EAF9B4C-E11C-42DB-9586-B009305882F3}">
      <dsp:nvSpPr>
        <dsp:cNvPr id="0" name=""/>
        <dsp:cNvSpPr/>
      </dsp:nvSpPr>
      <dsp:spPr>
        <a:xfrm>
          <a:off x="20822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수신</a:t>
          </a:r>
        </a:p>
      </dsp:txBody>
      <dsp:txXfrm>
        <a:off x="230654" y="3366699"/>
        <a:ext cx="1604139" cy="720914"/>
      </dsp:txXfrm>
    </dsp:sp>
    <dsp:sp modelId="{11FED5F3-72EE-4AB8-838B-201418F250C5}">
      <dsp:nvSpPr>
        <dsp:cNvPr id="0" name=""/>
        <dsp:cNvSpPr/>
      </dsp:nvSpPr>
      <dsp:spPr>
        <a:xfrm>
          <a:off x="20822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공유</a:t>
          </a:r>
          <a:r>
            <a:rPr lang="en-US" altLang="ko-KR" sz="1300" kern="1200" dirty="0"/>
            <a:t>(V2V)</a:t>
          </a:r>
          <a:endParaRPr lang="ko-KR" altLang="en-US" sz="1300" kern="1200" dirty="0"/>
        </a:p>
      </dsp:txBody>
      <dsp:txXfrm>
        <a:off x="230654" y="4250283"/>
        <a:ext cx="1604139" cy="720914"/>
      </dsp:txXfrm>
    </dsp:sp>
    <dsp:sp modelId="{88523F99-BE73-4C2B-9D31-738413C5021A}">
      <dsp:nvSpPr>
        <dsp:cNvPr id="0" name=""/>
        <dsp:cNvSpPr/>
      </dsp:nvSpPr>
      <dsp:spPr>
        <a:xfrm>
          <a:off x="221794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77933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800" kern="1200" dirty="0"/>
            <a:t>Signal </a:t>
          </a:r>
          <a:r>
            <a:rPr lang="en-US" altLang="ko-KR" sz="2800" kern="1200" dirty="0" smtClean="0"/>
            <a:t>Controllers </a:t>
          </a:r>
          <a:r>
            <a:rPr lang="en-US" altLang="ko-KR" sz="1600" kern="1200" dirty="0" smtClean="0"/>
            <a:t>(raspberry pi)</a:t>
          </a:r>
          <a:endParaRPr lang="ko-KR" altLang="en-US" sz="1600" kern="1200" dirty="0"/>
        </a:p>
      </dsp:txBody>
      <dsp:txXfrm>
        <a:off x="2217940" y="0"/>
        <a:ext cx="2061246" cy="1576975"/>
      </dsp:txXfrm>
    </dsp:sp>
    <dsp:sp modelId="{1F1C43F4-1C4E-4349-A937-57C2393B181A}">
      <dsp:nvSpPr>
        <dsp:cNvPr id="0" name=""/>
        <dsp:cNvSpPr/>
      </dsp:nvSpPr>
      <dsp:spPr>
        <a:xfrm>
          <a:off x="242406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상태 측정</a:t>
          </a:r>
        </a:p>
      </dsp:txBody>
      <dsp:txXfrm>
        <a:off x="2446494" y="1599532"/>
        <a:ext cx="1604139" cy="720914"/>
      </dsp:txXfrm>
    </dsp:sp>
    <dsp:sp modelId="{C278FF7A-4D92-40FE-9F1F-F47B6595D361}">
      <dsp:nvSpPr>
        <dsp:cNvPr id="0" name=""/>
        <dsp:cNvSpPr/>
      </dsp:nvSpPr>
      <dsp:spPr>
        <a:xfrm>
          <a:off x="242406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상태 보고</a:t>
          </a:r>
        </a:p>
      </dsp:txBody>
      <dsp:txXfrm>
        <a:off x="2446494" y="2483116"/>
        <a:ext cx="1604139" cy="720914"/>
      </dsp:txXfrm>
    </dsp:sp>
    <dsp:sp modelId="{D83A7B47-51FA-49BF-A5D4-B2F52D364855}">
      <dsp:nvSpPr>
        <dsp:cNvPr id="0" name=""/>
        <dsp:cNvSpPr/>
      </dsp:nvSpPr>
      <dsp:spPr>
        <a:xfrm>
          <a:off x="242406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통제</a:t>
          </a:r>
        </a:p>
      </dsp:txBody>
      <dsp:txXfrm>
        <a:off x="2446494" y="3366699"/>
        <a:ext cx="1604139" cy="720914"/>
      </dsp:txXfrm>
    </dsp:sp>
    <dsp:sp modelId="{90C23732-C58A-43CD-A9D0-99B6CDFBC96F}">
      <dsp:nvSpPr>
        <dsp:cNvPr id="0" name=""/>
        <dsp:cNvSpPr/>
      </dsp:nvSpPr>
      <dsp:spPr>
        <a:xfrm>
          <a:off x="242406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  <a:r>
            <a:rPr lang="en-US" altLang="ko-KR" sz="1300" kern="1200" dirty="0"/>
            <a:t>(V2I)</a:t>
          </a:r>
          <a:endParaRPr lang="ko-KR" altLang="en-US" sz="1300" kern="1200" dirty="0"/>
        </a:p>
      </dsp:txBody>
      <dsp:txXfrm>
        <a:off x="2446494" y="4250283"/>
        <a:ext cx="1604139" cy="720914"/>
      </dsp:txXfrm>
    </dsp:sp>
    <dsp:sp modelId="{D94BE55A-94CE-48A3-B612-422B5D0E09F8}">
      <dsp:nvSpPr>
        <dsp:cNvPr id="0" name=""/>
        <dsp:cNvSpPr/>
      </dsp:nvSpPr>
      <dsp:spPr>
        <a:xfrm>
          <a:off x="443378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Server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4433781" y="0"/>
        <a:ext cx="2061246" cy="1576975"/>
      </dsp:txXfrm>
    </dsp:sp>
    <dsp:sp modelId="{15443272-1A45-483E-A5DA-CF0155B62E6E}">
      <dsp:nvSpPr>
        <dsp:cNvPr id="0" name=""/>
        <dsp:cNvSpPr/>
      </dsp:nvSpPr>
      <dsp:spPr>
        <a:xfrm>
          <a:off x="4639905" y="157796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상태</a:t>
          </a:r>
          <a:r>
            <a:rPr lang="en-US" altLang="ko-KR" sz="1300" kern="1200" dirty="0"/>
            <a:t>(</a:t>
          </a:r>
          <a:r>
            <a:rPr lang="en-US" altLang="ko-KR" sz="1300" kern="1200" dirty="0" err="1"/>
            <a:t>car&amp;IC</a:t>
          </a:r>
          <a:r>
            <a:rPr lang="en-US" altLang="ko-KR" sz="1300" kern="1200" dirty="0"/>
            <a:t>)</a:t>
          </a:r>
          <a:r>
            <a:rPr lang="ko-KR" altLang="en-US" sz="1300" kern="1200" dirty="0"/>
            <a:t> 수신</a:t>
          </a:r>
        </a:p>
      </dsp:txBody>
      <dsp:txXfrm>
        <a:off x="4657716" y="1595780"/>
        <a:ext cx="1613375" cy="572491"/>
      </dsp:txXfrm>
    </dsp:sp>
    <dsp:sp modelId="{8DA1AA62-E7ED-46C0-BD77-808DF6630EFA}">
      <dsp:nvSpPr>
        <dsp:cNvPr id="0" name=""/>
        <dsp:cNvSpPr/>
      </dsp:nvSpPr>
      <dsp:spPr>
        <a:xfrm>
          <a:off x="4639905" y="227963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혼잡도 분석</a:t>
          </a:r>
        </a:p>
      </dsp:txBody>
      <dsp:txXfrm>
        <a:off x="4657716" y="2297450"/>
        <a:ext cx="1613375" cy="572491"/>
      </dsp:txXfrm>
    </dsp:sp>
    <dsp:sp modelId="{33BE03D6-7DF3-438C-A32B-896FA13D497D}">
      <dsp:nvSpPr>
        <dsp:cNvPr id="0" name=""/>
        <dsp:cNvSpPr/>
      </dsp:nvSpPr>
      <dsp:spPr>
        <a:xfrm>
          <a:off x="4639905" y="2981308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컨트롤러 통제</a:t>
          </a:r>
        </a:p>
      </dsp:txBody>
      <dsp:txXfrm>
        <a:off x="4657716" y="2999119"/>
        <a:ext cx="1613375" cy="572491"/>
      </dsp:txXfrm>
    </dsp:sp>
    <dsp:sp modelId="{A0112B2E-952F-4BB6-8E37-2FD702B9D219}">
      <dsp:nvSpPr>
        <dsp:cNvPr id="0" name=""/>
        <dsp:cNvSpPr/>
      </dsp:nvSpPr>
      <dsp:spPr>
        <a:xfrm>
          <a:off x="4639905" y="3682977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생성</a:t>
          </a:r>
        </a:p>
      </dsp:txBody>
      <dsp:txXfrm>
        <a:off x="4657716" y="3700788"/>
        <a:ext cx="1613375" cy="572491"/>
      </dsp:txXfrm>
    </dsp:sp>
    <dsp:sp modelId="{D4F16375-FB04-4AE2-AF8D-4011370B3586}">
      <dsp:nvSpPr>
        <dsp:cNvPr id="0" name=""/>
        <dsp:cNvSpPr/>
      </dsp:nvSpPr>
      <dsp:spPr>
        <a:xfrm>
          <a:off x="4639905" y="4384646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</a:p>
      </dsp:txBody>
      <dsp:txXfrm>
        <a:off x="4657716" y="4402457"/>
        <a:ext cx="1613375" cy="572491"/>
      </dsp:txXfrm>
    </dsp:sp>
    <dsp:sp modelId="{0746BD3F-9CF6-4976-AA4A-A2A19C706840}">
      <dsp:nvSpPr>
        <dsp:cNvPr id="0" name=""/>
        <dsp:cNvSpPr/>
      </dsp:nvSpPr>
      <dsp:spPr>
        <a:xfrm>
          <a:off x="664962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DB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6649621" y="0"/>
        <a:ext cx="2061246" cy="1576975"/>
      </dsp:txXfrm>
    </dsp:sp>
    <dsp:sp modelId="{A6E07ACD-4A57-4F4F-BBCF-36245BDEC447}">
      <dsp:nvSpPr>
        <dsp:cNvPr id="0" name=""/>
        <dsp:cNvSpPr/>
      </dsp:nvSpPr>
      <dsp:spPr>
        <a:xfrm>
          <a:off x="6855746" y="1578515"/>
          <a:ext cx="164899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차량</a:t>
          </a:r>
          <a:r>
            <a:rPr lang="en-US" altLang="ko-KR" sz="1300" kern="1200" dirty="0" smtClean="0"/>
            <a:t>&amp;</a:t>
          </a:r>
          <a:r>
            <a:rPr lang="ko-KR" altLang="en-US" sz="1300" kern="1200" dirty="0" smtClean="0"/>
            <a:t>교차로 정보</a:t>
          </a:r>
          <a:endParaRPr lang="ko-KR" altLang="en-US" sz="1300" kern="1200" dirty="0"/>
        </a:p>
      </dsp:txBody>
      <dsp:txXfrm>
        <a:off x="6902167" y="1624936"/>
        <a:ext cx="1556155" cy="1492089"/>
      </dsp:txXfrm>
    </dsp:sp>
    <dsp:sp modelId="{E5868277-FBCE-4E87-BE9F-F0DD501FA8CE}">
      <dsp:nvSpPr>
        <dsp:cNvPr id="0" name=""/>
        <dsp:cNvSpPr/>
      </dsp:nvSpPr>
      <dsp:spPr>
        <a:xfrm>
          <a:off x="6855746" y="3407282"/>
          <a:ext cx="164899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각 교차로 별 과거 요구치</a:t>
          </a:r>
          <a:endParaRPr lang="ko-KR" altLang="en-US" sz="1300" kern="1200" dirty="0"/>
        </a:p>
      </dsp:txBody>
      <dsp:txXfrm>
        <a:off x="6902167" y="3453703"/>
        <a:ext cx="1556155" cy="1492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93B9-43B9-44EA-98F5-2548CFD0CA8D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0DDD-3118-4D1E-B8B6-C1ED2C35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각각의 교차로에서 차량들의 통행량을 파악하여 신호를 유동적으로 조절함으로써 통행량이 많은 방향의 정체를 해소하고 추가적으로 서버에 축적된 데이터를 토대로 교통이 원활한 곳을 운전자에게 알려 목적지에 정체 없이 도달 할 수 있게 정보를 제공하는 시스템을 생각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4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9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삭제각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7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교차로에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traffic signal server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각 차량의 데이터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차량이 전달한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신호등의 신호를 유동적으로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server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수집한 데이터를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서버로 전송하여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저장된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도로의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혼잡이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적은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경로로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운전자에게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알림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8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1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6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5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9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그룹 484"/>
          <p:cNvGrpSpPr/>
          <p:nvPr userDrawn="1"/>
        </p:nvGrpSpPr>
        <p:grpSpPr>
          <a:xfrm>
            <a:off x="993775" y="2305051"/>
            <a:ext cx="7358063" cy="3840163"/>
            <a:chOff x="993775" y="2305051"/>
            <a:chExt cx="7358063" cy="3840163"/>
          </a:xfrm>
        </p:grpSpPr>
        <p:grpSp>
          <p:nvGrpSpPr>
            <p:cNvPr id="249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286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4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5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0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1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2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3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4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6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7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9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0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1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2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3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4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5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6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7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8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9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0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1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2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3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4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6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7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8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9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0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1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3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6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5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9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3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6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9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3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0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/>
          <p:nvPr userDrawn="1"/>
        </p:nvGrpSpPr>
        <p:grpSpPr>
          <a:xfrm>
            <a:off x="0" y="1431925"/>
            <a:ext cx="9144000" cy="4899025"/>
            <a:chOff x="0" y="1431925"/>
            <a:chExt cx="9144000" cy="4899025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431925"/>
              <a:ext cx="9144000" cy="4899025"/>
            </a:xfrm>
            <a:custGeom>
              <a:avLst/>
              <a:gdLst>
                <a:gd name="T0" fmla="*/ 6473 w 11520"/>
                <a:gd name="T1" fmla="*/ 5637 h 6171"/>
                <a:gd name="T2" fmla="*/ 6454 w 11520"/>
                <a:gd name="T3" fmla="*/ 5634 h 6171"/>
                <a:gd name="T4" fmla="*/ 6440 w 11520"/>
                <a:gd name="T5" fmla="*/ 5624 h 6171"/>
                <a:gd name="T6" fmla="*/ 6430 w 11520"/>
                <a:gd name="T7" fmla="*/ 5609 h 6171"/>
                <a:gd name="T8" fmla="*/ 6427 w 11520"/>
                <a:gd name="T9" fmla="*/ 5590 h 6171"/>
                <a:gd name="T10" fmla="*/ 6425 w 11520"/>
                <a:gd name="T11" fmla="*/ 3443 h 6171"/>
                <a:gd name="T12" fmla="*/ 6425 w 11520"/>
                <a:gd name="T13" fmla="*/ 581 h 6171"/>
                <a:gd name="T14" fmla="*/ 6423 w 11520"/>
                <a:gd name="T15" fmla="*/ 521 h 6171"/>
                <a:gd name="T16" fmla="*/ 6414 w 11520"/>
                <a:gd name="T17" fmla="*/ 464 h 6171"/>
                <a:gd name="T18" fmla="*/ 6400 w 11520"/>
                <a:gd name="T19" fmla="*/ 408 h 6171"/>
                <a:gd name="T20" fmla="*/ 6380 w 11520"/>
                <a:gd name="T21" fmla="*/ 354 h 6171"/>
                <a:gd name="T22" fmla="*/ 6355 w 11520"/>
                <a:gd name="T23" fmla="*/ 304 h 6171"/>
                <a:gd name="T24" fmla="*/ 6326 w 11520"/>
                <a:gd name="T25" fmla="*/ 256 h 6171"/>
                <a:gd name="T26" fmla="*/ 6293 w 11520"/>
                <a:gd name="T27" fmla="*/ 212 h 6171"/>
                <a:gd name="T28" fmla="*/ 6256 w 11520"/>
                <a:gd name="T29" fmla="*/ 170 h 6171"/>
                <a:gd name="T30" fmla="*/ 6215 w 11520"/>
                <a:gd name="T31" fmla="*/ 132 h 6171"/>
                <a:gd name="T32" fmla="*/ 6170 w 11520"/>
                <a:gd name="T33" fmla="*/ 99 h 6171"/>
                <a:gd name="T34" fmla="*/ 6122 w 11520"/>
                <a:gd name="T35" fmla="*/ 70 h 6171"/>
                <a:gd name="T36" fmla="*/ 6071 w 11520"/>
                <a:gd name="T37" fmla="*/ 45 h 6171"/>
                <a:gd name="T38" fmla="*/ 6018 w 11520"/>
                <a:gd name="T39" fmla="*/ 26 h 6171"/>
                <a:gd name="T40" fmla="*/ 5962 w 11520"/>
                <a:gd name="T41" fmla="*/ 12 h 6171"/>
                <a:gd name="T42" fmla="*/ 5904 w 11520"/>
                <a:gd name="T43" fmla="*/ 3 h 6171"/>
                <a:gd name="T44" fmla="*/ 5845 w 11520"/>
                <a:gd name="T45" fmla="*/ 0 h 6171"/>
                <a:gd name="T46" fmla="*/ 0 w 11520"/>
                <a:gd name="T47" fmla="*/ 534 h 6171"/>
                <a:gd name="T48" fmla="*/ 5845 w 11520"/>
                <a:gd name="T49" fmla="*/ 534 h 6171"/>
                <a:gd name="T50" fmla="*/ 5863 w 11520"/>
                <a:gd name="T51" fmla="*/ 537 h 6171"/>
                <a:gd name="T52" fmla="*/ 5879 w 11520"/>
                <a:gd name="T53" fmla="*/ 547 h 6171"/>
                <a:gd name="T54" fmla="*/ 5889 w 11520"/>
                <a:gd name="T55" fmla="*/ 562 h 6171"/>
                <a:gd name="T56" fmla="*/ 5892 w 11520"/>
                <a:gd name="T57" fmla="*/ 581 h 6171"/>
                <a:gd name="T58" fmla="*/ 5892 w 11520"/>
                <a:gd name="T59" fmla="*/ 3644 h 6171"/>
                <a:gd name="T60" fmla="*/ 5892 w 11520"/>
                <a:gd name="T61" fmla="*/ 5590 h 6171"/>
                <a:gd name="T62" fmla="*/ 5896 w 11520"/>
                <a:gd name="T63" fmla="*/ 5649 h 6171"/>
                <a:gd name="T64" fmla="*/ 5904 w 11520"/>
                <a:gd name="T65" fmla="*/ 5707 h 6171"/>
                <a:gd name="T66" fmla="*/ 5919 w 11520"/>
                <a:gd name="T67" fmla="*/ 5763 h 6171"/>
                <a:gd name="T68" fmla="*/ 5938 w 11520"/>
                <a:gd name="T69" fmla="*/ 5817 h 6171"/>
                <a:gd name="T70" fmla="*/ 5962 w 11520"/>
                <a:gd name="T71" fmla="*/ 5867 h 6171"/>
                <a:gd name="T72" fmla="*/ 5991 w 11520"/>
                <a:gd name="T73" fmla="*/ 5915 h 6171"/>
                <a:gd name="T74" fmla="*/ 6025 w 11520"/>
                <a:gd name="T75" fmla="*/ 5959 h 6171"/>
                <a:gd name="T76" fmla="*/ 6063 w 11520"/>
                <a:gd name="T77" fmla="*/ 6001 h 6171"/>
                <a:gd name="T78" fmla="*/ 6104 w 11520"/>
                <a:gd name="T79" fmla="*/ 6038 h 6171"/>
                <a:gd name="T80" fmla="*/ 6149 w 11520"/>
                <a:gd name="T81" fmla="*/ 6072 h 6171"/>
                <a:gd name="T82" fmla="*/ 6197 w 11520"/>
                <a:gd name="T83" fmla="*/ 6101 h 6171"/>
                <a:gd name="T84" fmla="*/ 6247 w 11520"/>
                <a:gd name="T85" fmla="*/ 6125 h 6171"/>
                <a:gd name="T86" fmla="*/ 6300 w 11520"/>
                <a:gd name="T87" fmla="*/ 6144 h 6171"/>
                <a:gd name="T88" fmla="*/ 6356 w 11520"/>
                <a:gd name="T89" fmla="*/ 6159 h 6171"/>
                <a:gd name="T90" fmla="*/ 6413 w 11520"/>
                <a:gd name="T91" fmla="*/ 6168 h 6171"/>
                <a:gd name="T92" fmla="*/ 6473 w 11520"/>
                <a:gd name="T93" fmla="*/ 6171 h 6171"/>
                <a:gd name="T94" fmla="*/ 11520 w 11520"/>
                <a:gd name="T95" fmla="*/ 5637 h 6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20" h="6171">
                  <a:moveTo>
                    <a:pt x="6473" y="5637"/>
                  </a:moveTo>
                  <a:lnTo>
                    <a:pt x="6473" y="5637"/>
                  </a:lnTo>
                  <a:lnTo>
                    <a:pt x="6463" y="5636"/>
                  </a:lnTo>
                  <a:lnTo>
                    <a:pt x="6454" y="5634"/>
                  </a:lnTo>
                  <a:lnTo>
                    <a:pt x="6447" y="5629"/>
                  </a:lnTo>
                  <a:lnTo>
                    <a:pt x="6440" y="5624"/>
                  </a:lnTo>
                  <a:lnTo>
                    <a:pt x="6434" y="5617"/>
                  </a:lnTo>
                  <a:lnTo>
                    <a:pt x="6430" y="5609"/>
                  </a:lnTo>
                  <a:lnTo>
                    <a:pt x="6428" y="5600"/>
                  </a:lnTo>
                  <a:lnTo>
                    <a:pt x="6427" y="5590"/>
                  </a:lnTo>
                  <a:lnTo>
                    <a:pt x="6427" y="3443"/>
                  </a:lnTo>
                  <a:lnTo>
                    <a:pt x="6425" y="3443"/>
                  </a:lnTo>
                  <a:lnTo>
                    <a:pt x="6425" y="581"/>
                  </a:lnTo>
                  <a:lnTo>
                    <a:pt x="6425" y="581"/>
                  </a:lnTo>
                  <a:lnTo>
                    <a:pt x="6425" y="551"/>
                  </a:lnTo>
                  <a:lnTo>
                    <a:pt x="6423" y="521"/>
                  </a:lnTo>
                  <a:lnTo>
                    <a:pt x="6419" y="492"/>
                  </a:lnTo>
                  <a:lnTo>
                    <a:pt x="6414" y="464"/>
                  </a:lnTo>
                  <a:lnTo>
                    <a:pt x="6408" y="436"/>
                  </a:lnTo>
                  <a:lnTo>
                    <a:pt x="6400" y="408"/>
                  </a:lnTo>
                  <a:lnTo>
                    <a:pt x="6391" y="381"/>
                  </a:lnTo>
                  <a:lnTo>
                    <a:pt x="6380" y="354"/>
                  </a:lnTo>
                  <a:lnTo>
                    <a:pt x="6369" y="329"/>
                  </a:lnTo>
                  <a:lnTo>
                    <a:pt x="6355" y="304"/>
                  </a:lnTo>
                  <a:lnTo>
                    <a:pt x="6342" y="280"/>
                  </a:lnTo>
                  <a:lnTo>
                    <a:pt x="6326" y="256"/>
                  </a:lnTo>
                  <a:lnTo>
                    <a:pt x="6311" y="234"/>
                  </a:lnTo>
                  <a:lnTo>
                    <a:pt x="6293" y="212"/>
                  </a:lnTo>
                  <a:lnTo>
                    <a:pt x="6275" y="190"/>
                  </a:lnTo>
                  <a:lnTo>
                    <a:pt x="6256" y="170"/>
                  </a:lnTo>
                  <a:lnTo>
                    <a:pt x="6236" y="151"/>
                  </a:lnTo>
                  <a:lnTo>
                    <a:pt x="6215" y="132"/>
                  </a:lnTo>
                  <a:lnTo>
                    <a:pt x="6192" y="116"/>
                  </a:lnTo>
                  <a:lnTo>
                    <a:pt x="6170" y="99"/>
                  </a:lnTo>
                  <a:lnTo>
                    <a:pt x="6147" y="84"/>
                  </a:lnTo>
                  <a:lnTo>
                    <a:pt x="6122" y="70"/>
                  </a:lnTo>
                  <a:lnTo>
                    <a:pt x="6096" y="58"/>
                  </a:lnTo>
                  <a:lnTo>
                    <a:pt x="6071" y="45"/>
                  </a:lnTo>
                  <a:lnTo>
                    <a:pt x="6045" y="35"/>
                  </a:lnTo>
                  <a:lnTo>
                    <a:pt x="6018" y="26"/>
                  </a:lnTo>
                  <a:lnTo>
                    <a:pt x="5990" y="19"/>
                  </a:lnTo>
                  <a:lnTo>
                    <a:pt x="5962" y="12"/>
                  </a:lnTo>
                  <a:lnTo>
                    <a:pt x="5933" y="6"/>
                  </a:lnTo>
                  <a:lnTo>
                    <a:pt x="5904" y="3"/>
                  </a:lnTo>
                  <a:lnTo>
                    <a:pt x="5875" y="1"/>
                  </a:lnTo>
                  <a:lnTo>
                    <a:pt x="5845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5845" y="534"/>
                  </a:lnTo>
                  <a:lnTo>
                    <a:pt x="5845" y="534"/>
                  </a:lnTo>
                  <a:lnTo>
                    <a:pt x="5855" y="535"/>
                  </a:lnTo>
                  <a:lnTo>
                    <a:pt x="5863" y="537"/>
                  </a:lnTo>
                  <a:lnTo>
                    <a:pt x="5872" y="542"/>
                  </a:lnTo>
                  <a:lnTo>
                    <a:pt x="5879" y="547"/>
                  </a:lnTo>
                  <a:lnTo>
                    <a:pt x="5884" y="554"/>
                  </a:lnTo>
                  <a:lnTo>
                    <a:pt x="5889" y="562"/>
                  </a:lnTo>
                  <a:lnTo>
                    <a:pt x="5891" y="571"/>
                  </a:lnTo>
                  <a:lnTo>
                    <a:pt x="5892" y="581"/>
                  </a:lnTo>
                  <a:lnTo>
                    <a:pt x="5892" y="3644"/>
                  </a:lnTo>
                  <a:lnTo>
                    <a:pt x="5892" y="3644"/>
                  </a:lnTo>
                  <a:lnTo>
                    <a:pt x="5892" y="5590"/>
                  </a:lnTo>
                  <a:lnTo>
                    <a:pt x="5892" y="5590"/>
                  </a:lnTo>
                  <a:lnTo>
                    <a:pt x="5893" y="5620"/>
                  </a:lnTo>
                  <a:lnTo>
                    <a:pt x="5896" y="5649"/>
                  </a:lnTo>
                  <a:lnTo>
                    <a:pt x="5899" y="5678"/>
                  </a:lnTo>
                  <a:lnTo>
                    <a:pt x="5904" y="5707"/>
                  </a:lnTo>
                  <a:lnTo>
                    <a:pt x="5911" y="5735"/>
                  </a:lnTo>
                  <a:lnTo>
                    <a:pt x="5919" y="5763"/>
                  </a:lnTo>
                  <a:lnTo>
                    <a:pt x="5928" y="5790"/>
                  </a:lnTo>
                  <a:lnTo>
                    <a:pt x="5938" y="5817"/>
                  </a:lnTo>
                  <a:lnTo>
                    <a:pt x="5950" y="5842"/>
                  </a:lnTo>
                  <a:lnTo>
                    <a:pt x="5962" y="5867"/>
                  </a:lnTo>
                  <a:lnTo>
                    <a:pt x="5977" y="5891"/>
                  </a:lnTo>
                  <a:lnTo>
                    <a:pt x="5991" y="5915"/>
                  </a:lnTo>
                  <a:lnTo>
                    <a:pt x="6008" y="5937"/>
                  </a:lnTo>
                  <a:lnTo>
                    <a:pt x="6025" y="5959"/>
                  </a:lnTo>
                  <a:lnTo>
                    <a:pt x="6044" y="5980"/>
                  </a:lnTo>
                  <a:lnTo>
                    <a:pt x="6063" y="6001"/>
                  </a:lnTo>
                  <a:lnTo>
                    <a:pt x="6083" y="6020"/>
                  </a:lnTo>
                  <a:lnTo>
                    <a:pt x="6104" y="6038"/>
                  </a:lnTo>
                  <a:lnTo>
                    <a:pt x="6126" y="6055"/>
                  </a:lnTo>
                  <a:lnTo>
                    <a:pt x="6149" y="6072"/>
                  </a:lnTo>
                  <a:lnTo>
                    <a:pt x="6172" y="6086"/>
                  </a:lnTo>
                  <a:lnTo>
                    <a:pt x="6197" y="6101"/>
                  </a:lnTo>
                  <a:lnTo>
                    <a:pt x="6221" y="6113"/>
                  </a:lnTo>
                  <a:lnTo>
                    <a:pt x="6247" y="6125"/>
                  </a:lnTo>
                  <a:lnTo>
                    <a:pt x="6274" y="6136"/>
                  </a:lnTo>
                  <a:lnTo>
                    <a:pt x="6300" y="6144"/>
                  </a:lnTo>
                  <a:lnTo>
                    <a:pt x="6328" y="6152"/>
                  </a:lnTo>
                  <a:lnTo>
                    <a:pt x="6356" y="6159"/>
                  </a:lnTo>
                  <a:lnTo>
                    <a:pt x="6384" y="6165"/>
                  </a:lnTo>
                  <a:lnTo>
                    <a:pt x="6413" y="6168"/>
                  </a:lnTo>
                  <a:lnTo>
                    <a:pt x="6443" y="6170"/>
                  </a:lnTo>
                  <a:lnTo>
                    <a:pt x="6473" y="6171"/>
                  </a:lnTo>
                  <a:lnTo>
                    <a:pt x="11520" y="6171"/>
                  </a:lnTo>
                  <a:lnTo>
                    <a:pt x="11520" y="5637"/>
                  </a:lnTo>
                  <a:lnTo>
                    <a:pt x="6473" y="563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47650" y="1624013"/>
              <a:ext cx="8748713" cy="4497388"/>
            </a:xfrm>
            <a:custGeom>
              <a:avLst/>
              <a:gdLst>
                <a:gd name="T0" fmla="*/ 11023 w 11023"/>
                <a:gd name="T1" fmla="*/ 5650 h 5666"/>
                <a:gd name="T2" fmla="*/ 10511 w 11023"/>
                <a:gd name="T3" fmla="*/ 5634 h 5666"/>
                <a:gd name="T4" fmla="*/ 10128 w 11023"/>
                <a:gd name="T5" fmla="*/ 5656 h 5666"/>
                <a:gd name="T6" fmla="*/ 10271 w 11023"/>
                <a:gd name="T7" fmla="*/ 5666 h 5666"/>
                <a:gd name="T8" fmla="*/ 9920 w 11023"/>
                <a:gd name="T9" fmla="*/ 5650 h 5666"/>
                <a:gd name="T10" fmla="*/ 9408 w 11023"/>
                <a:gd name="T11" fmla="*/ 5634 h 5666"/>
                <a:gd name="T12" fmla="*/ 9025 w 11023"/>
                <a:gd name="T13" fmla="*/ 5656 h 5666"/>
                <a:gd name="T14" fmla="*/ 9168 w 11023"/>
                <a:gd name="T15" fmla="*/ 5666 h 5666"/>
                <a:gd name="T16" fmla="*/ 8815 w 11023"/>
                <a:gd name="T17" fmla="*/ 5650 h 5666"/>
                <a:gd name="T18" fmla="*/ 8303 w 11023"/>
                <a:gd name="T19" fmla="*/ 5634 h 5666"/>
                <a:gd name="T20" fmla="*/ 7921 w 11023"/>
                <a:gd name="T21" fmla="*/ 5656 h 5666"/>
                <a:gd name="T22" fmla="*/ 8063 w 11023"/>
                <a:gd name="T23" fmla="*/ 5666 h 5666"/>
                <a:gd name="T24" fmla="*/ 7711 w 11023"/>
                <a:gd name="T25" fmla="*/ 5650 h 5666"/>
                <a:gd name="T26" fmla="*/ 7199 w 11023"/>
                <a:gd name="T27" fmla="*/ 5634 h 5666"/>
                <a:gd name="T28" fmla="*/ 6816 w 11023"/>
                <a:gd name="T29" fmla="*/ 5656 h 5666"/>
                <a:gd name="T30" fmla="*/ 6959 w 11023"/>
                <a:gd name="T31" fmla="*/ 5666 h 5666"/>
                <a:gd name="T32" fmla="*/ 6608 w 11023"/>
                <a:gd name="T33" fmla="*/ 5650 h 5666"/>
                <a:gd name="T34" fmla="*/ 6083 w 11023"/>
                <a:gd name="T35" fmla="*/ 5610 h 5666"/>
                <a:gd name="T36" fmla="*/ 6238 w 11023"/>
                <a:gd name="T37" fmla="*/ 5643 h 5666"/>
                <a:gd name="T38" fmla="*/ 5841 w 11023"/>
                <a:gd name="T39" fmla="*/ 5378 h 5666"/>
                <a:gd name="T40" fmla="*/ 5876 w 11023"/>
                <a:gd name="T41" fmla="*/ 5401 h 5666"/>
                <a:gd name="T42" fmla="*/ 5848 w 11023"/>
                <a:gd name="T43" fmla="*/ 5137 h 5666"/>
                <a:gd name="T44" fmla="*/ 5865 w 11023"/>
                <a:gd name="T45" fmla="*/ 5142 h 5666"/>
                <a:gd name="T46" fmla="*/ 5874 w 11023"/>
                <a:gd name="T47" fmla="*/ 4624 h 5666"/>
                <a:gd name="T48" fmla="*/ 5848 w 11023"/>
                <a:gd name="T49" fmla="*/ 4252 h 5666"/>
                <a:gd name="T50" fmla="*/ 5848 w 11023"/>
                <a:gd name="T51" fmla="*/ 4034 h 5666"/>
                <a:gd name="T52" fmla="*/ 5865 w 11023"/>
                <a:gd name="T53" fmla="*/ 4037 h 5666"/>
                <a:gd name="T54" fmla="*/ 5874 w 11023"/>
                <a:gd name="T55" fmla="*/ 3520 h 5666"/>
                <a:gd name="T56" fmla="*/ 5848 w 11023"/>
                <a:gd name="T57" fmla="*/ 3147 h 5666"/>
                <a:gd name="T58" fmla="*/ 5848 w 11023"/>
                <a:gd name="T59" fmla="*/ 2930 h 5666"/>
                <a:gd name="T60" fmla="*/ 5865 w 11023"/>
                <a:gd name="T61" fmla="*/ 2933 h 5666"/>
                <a:gd name="T62" fmla="*/ 5874 w 11023"/>
                <a:gd name="T63" fmla="*/ 2417 h 5666"/>
                <a:gd name="T64" fmla="*/ 5848 w 11023"/>
                <a:gd name="T65" fmla="*/ 2043 h 5666"/>
                <a:gd name="T66" fmla="*/ 5848 w 11023"/>
                <a:gd name="T67" fmla="*/ 1826 h 5666"/>
                <a:gd name="T68" fmla="*/ 5865 w 11023"/>
                <a:gd name="T69" fmla="*/ 1829 h 5666"/>
                <a:gd name="T70" fmla="*/ 5874 w 11023"/>
                <a:gd name="T71" fmla="*/ 1313 h 5666"/>
                <a:gd name="T72" fmla="*/ 5848 w 11023"/>
                <a:gd name="T73" fmla="*/ 940 h 5666"/>
                <a:gd name="T74" fmla="*/ 5848 w 11023"/>
                <a:gd name="T75" fmla="*/ 722 h 5666"/>
                <a:gd name="T76" fmla="*/ 5865 w 11023"/>
                <a:gd name="T77" fmla="*/ 726 h 5666"/>
                <a:gd name="T78" fmla="*/ 5811 w 11023"/>
                <a:gd name="T79" fmla="*/ 210 h 5666"/>
                <a:gd name="T80" fmla="*/ 5874 w 11023"/>
                <a:gd name="T81" fmla="*/ 349 h 5666"/>
                <a:gd name="T82" fmla="*/ 5520 w 11023"/>
                <a:gd name="T83" fmla="*/ 15 h 5666"/>
                <a:gd name="T84" fmla="*/ 5669 w 11023"/>
                <a:gd name="T85" fmla="*/ 61 h 5666"/>
                <a:gd name="T86" fmla="*/ 5169 w 11023"/>
                <a:gd name="T87" fmla="*/ 0 h 5666"/>
                <a:gd name="T88" fmla="*/ 4786 w 11023"/>
                <a:gd name="T89" fmla="*/ 22 h 5666"/>
                <a:gd name="T90" fmla="*/ 4929 w 11023"/>
                <a:gd name="T91" fmla="*/ 31 h 5666"/>
                <a:gd name="T92" fmla="*/ 4576 w 11023"/>
                <a:gd name="T93" fmla="*/ 15 h 5666"/>
                <a:gd name="T94" fmla="*/ 4064 w 11023"/>
                <a:gd name="T95" fmla="*/ 0 h 5666"/>
                <a:gd name="T96" fmla="*/ 3682 w 11023"/>
                <a:gd name="T97" fmla="*/ 22 h 5666"/>
                <a:gd name="T98" fmla="*/ 3824 w 11023"/>
                <a:gd name="T99" fmla="*/ 31 h 5666"/>
                <a:gd name="T100" fmla="*/ 3473 w 11023"/>
                <a:gd name="T101" fmla="*/ 15 h 5666"/>
                <a:gd name="T102" fmla="*/ 2961 w 11023"/>
                <a:gd name="T103" fmla="*/ 0 h 5666"/>
                <a:gd name="T104" fmla="*/ 2577 w 11023"/>
                <a:gd name="T105" fmla="*/ 22 h 5666"/>
                <a:gd name="T106" fmla="*/ 2720 w 11023"/>
                <a:gd name="T107" fmla="*/ 31 h 5666"/>
                <a:gd name="T108" fmla="*/ 2369 w 11023"/>
                <a:gd name="T109" fmla="*/ 15 h 5666"/>
                <a:gd name="T110" fmla="*/ 1857 w 11023"/>
                <a:gd name="T111" fmla="*/ 0 h 5666"/>
                <a:gd name="T112" fmla="*/ 1474 w 11023"/>
                <a:gd name="T113" fmla="*/ 22 h 5666"/>
                <a:gd name="T114" fmla="*/ 1617 w 11023"/>
                <a:gd name="T115" fmla="*/ 31 h 5666"/>
                <a:gd name="T116" fmla="*/ 1264 w 11023"/>
                <a:gd name="T117" fmla="*/ 15 h 5666"/>
                <a:gd name="T118" fmla="*/ 752 w 11023"/>
                <a:gd name="T119" fmla="*/ 0 h 5666"/>
                <a:gd name="T120" fmla="*/ 370 w 11023"/>
                <a:gd name="T121" fmla="*/ 22 h 5666"/>
                <a:gd name="T122" fmla="*/ 512 w 11023"/>
                <a:gd name="T123" fmla="*/ 31 h 5666"/>
                <a:gd name="T124" fmla="*/ 160 w 11023"/>
                <a:gd name="T125" fmla="*/ 15 h 5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23" h="5666">
                  <a:moveTo>
                    <a:pt x="11007" y="5666"/>
                  </a:moveTo>
                  <a:lnTo>
                    <a:pt x="10879" y="5666"/>
                  </a:lnTo>
                  <a:lnTo>
                    <a:pt x="10879" y="5666"/>
                  </a:lnTo>
                  <a:lnTo>
                    <a:pt x="10873" y="5665"/>
                  </a:lnTo>
                  <a:lnTo>
                    <a:pt x="10868" y="5662"/>
                  </a:lnTo>
                  <a:lnTo>
                    <a:pt x="10864" y="5656"/>
                  </a:lnTo>
                  <a:lnTo>
                    <a:pt x="10863" y="5650"/>
                  </a:lnTo>
                  <a:lnTo>
                    <a:pt x="10863" y="5650"/>
                  </a:lnTo>
                  <a:lnTo>
                    <a:pt x="10864" y="5644"/>
                  </a:lnTo>
                  <a:lnTo>
                    <a:pt x="10868" y="5638"/>
                  </a:lnTo>
                  <a:lnTo>
                    <a:pt x="10873" y="5635"/>
                  </a:lnTo>
                  <a:lnTo>
                    <a:pt x="10879" y="5634"/>
                  </a:lnTo>
                  <a:lnTo>
                    <a:pt x="11007" y="5634"/>
                  </a:lnTo>
                  <a:lnTo>
                    <a:pt x="11007" y="5634"/>
                  </a:lnTo>
                  <a:lnTo>
                    <a:pt x="11014" y="5635"/>
                  </a:lnTo>
                  <a:lnTo>
                    <a:pt x="11018" y="5638"/>
                  </a:lnTo>
                  <a:lnTo>
                    <a:pt x="11022" y="5644"/>
                  </a:lnTo>
                  <a:lnTo>
                    <a:pt x="11023" y="5650"/>
                  </a:lnTo>
                  <a:lnTo>
                    <a:pt x="11023" y="5650"/>
                  </a:lnTo>
                  <a:lnTo>
                    <a:pt x="11022" y="5656"/>
                  </a:lnTo>
                  <a:lnTo>
                    <a:pt x="11018" y="5662"/>
                  </a:lnTo>
                  <a:lnTo>
                    <a:pt x="11014" y="5665"/>
                  </a:lnTo>
                  <a:lnTo>
                    <a:pt x="11007" y="5666"/>
                  </a:lnTo>
                  <a:lnTo>
                    <a:pt x="11007" y="5666"/>
                  </a:lnTo>
                  <a:close/>
                  <a:moveTo>
                    <a:pt x="10639" y="5666"/>
                  </a:moveTo>
                  <a:lnTo>
                    <a:pt x="10511" y="5666"/>
                  </a:lnTo>
                  <a:lnTo>
                    <a:pt x="10511" y="5666"/>
                  </a:lnTo>
                  <a:lnTo>
                    <a:pt x="10505" y="5665"/>
                  </a:lnTo>
                  <a:lnTo>
                    <a:pt x="10500" y="5662"/>
                  </a:lnTo>
                  <a:lnTo>
                    <a:pt x="10496" y="5656"/>
                  </a:lnTo>
                  <a:lnTo>
                    <a:pt x="10495" y="5650"/>
                  </a:lnTo>
                  <a:lnTo>
                    <a:pt x="10495" y="5650"/>
                  </a:lnTo>
                  <a:lnTo>
                    <a:pt x="10496" y="5644"/>
                  </a:lnTo>
                  <a:lnTo>
                    <a:pt x="10500" y="5638"/>
                  </a:lnTo>
                  <a:lnTo>
                    <a:pt x="10505" y="5635"/>
                  </a:lnTo>
                  <a:lnTo>
                    <a:pt x="10511" y="5634"/>
                  </a:lnTo>
                  <a:lnTo>
                    <a:pt x="10639" y="5634"/>
                  </a:lnTo>
                  <a:lnTo>
                    <a:pt x="10639" y="5634"/>
                  </a:lnTo>
                  <a:lnTo>
                    <a:pt x="10646" y="5635"/>
                  </a:lnTo>
                  <a:lnTo>
                    <a:pt x="10650" y="5638"/>
                  </a:lnTo>
                  <a:lnTo>
                    <a:pt x="10654" y="5644"/>
                  </a:lnTo>
                  <a:lnTo>
                    <a:pt x="10655" y="5650"/>
                  </a:lnTo>
                  <a:lnTo>
                    <a:pt x="10655" y="5650"/>
                  </a:lnTo>
                  <a:lnTo>
                    <a:pt x="10654" y="5656"/>
                  </a:lnTo>
                  <a:lnTo>
                    <a:pt x="10650" y="5662"/>
                  </a:lnTo>
                  <a:lnTo>
                    <a:pt x="10646" y="5665"/>
                  </a:lnTo>
                  <a:lnTo>
                    <a:pt x="10639" y="5666"/>
                  </a:lnTo>
                  <a:lnTo>
                    <a:pt x="10639" y="5666"/>
                  </a:lnTo>
                  <a:close/>
                  <a:moveTo>
                    <a:pt x="10271" y="5666"/>
                  </a:moveTo>
                  <a:lnTo>
                    <a:pt x="10143" y="5666"/>
                  </a:lnTo>
                  <a:lnTo>
                    <a:pt x="10143" y="5666"/>
                  </a:lnTo>
                  <a:lnTo>
                    <a:pt x="10137" y="5665"/>
                  </a:lnTo>
                  <a:lnTo>
                    <a:pt x="10132" y="5662"/>
                  </a:lnTo>
                  <a:lnTo>
                    <a:pt x="10128" y="5656"/>
                  </a:lnTo>
                  <a:lnTo>
                    <a:pt x="10127" y="5650"/>
                  </a:lnTo>
                  <a:lnTo>
                    <a:pt x="10127" y="5650"/>
                  </a:lnTo>
                  <a:lnTo>
                    <a:pt x="10128" y="5644"/>
                  </a:lnTo>
                  <a:lnTo>
                    <a:pt x="10132" y="5638"/>
                  </a:lnTo>
                  <a:lnTo>
                    <a:pt x="10137" y="5635"/>
                  </a:lnTo>
                  <a:lnTo>
                    <a:pt x="10143" y="5634"/>
                  </a:lnTo>
                  <a:lnTo>
                    <a:pt x="10271" y="5634"/>
                  </a:lnTo>
                  <a:lnTo>
                    <a:pt x="10271" y="5634"/>
                  </a:lnTo>
                  <a:lnTo>
                    <a:pt x="10278" y="5635"/>
                  </a:lnTo>
                  <a:lnTo>
                    <a:pt x="10282" y="5638"/>
                  </a:lnTo>
                  <a:lnTo>
                    <a:pt x="10285" y="5644"/>
                  </a:lnTo>
                  <a:lnTo>
                    <a:pt x="10288" y="5650"/>
                  </a:lnTo>
                  <a:lnTo>
                    <a:pt x="10288" y="5650"/>
                  </a:lnTo>
                  <a:lnTo>
                    <a:pt x="10285" y="5656"/>
                  </a:lnTo>
                  <a:lnTo>
                    <a:pt x="10282" y="5662"/>
                  </a:lnTo>
                  <a:lnTo>
                    <a:pt x="10278" y="5665"/>
                  </a:lnTo>
                  <a:lnTo>
                    <a:pt x="10271" y="5666"/>
                  </a:lnTo>
                  <a:lnTo>
                    <a:pt x="10271" y="5666"/>
                  </a:lnTo>
                  <a:close/>
                  <a:moveTo>
                    <a:pt x="9903" y="5666"/>
                  </a:moveTo>
                  <a:lnTo>
                    <a:pt x="9776" y="5666"/>
                  </a:lnTo>
                  <a:lnTo>
                    <a:pt x="9776" y="5666"/>
                  </a:lnTo>
                  <a:lnTo>
                    <a:pt x="9769" y="5665"/>
                  </a:lnTo>
                  <a:lnTo>
                    <a:pt x="9763" y="5662"/>
                  </a:lnTo>
                  <a:lnTo>
                    <a:pt x="9760" y="5656"/>
                  </a:lnTo>
                  <a:lnTo>
                    <a:pt x="9759" y="5650"/>
                  </a:lnTo>
                  <a:lnTo>
                    <a:pt x="9759" y="5650"/>
                  </a:lnTo>
                  <a:lnTo>
                    <a:pt x="9760" y="5644"/>
                  </a:lnTo>
                  <a:lnTo>
                    <a:pt x="9763" y="5638"/>
                  </a:lnTo>
                  <a:lnTo>
                    <a:pt x="9769" y="5635"/>
                  </a:lnTo>
                  <a:lnTo>
                    <a:pt x="9776" y="5634"/>
                  </a:lnTo>
                  <a:lnTo>
                    <a:pt x="9903" y="5634"/>
                  </a:lnTo>
                  <a:lnTo>
                    <a:pt x="9903" y="5634"/>
                  </a:lnTo>
                  <a:lnTo>
                    <a:pt x="9910" y="5635"/>
                  </a:lnTo>
                  <a:lnTo>
                    <a:pt x="9914" y="5638"/>
                  </a:lnTo>
                  <a:lnTo>
                    <a:pt x="9918" y="5644"/>
                  </a:lnTo>
                  <a:lnTo>
                    <a:pt x="9920" y="5650"/>
                  </a:lnTo>
                  <a:lnTo>
                    <a:pt x="9920" y="5650"/>
                  </a:lnTo>
                  <a:lnTo>
                    <a:pt x="9918" y="5656"/>
                  </a:lnTo>
                  <a:lnTo>
                    <a:pt x="9914" y="5662"/>
                  </a:lnTo>
                  <a:lnTo>
                    <a:pt x="9910" y="5665"/>
                  </a:lnTo>
                  <a:lnTo>
                    <a:pt x="9903" y="5666"/>
                  </a:lnTo>
                  <a:lnTo>
                    <a:pt x="9903" y="5666"/>
                  </a:lnTo>
                  <a:close/>
                  <a:moveTo>
                    <a:pt x="9535" y="5666"/>
                  </a:moveTo>
                  <a:lnTo>
                    <a:pt x="9408" y="5666"/>
                  </a:lnTo>
                  <a:lnTo>
                    <a:pt x="9408" y="5666"/>
                  </a:lnTo>
                  <a:lnTo>
                    <a:pt x="9401" y="5665"/>
                  </a:lnTo>
                  <a:lnTo>
                    <a:pt x="9396" y="5662"/>
                  </a:lnTo>
                  <a:lnTo>
                    <a:pt x="9392" y="5656"/>
                  </a:lnTo>
                  <a:lnTo>
                    <a:pt x="9391" y="5650"/>
                  </a:lnTo>
                  <a:lnTo>
                    <a:pt x="9391" y="5650"/>
                  </a:lnTo>
                  <a:lnTo>
                    <a:pt x="9392" y="5644"/>
                  </a:lnTo>
                  <a:lnTo>
                    <a:pt x="9396" y="5638"/>
                  </a:lnTo>
                  <a:lnTo>
                    <a:pt x="9401" y="5635"/>
                  </a:lnTo>
                  <a:lnTo>
                    <a:pt x="9408" y="5634"/>
                  </a:lnTo>
                  <a:lnTo>
                    <a:pt x="9535" y="5634"/>
                  </a:lnTo>
                  <a:lnTo>
                    <a:pt x="9535" y="5634"/>
                  </a:lnTo>
                  <a:lnTo>
                    <a:pt x="9541" y="5635"/>
                  </a:lnTo>
                  <a:lnTo>
                    <a:pt x="9547" y="5638"/>
                  </a:lnTo>
                  <a:lnTo>
                    <a:pt x="9550" y="5644"/>
                  </a:lnTo>
                  <a:lnTo>
                    <a:pt x="9551" y="5650"/>
                  </a:lnTo>
                  <a:lnTo>
                    <a:pt x="9551" y="5650"/>
                  </a:lnTo>
                  <a:lnTo>
                    <a:pt x="9550" y="5656"/>
                  </a:lnTo>
                  <a:lnTo>
                    <a:pt x="9547" y="5662"/>
                  </a:lnTo>
                  <a:lnTo>
                    <a:pt x="9541" y="5665"/>
                  </a:lnTo>
                  <a:lnTo>
                    <a:pt x="9535" y="5666"/>
                  </a:lnTo>
                  <a:lnTo>
                    <a:pt x="9535" y="5666"/>
                  </a:lnTo>
                  <a:close/>
                  <a:moveTo>
                    <a:pt x="9168" y="5666"/>
                  </a:moveTo>
                  <a:lnTo>
                    <a:pt x="9039" y="5666"/>
                  </a:lnTo>
                  <a:lnTo>
                    <a:pt x="9039" y="5666"/>
                  </a:lnTo>
                  <a:lnTo>
                    <a:pt x="9033" y="5665"/>
                  </a:lnTo>
                  <a:lnTo>
                    <a:pt x="9028" y="5662"/>
                  </a:lnTo>
                  <a:lnTo>
                    <a:pt x="9025" y="5656"/>
                  </a:lnTo>
                  <a:lnTo>
                    <a:pt x="9023" y="5650"/>
                  </a:lnTo>
                  <a:lnTo>
                    <a:pt x="9023" y="5650"/>
                  </a:lnTo>
                  <a:lnTo>
                    <a:pt x="9025" y="5644"/>
                  </a:lnTo>
                  <a:lnTo>
                    <a:pt x="9028" y="5638"/>
                  </a:lnTo>
                  <a:lnTo>
                    <a:pt x="9033" y="5635"/>
                  </a:lnTo>
                  <a:lnTo>
                    <a:pt x="9039" y="5634"/>
                  </a:lnTo>
                  <a:lnTo>
                    <a:pt x="9168" y="5634"/>
                  </a:lnTo>
                  <a:lnTo>
                    <a:pt x="9168" y="5634"/>
                  </a:lnTo>
                  <a:lnTo>
                    <a:pt x="9173" y="5635"/>
                  </a:lnTo>
                  <a:lnTo>
                    <a:pt x="9179" y="5638"/>
                  </a:lnTo>
                  <a:lnTo>
                    <a:pt x="9182" y="5644"/>
                  </a:lnTo>
                  <a:lnTo>
                    <a:pt x="9183" y="5650"/>
                  </a:lnTo>
                  <a:lnTo>
                    <a:pt x="9183" y="5650"/>
                  </a:lnTo>
                  <a:lnTo>
                    <a:pt x="9182" y="5656"/>
                  </a:lnTo>
                  <a:lnTo>
                    <a:pt x="9179" y="5662"/>
                  </a:lnTo>
                  <a:lnTo>
                    <a:pt x="9173" y="5665"/>
                  </a:lnTo>
                  <a:lnTo>
                    <a:pt x="9168" y="5666"/>
                  </a:lnTo>
                  <a:lnTo>
                    <a:pt x="9168" y="5666"/>
                  </a:lnTo>
                  <a:close/>
                  <a:moveTo>
                    <a:pt x="8800" y="5666"/>
                  </a:moveTo>
                  <a:lnTo>
                    <a:pt x="8671" y="5666"/>
                  </a:lnTo>
                  <a:lnTo>
                    <a:pt x="8671" y="5666"/>
                  </a:lnTo>
                  <a:lnTo>
                    <a:pt x="8665" y="5665"/>
                  </a:lnTo>
                  <a:lnTo>
                    <a:pt x="8660" y="5662"/>
                  </a:lnTo>
                  <a:lnTo>
                    <a:pt x="8657" y="5656"/>
                  </a:lnTo>
                  <a:lnTo>
                    <a:pt x="8656" y="5650"/>
                  </a:lnTo>
                  <a:lnTo>
                    <a:pt x="8656" y="5650"/>
                  </a:lnTo>
                  <a:lnTo>
                    <a:pt x="8657" y="5644"/>
                  </a:lnTo>
                  <a:lnTo>
                    <a:pt x="8660" y="5638"/>
                  </a:lnTo>
                  <a:lnTo>
                    <a:pt x="8665" y="5635"/>
                  </a:lnTo>
                  <a:lnTo>
                    <a:pt x="8671" y="5634"/>
                  </a:lnTo>
                  <a:lnTo>
                    <a:pt x="8800" y="5634"/>
                  </a:lnTo>
                  <a:lnTo>
                    <a:pt x="8800" y="5634"/>
                  </a:lnTo>
                  <a:lnTo>
                    <a:pt x="8805" y="5635"/>
                  </a:lnTo>
                  <a:lnTo>
                    <a:pt x="8811" y="5638"/>
                  </a:lnTo>
                  <a:lnTo>
                    <a:pt x="8814" y="5644"/>
                  </a:lnTo>
                  <a:lnTo>
                    <a:pt x="8815" y="5650"/>
                  </a:lnTo>
                  <a:lnTo>
                    <a:pt x="8815" y="5650"/>
                  </a:lnTo>
                  <a:lnTo>
                    <a:pt x="8814" y="5656"/>
                  </a:lnTo>
                  <a:lnTo>
                    <a:pt x="8811" y="5662"/>
                  </a:lnTo>
                  <a:lnTo>
                    <a:pt x="8805" y="5665"/>
                  </a:lnTo>
                  <a:lnTo>
                    <a:pt x="8800" y="5666"/>
                  </a:lnTo>
                  <a:lnTo>
                    <a:pt x="8800" y="5666"/>
                  </a:lnTo>
                  <a:close/>
                  <a:moveTo>
                    <a:pt x="8431" y="5666"/>
                  </a:moveTo>
                  <a:lnTo>
                    <a:pt x="8303" y="5666"/>
                  </a:lnTo>
                  <a:lnTo>
                    <a:pt x="8303" y="5666"/>
                  </a:lnTo>
                  <a:lnTo>
                    <a:pt x="8296" y="5665"/>
                  </a:lnTo>
                  <a:lnTo>
                    <a:pt x="8292" y="5662"/>
                  </a:lnTo>
                  <a:lnTo>
                    <a:pt x="8289" y="5656"/>
                  </a:lnTo>
                  <a:lnTo>
                    <a:pt x="8288" y="5650"/>
                  </a:lnTo>
                  <a:lnTo>
                    <a:pt x="8288" y="5650"/>
                  </a:lnTo>
                  <a:lnTo>
                    <a:pt x="8289" y="5644"/>
                  </a:lnTo>
                  <a:lnTo>
                    <a:pt x="8292" y="5638"/>
                  </a:lnTo>
                  <a:lnTo>
                    <a:pt x="8296" y="5635"/>
                  </a:lnTo>
                  <a:lnTo>
                    <a:pt x="8303" y="5634"/>
                  </a:lnTo>
                  <a:lnTo>
                    <a:pt x="8431" y="5634"/>
                  </a:lnTo>
                  <a:lnTo>
                    <a:pt x="8431" y="5634"/>
                  </a:lnTo>
                  <a:lnTo>
                    <a:pt x="8437" y="5635"/>
                  </a:lnTo>
                  <a:lnTo>
                    <a:pt x="8443" y="5638"/>
                  </a:lnTo>
                  <a:lnTo>
                    <a:pt x="8446" y="5644"/>
                  </a:lnTo>
                  <a:lnTo>
                    <a:pt x="8447" y="5650"/>
                  </a:lnTo>
                  <a:lnTo>
                    <a:pt x="8447" y="5650"/>
                  </a:lnTo>
                  <a:lnTo>
                    <a:pt x="8446" y="5656"/>
                  </a:lnTo>
                  <a:lnTo>
                    <a:pt x="8443" y="5662"/>
                  </a:lnTo>
                  <a:lnTo>
                    <a:pt x="8437" y="5665"/>
                  </a:lnTo>
                  <a:lnTo>
                    <a:pt x="8431" y="5666"/>
                  </a:lnTo>
                  <a:lnTo>
                    <a:pt x="8431" y="5666"/>
                  </a:lnTo>
                  <a:close/>
                  <a:moveTo>
                    <a:pt x="8063" y="5666"/>
                  </a:moveTo>
                  <a:lnTo>
                    <a:pt x="7935" y="5666"/>
                  </a:lnTo>
                  <a:lnTo>
                    <a:pt x="7935" y="5666"/>
                  </a:lnTo>
                  <a:lnTo>
                    <a:pt x="7929" y="5665"/>
                  </a:lnTo>
                  <a:lnTo>
                    <a:pt x="7924" y="5662"/>
                  </a:lnTo>
                  <a:lnTo>
                    <a:pt x="7921" y="5656"/>
                  </a:lnTo>
                  <a:lnTo>
                    <a:pt x="7919" y="5650"/>
                  </a:lnTo>
                  <a:lnTo>
                    <a:pt x="7919" y="5650"/>
                  </a:lnTo>
                  <a:lnTo>
                    <a:pt x="7921" y="5644"/>
                  </a:lnTo>
                  <a:lnTo>
                    <a:pt x="7924" y="5638"/>
                  </a:lnTo>
                  <a:lnTo>
                    <a:pt x="7929" y="5635"/>
                  </a:lnTo>
                  <a:lnTo>
                    <a:pt x="7935" y="5634"/>
                  </a:lnTo>
                  <a:lnTo>
                    <a:pt x="8063" y="5634"/>
                  </a:lnTo>
                  <a:lnTo>
                    <a:pt x="8063" y="5634"/>
                  </a:lnTo>
                  <a:lnTo>
                    <a:pt x="8069" y="5635"/>
                  </a:lnTo>
                  <a:lnTo>
                    <a:pt x="8074" y="5638"/>
                  </a:lnTo>
                  <a:lnTo>
                    <a:pt x="8078" y="5644"/>
                  </a:lnTo>
                  <a:lnTo>
                    <a:pt x="8079" y="5650"/>
                  </a:lnTo>
                  <a:lnTo>
                    <a:pt x="8079" y="5650"/>
                  </a:lnTo>
                  <a:lnTo>
                    <a:pt x="8078" y="5656"/>
                  </a:lnTo>
                  <a:lnTo>
                    <a:pt x="8074" y="5662"/>
                  </a:lnTo>
                  <a:lnTo>
                    <a:pt x="8069" y="5665"/>
                  </a:lnTo>
                  <a:lnTo>
                    <a:pt x="8063" y="5666"/>
                  </a:lnTo>
                  <a:lnTo>
                    <a:pt x="8063" y="5666"/>
                  </a:lnTo>
                  <a:close/>
                  <a:moveTo>
                    <a:pt x="7695" y="5666"/>
                  </a:moveTo>
                  <a:lnTo>
                    <a:pt x="7567" y="5666"/>
                  </a:lnTo>
                  <a:lnTo>
                    <a:pt x="7567" y="5666"/>
                  </a:lnTo>
                  <a:lnTo>
                    <a:pt x="7561" y="5665"/>
                  </a:lnTo>
                  <a:lnTo>
                    <a:pt x="7556" y="5662"/>
                  </a:lnTo>
                  <a:lnTo>
                    <a:pt x="7552" y="5656"/>
                  </a:lnTo>
                  <a:lnTo>
                    <a:pt x="7551" y="5650"/>
                  </a:lnTo>
                  <a:lnTo>
                    <a:pt x="7551" y="5650"/>
                  </a:lnTo>
                  <a:lnTo>
                    <a:pt x="7552" y="5644"/>
                  </a:lnTo>
                  <a:lnTo>
                    <a:pt x="7556" y="5638"/>
                  </a:lnTo>
                  <a:lnTo>
                    <a:pt x="7561" y="5635"/>
                  </a:lnTo>
                  <a:lnTo>
                    <a:pt x="7567" y="5634"/>
                  </a:lnTo>
                  <a:lnTo>
                    <a:pt x="7695" y="5634"/>
                  </a:lnTo>
                  <a:lnTo>
                    <a:pt x="7695" y="5634"/>
                  </a:lnTo>
                  <a:lnTo>
                    <a:pt x="7702" y="5635"/>
                  </a:lnTo>
                  <a:lnTo>
                    <a:pt x="7706" y="5638"/>
                  </a:lnTo>
                  <a:lnTo>
                    <a:pt x="7710" y="5644"/>
                  </a:lnTo>
                  <a:lnTo>
                    <a:pt x="7711" y="5650"/>
                  </a:lnTo>
                  <a:lnTo>
                    <a:pt x="7711" y="5650"/>
                  </a:lnTo>
                  <a:lnTo>
                    <a:pt x="7710" y="5656"/>
                  </a:lnTo>
                  <a:lnTo>
                    <a:pt x="7706" y="5662"/>
                  </a:lnTo>
                  <a:lnTo>
                    <a:pt x="7702" y="5665"/>
                  </a:lnTo>
                  <a:lnTo>
                    <a:pt x="7695" y="5666"/>
                  </a:lnTo>
                  <a:lnTo>
                    <a:pt x="7695" y="5666"/>
                  </a:lnTo>
                  <a:close/>
                  <a:moveTo>
                    <a:pt x="7327" y="5666"/>
                  </a:moveTo>
                  <a:lnTo>
                    <a:pt x="7199" y="5666"/>
                  </a:lnTo>
                  <a:lnTo>
                    <a:pt x="7199" y="5666"/>
                  </a:lnTo>
                  <a:lnTo>
                    <a:pt x="7193" y="5665"/>
                  </a:lnTo>
                  <a:lnTo>
                    <a:pt x="7188" y="5662"/>
                  </a:lnTo>
                  <a:lnTo>
                    <a:pt x="7184" y="5656"/>
                  </a:lnTo>
                  <a:lnTo>
                    <a:pt x="7183" y="5650"/>
                  </a:lnTo>
                  <a:lnTo>
                    <a:pt x="7183" y="5650"/>
                  </a:lnTo>
                  <a:lnTo>
                    <a:pt x="7184" y="5644"/>
                  </a:lnTo>
                  <a:lnTo>
                    <a:pt x="7188" y="5638"/>
                  </a:lnTo>
                  <a:lnTo>
                    <a:pt x="7193" y="5635"/>
                  </a:lnTo>
                  <a:lnTo>
                    <a:pt x="7199" y="5634"/>
                  </a:lnTo>
                  <a:lnTo>
                    <a:pt x="7327" y="5634"/>
                  </a:lnTo>
                  <a:lnTo>
                    <a:pt x="7327" y="5634"/>
                  </a:lnTo>
                  <a:lnTo>
                    <a:pt x="7334" y="5635"/>
                  </a:lnTo>
                  <a:lnTo>
                    <a:pt x="7338" y="5638"/>
                  </a:lnTo>
                  <a:lnTo>
                    <a:pt x="7342" y="5644"/>
                  </a:lnTo>
                  <a:lnTo>
                    <a:pt x="7343" y="5650"/>
                  </a:lnTo>
                  <a:lnTo>
                    <a:pt x="7343" y="5650"/>
                  </a:lnTo>
                  <a:lnTo>
                    <a:pt x="7342" y="5656"/>
                  </a:lnTo>
                  <a:lnTo>
                    <a:pt x="7338" y="5662"/>
                  </a:lnTo>
                  <a:lnTo>
                    <a:pt x="7334" y="5665"/>
                  </a:lnTo>
                  <a:lnTo>
                    <a:pt x="7327" y="5666"/>
                  </a:lnTo>
                  <a:lnTo>
                    <a:pt x="7327" y="5666"/>
                  </a:lnTo>
                  <a:close/>
                  <a:moveTo>
                    <a:pt x="6959" y="5666"/>
                  </a:moveTo>
                  <a:lnTo>
                    <a:pt x="6831" y="5666"/>
                  </a:lnTo>
                  <a:lnTo>
                    <a:pt x="6831" y="5666"/>
                  </a:lnTo>
                  <a:lnTo>
                    <a:pt x="6825" y="5665"/>
                  </a:lnTo>
                  <a:lnTo>
                    <a:pt x="6820" y="5662"/>
                  </a:lnTo>
                  <a:lnTo>
                    <a:pt x="6816" y="5656"/>
                  </a:lnTo>
                  <a:lnTo>
                    <a:pt x="6815" y="5650"/>
                  </a:lnTo>
                  <a:lnTo>
                    <a:pt x="6815" y="5650"/>
                  </a:lnTo>
                  <a:lnTo>
                    <a:pt x="6816" y="5644"/>
                  </a:lnTo>
                  <a:lnTo>
                    <a:pt x="6820" y="5638"/>
                  </a:lnTo>
                  <a:lnTo>
                    <a:pt x="6825" y="5635"/>
                  </a:lnTo>
                  <a:lnTo>
                    <a:pt x="6831" y="5634"/>
                  </a:lnTo>
                  <a:lnTo>
                    <a:pt x="6959" y="5634"/>
                  </a:lnTo>
                  <a:lnTo>
                    <a:pt x="6959" y="5634"/>
                  </a:lnTo>
                  <a:lnTo>
                    <a:pt x="6966" y="5635"/>
                  </a:lnTo>
                  <a:lnTo>
                    <a:pt x="6970" y="5638"/>
                  </a:lnTo>
                  <a:lnTo>
                    <a:pt x="6973" y="5644"/>
                  </a:lnTo>
                  <a:lnTo>
                    <a:pt x="6975" y="5650"/>
                  </a:lnTo>
                  <a:lnTo>
                    <a:pt x="6975" y="5650"/>
                  </a:lnTo>
                  <a:lnTo>
                    <a:pt x="6973" y="5656"/>
                  </a:lnTo>
                  <a:lnTo>
                    <a:pt x="6970" y="5662"/>
                  </a:lnTo>
                  <a:lnTo>
                    <a:pt x="6966" y="5665"/>
                  </a:lnTo>
                  <a:lnTo>
                    <a:pt x="6959" y="5666"/>
                  </a:lnTo>
                  <a:lnTo>
                    <a:pt x="6959" y="5666"/>
                  </a:lnTo>
                  <a:close/>
                  <a:moveTo>
                    <a:pt x="6591" y="5666"/>
                  </a:moveTo>
                  <a:lnTo>
                    <a:pt x="6463" y="5666"/>
                  </a:lnTo>
                  <a:lnTo>
                    <a:pt x="6463" y="5666"/>
                  </a:lnTo>
                  <a:lnTo>
                    <a:pt x="6457" y="5665"/>
                  </a:lnTo>
                  <a:lnTo>
                    <a:pt x="6451" y="5662"/>
                  </a:lnTo>
                  <a:lnTo>
                    <a:pt x="6448" y="5656"/>
                  </a:lnTo>
                  <a:lnTo>
                    <a:pt x="6447" y="5650"/>
                  </a:lnTo>
                  <a:lnTo>
                    <a:pt x="6447" y="5650"/>
                  </a:lnTo>
                  <a:lnTo>
                    <a:pt x="6448" y="5644"/>
                  </a:lnTo>
                  <a:lnTo>
                    <a:pt x="6451" y="5638"/>
                  </a:lnTo>
                  <a:lnTo>
                    <a:pt x="6457" y="5635"/>
                  </a:lnTo>
                  <a:lnTo>
                    <a:pt x="6463" y="5634"/>
                  </a:lnTo>
                  <a:lnTo>
                    <a:pt x="6591" y="5634"/>
                  </a:lnTo>
                  <a:lnTo>
                    <a:pt x="6591" y="5634"/>
                  </a:lnTo>
                  <a:lnTo>
                    <a:pt x="6598" y="5635"/>
                  </a:lnTo>
                  <a:lnTo>
                    <a:pt x="6602" y="5638"/>
                  </a:lnTo>
                  <a:lnTo>
                    <a:pt x="6605" y="5644"/>
                  </a:lnTo>
                  <a:lnTo>
                    <a:pt x="6608" y="5650"/>
                  </a:lnTo>
                  <a:lnTo>
                    <a:pt x="6608" y="5650"/>
                  </a:lnTo>
                  <a:lnTo>
                    <a:pt x="6605" y="5656"/>
                  </a:lnTo>
                  <a:lnTo>
                    <a:pt x="6602" y="5662"/>
                  </a:lnTo>
                  <a:lnTo>
                    <a:pt x="6598" y="5665"/>
                  </a:lnTo>
                  <a:lnTo>
                    <a:pt x="6591" y="5666"/>
                  </a:lnTo>
                  <a:lnTo>
                    <a:pt x="6591" y="5666"/>
                  </a:lnTo>
                  <a:close/>
                  <a:moveTo>
                    <a:pt x="6224" y="5651"/>
                  </a:moveTo>
                  <a:lnTo>
                    <a:pt x="6224" y="5651"/>
                  </a:lnTo>
                  <a:lnTo>
                    <a:pt x="6222" y="5650"/>
                  </a:lnTo>
                  <a:lnTo>
                    <a:pt x="6222" y="5650"/>
                  </a:lnTo>
                  <a:lnTo>
                    <a:pt x="6188" y="5646"/>
                  </a:lnTo>
                  <a:lnTo>
                    <a:pt x="6155" y="5639"/>
                  </a:lnTo>
                  <a:lnTo>
                    <a:pt x="6123" y="5631"/>
                  </a:lnTo>
                  <a:lnTo>
                    <a:pt x="6094" y="5624"/>
                  </a:lnTo>
                  <a:lnTo>
                    <a:pt x="6094" y="5624"/>
                  </a:lnTo>
                  <a:lnTo>
                    <a:pt x="6089" y="5620"/>
                  </a:lnTo>
                  <a:lnTo>
                    <a:pt x="6086" y="5616"/>
                  </a:lnTo>
                  <a:lnTo>
                    <a:pt x="6083" y="5610"/>
                  </a:lnTo>
                  <a:lnTo>
                    <a:pt x="6083" y="5604"/>
                  </a:lnTo>
                  <a:lnTo>
                    <a:pt x="6083" y="5604"/>
                  </a:lnTo>
                  <a:lnTo>
                    <a:pt x="6087" y="5598"/>
                  </a:lnTo>
                  <a:lnTo>
                    <a:pt x="6091" y="5595"/>
                  </a:lnTo>
                  <a:lnTo>
                    <a:pt x="6098" y="5592"/>
                  </a:lnTo>
                  <a:lnTo>
                    <a:pt x="6103" y="5592"/>
                  </a:lnTo>
                  <a:lnTo>
                    <a:pt x="6103" y="5592"/>
                  </a:lnTo>
                  <a:lnTo>
                    <a:pt x="6132" y="5600"/>
                  </a:lnTo>
                  <a:lnTo>
                    <a:pt x="6162" y="5608"/>
                  </a:lnTo>
                  <a:lnTo>
                    <a:pt x="6194" y="5614"/>
                  </a:lnTo>
                  <a:lnTo>
                    <a:pt x="6226" y="5619"/>
                  </a:lnTo>
                  <a:lnTo>
                    <a:pt x="6226" y="5619"/>
                  </a:lnTo>
                  <a:lnTo>
                    <a:pt x="6233" y="5621"/>
                  </a:lnTo>
                  <a:lnTo>
                    <a:pt x="6237" y="5626"/>
                  </a:lnTo>
                  <a:lnTo>
                    <a:pt x="6239" y="5631"/>
                  </a:lnTo>
                  <a:lnTo>
                    <a:pt x="6239" y="5637"/>
                  </a:lnTo>
                  <a:lnTo>
                    <a:pt x="6239" y="5637"/>
                  </a:lnTo>
                  <a:lnTo>
                    <a:pt x="6238" y="5643"/>
                  </a:lnTo>
                  <a:lnTo>
                    <a:pt x="6234" y="5647"/>
                  </a:lnTo>
                  <a:lnTo>
                    <a:pt x="6229" y="5650"/>
                  </a:lnTo>
                  <a:lnTo>
                    <a:pt x="6224" y="5651"/>
                  </a:lnTo>
                  <a:lnTo>
                    <a:pt x="6224" y="5651"/>
                  </a:lnTo>
                  <a:close/>
                  <a:moveTo>
                    <a:pt x="5898" y="5501"/>
                  </a:moveTo>
                  <a:lnTo>
                    <a:pt x="5898" y="5501"/>
                  </a:lnTo>
                  <a:lnTo>
                    <a:pt x="5895" y="5501"/>
                  </a:lnTo>
                  <a:lnTo>
                    <a:pt x="5891" y="5500"/>
                  </a:lnTo>
                  <a:lnTo>
                    <a:pt x="5888" y="5498"/>
                  </a:lnTo>
                  <a:lnTo>
                    <a:pt x="5885" y="5495"/>
                  </a:lnTo>
                  <a:lnTo>
                    <a:pt x="5885" y="5495"/>
                  </a:lnTo>
                  <a:lnTo>
                    <a:pt x="5872" y="5475"/>
                  </a:lnTo>
                  <a:lnTo>
                    <a:pt x="5862" y="5457"/>
                  </a:lnTo>
                  <a:lnTo>
                    <a:pt x="5855" y="5438"/>
                  </a:lnTo>
                  <a:lnTo>
                    <a:pt x="5849" y="5422"/>
                  </a:lnTo>
                  <a:lnTo>
                    <a:pt x="5845" y="5406"/>
                  </a:lnTo>
                  <a:lnTo>
                    <a:pt x="5842" y="5392"/>
                  </a:lnTo>
                  <a:lnTo>
                    <a:pt x="5841" y="5378"/>
                  </a:lnTo>
                  <a:lnTo>
                    <a:pt x="5841" y="5368"/>
                  </a:lnTo>
                  <a:lnTo>
                    <a:pt x="5841" y="5368"/>
                  </a:lnTo>
                  <a:lnTo>
                    <a:pt x="5842" y="5361"/>
                  </a:lnTo>
                  <a:lnTo>
                    <a:pt x="5846" y="5356"/>
                  </a:lnTo>
                  <a:lnTo>
                    <a:pt x="5851" y="5353"/>
                  </a:lnTo>
                  <a:lnTo>
                    <a:pt x="5853" y="5351"/>
                  </a:lnTo>
                  <a:lnTo>
                    <a:pt x="5857" y="5351"/>
                  </a:lnTo>
                  <a:lnTo>
                    <a:pt x="5857" y="5351"/>
                  </a:lnTo>
                  <a:lnTo>
                    <a:pt x="5864" y="5353"/>
                  </a:lnTo>
                  <a:lnTo>
                    <a:pt x="5868" y="5356"/>
                  </a:lnTo>
                  <a:lnTo>
                    <a:pt x="5871" y="5360"/>
                  </a:lnTo>
                  <a:lnTo>
                    <a:pt x="5872" y="5364"/>
                  </a:lnTo>
                  <a:lnTo>
                    <a:pt x="5872" y="5366"/>
                  </a:lnTo>
                  <a:lnTo>
                    <a:pt x="5872" y="5368"/>
                  </a:lnTo>
                  <a:lnTo>
                    <a:pt x="5872" y="5368"/>
                  </a:lnTo>
                  <a:lnTo>
                    <a:pt x="5874" y="5377"/>
                  </a:lnTo>
                  <a:lnTo>
                    <a:pt x="5875" y="5388"/>
                  </a:lnTo>
                  <a:lnTo>
                    <a:pt x="5876" y="5401"/>
                  </a:lnTo>
                  <a:lnTo>
                    <a:pt x="5879" y="5414"/>
                  </a:lnTo>
                  <a:lnTo>
                    <a:pt x="5885" y="5428"/>
                  </a:lnTo>
                  <a:lnTo>
                    <a:pt x="5891" y="5443"/>
                  </a:lnTo>
                  <a:lnTo>
                    <a:pt x="5899" y="5460"/>
                  </a:lnTo>
                  <a:lnTo>
                    <a:pt x="5910" y="5475"/>
                  </a:lnTo>
                  <a:lnTo>
                    <a:pt x="5910" y="5475"/>
                  </a:lnTo>
                  <a:lnTo>
                    <a:pt x="5914" y="5481"/>
                  </a:lnTo>
                  <a:lnTo>
                    <a:pt x="5914" y="5488"/>
                  </a:lnTo>
                  <a:lnTo>
                    <a:pt x="5911" y="5493"/>
                  </a:lnTo>
                  <a:lnTo>
                    <a:pt x="5908" y="5498"/>
                  </a:lnTo>
                  <a:lnTo>
                    <a:pt x="5908" y="5498"/>
                  </a:lnTo>
                  <a:lnTo>
                    <a:pt x="5903" y="5501"/>
                  </a:lnTo>
                  <a:lnTo>
                    <a:pt x="5898" y="5501"/>
                  </a:lnTo>
                  <a:lnTo>
                    <a:pt x="5898" y="5501"/>
                  </a:lnTo>
                  <a:close/>
                  <a:moveTo>
                    <a:pt x="5859" y="5143"/>
                  </a:moveTo>
                  <a:lnTo>
                    <a:pt x="5859" y="5143"/>
                  </a:lnTo>
                  <a:lnTo>
                    <a:pt x="5852" y="5142"/>
                  </a:lnTo>
                  <a:lnTo>
                    <a:pt x="5848" y="5137"/>
                  </a:lnTo>
                  <a:lnTo>
                    <a:pt x="5843" y="5133"/>
                  </a:lnTo>
                  <a:lnTo>
                    <a:pt x="5842" y="5126"/>
                  </a:lnTo>
                  <a:lnTo>
                    <a:pt x="5842" y="4999"/>
                  </a:lnTo>
                  <a:lnTo>
                    <a:pt x="5842" y="4999"/>
                  </a:lnTo>
                  <a:lnTo>
                    <a:pt x="5843" y="4992"/>
                  </a:lnTo>
                  <a:lnTo>
                    <a:pt x="5848" y="4987"/>
                  </a:lnTo>
                  <a:lnTo>
                    <a:pt x="5852" y="4983"/>
                  </a:lnTo>
                  <a:lnTo>
                    <a:pt x="5859" y="4982"/>
                  </a:lnTo>
                  <a:lnTo>
                    <a:pt x="5859" y="4982"/>
                  </a:lnTo>
                  <a:lnTo>
                    <a:pt x="5865" y="4983"/>
                  </a:lnTo>
                  <a:lnTo>
                    <a:pt x="5870" y="4987"/>
                  </a:lnTo>
                  <a:lnTo>
                    <a:pt x="5874" y="4992"/>
                  </a:lnTo>
                  <a:lnTo>
                    <a:pt x="5875" y="4999"/>
                  </a:lnTo>
                  <a:lnTo>
                    <a:pt x="5875" y="5126"/>
                  </a:lnTo>
                  <a:lnTo>
                    <a:pt x="5875" y="5126"/>
                  </a:lnTo>
                  <a:lnTo>
                    <a:pt x="5874" y="5133"/>
                  </a:lnTo>
                  <a:lnTo>
                    <a:pt x="5870" y="5137"/>
                  </a:lnTo>
                  <a:lnTo>
                    <a:pt x="5865" y="5142"/>
                  </a:lnTo>
                  <a:lnTo>
                    <a:pt x="5859" y="5143"/>
                  </a:lnTo>
                  <a:lnTo>
                    <a:pt x="5859" y="5143"/>
                  </a:lnTo>
                  <a:close/>
                  <a:moveTo>
                    <a:pt x="5859" y="4775"/>
                  </a:moveTo>
                  <a:lnTo>
                    <a:pt x="5859" y="4775"/>
                  </a:lnTo>
                  <a:lnTo>
                    <a:pt x="5852" y="4774"/>
                  </a:lnTo>
                  <a:lnTo>
                    <a:pt x="5848" y="4770"/>
                  </a:lnTo>
                  <a:lnTo>
                    <a:pt x="5843" y="4765"/>
                  </a:lnTo>
                  <a:lnTo>
                    <a:pt x="5842" y="4758"/>
                  </a:lnTo>
                  <a:lnTo>
                    <a:pt x="5842" y="4631"/>
                  </a:lnTo>
                  <a:lnTo>
                    <a:pt x="5842" y="4631"/>
                  </a:lnTo>
                  <a:lnTo>
                    <a:pt x="5843" y="4624"/>
                  </a:lnTo>
                  <a:lnTo>
                    <a:pt x="5848" y="4620"/>
                  </a:lnTo>
                  <a:lnTo>
                    <a:pt x="5852" y="4615"/>
                  </a:lnTo>
                  <a:lnTo>
                    <a:pt x="5859" y="4614"/>
                  </a:lnTo>
                  <a:lnTo>
                    <a:pt x="5859" y="4614"/>
                  </a:lnTo>
                  <a:lnTo>
                    <a:pt x="5865" y="4615"/>
                  </a:lnTo>
                  <a:lnTo>
                    <a:pt x="5870" y="4620"/>
                  </a:lnTo>
                  <a:lnTo>
                    <a:pt x="5874" y="4624"/>
                  </a:lnTo>
                  <a:lnTo>
                    <a:pt x="5875" y="4631"/>
                  </a:lnTo>
                  <a:lnTo>
                    <a:pt x="5875" y="4758"/>
                  </a:lnTo>
                  <a:lnTo>
                    <a:pt x="5875" y="4758"/>
                  </a:lnTo>
                  <a:lnTo>
                    <a:pt x="5874" y="4765"/>
                  </a:lnTo>
                  <a:lnTo>
                    <a:pt x="5870" y="4770"/>
                  </a:lnTo>
                  <a:lnTo>
                    <a:pt x="5865" y="4774"/>
                  </a:lnTo>
                  <a:lnTo>
                    <a:pt x="5859" y="4775"/>
                  </a:lnTo>
                  <a:lnTo>
                    <a:pt x="5859" y="4775"/>
                  </a:lnTo>
                  <a:close/>
                  <a:moveTo>
                    <a:pt x="5859" y="4407"/>
                  </a:moveTo>
                  <a:lnTo>
                    <a:pt x="5859" y="4407"/>
                  </a:lnTo>
                  <a:lnTo>
                    <a:pt x="5852" y="4406"/>
                  </a:lnTo>
                  <a:lnTo>
                    <a:pt x="5848" y="4402"/>
                  </a:lnTo>
                  <a:lnTo>
                    <a:pt x="5843" y="4397"/>
                  </a:lnTo>
                  <a:lnTo>
                    <a:pt x="5842" y="4391"/>
                  </a:lnTo>
                  <a:lnTo>
                    <a:pt x="5842" y="4263"/>
                  </a:lnTo>
                  <a:lnTo>
                    <a:pt x="5842" y="4263"/>
                  </a:lnTo>
                  <a:lnTo>
                    <a:pt x="5843" y="4256"/>
                  </a:lnTo>
                  <a:lnTo>
                    <a:pt x="5848" y="4252"/>
                  </a:lnTo>
                  <a:lnTo>
                    <a:pt x="5852" y="4248"/>
                  </a:lnTo>
                  <a:lnTo>
                    <a:pt x="5859" y="4246"/>
                  </a:lnTo>
                  <a:lnTo>
                    <a:pt x="5859" y="4246"/>
                  </a:lnTo>
                  <a:lnTo>
                    <a:pt x="5865" y="4248"/>
                  </a:lnTo>
                  <a:lnTo>
                    <a:pt x="5870" y="4252"/>
                  </a:lnTo>
                  <a:lnTo>
                    <a:pt x="5874" y="4256"/>
                  </a:lnTo>
                  <a:lnTo>
                    <a:pt x="5875" y="4263"/>
                  </a:lnTo>
                  <a:lnTo>
                    <a:pt x="5875" y="4391"/>
                  </a:lnTo>
                  <a:lnTo>
                    <a:pt x="5875" y="4391"/>
                  </a:lnTo>
                  <a:lnTo>
                    <a:pt x="5874" y="4397"/>
                  </a:lnTo>
                  <a:lnTo>
                    <a:pt x="5870" y="4402"/>
                  </a:lnTo>
                  <a:lnTo>
                    <a:pt x="5865" y="4406"/>
                  </a:lnTo>
                  <a:lnTo>
                    <a:pt x="5859" y="4407"/>
                  </a:lnTo>
                  <a:lnTo>
                    <a:pt x="5859" y="4407"/>
                  </a:lnTo>
                  <a:close/>
                  <a:moveTo>
                    <a:pt x="5859" y="4039"/>
                  </a:moveTo>
                  <a:lnTo>
                    <a:pt x="5859" y="4039"/>
                  </a:lnTo>
                  <a:lnTo>
                    <a:pt x="5852" y="4037"/>
                  </a:lnTo>
                  <a:lnTo>
                    <a:pt x="5848" y="4034"/>
                  </a:lnTo>
                  <a:lnTo>
                    <a:pt x="5843" y="4029"/>
                  </a:lnTo>
                  <a:lnTo>
                    <a:pt x="5842" y="4023"/>
                  </a:lnTo>
                  <a:lnTo>
                    <a:pt x="5842" y="3895"/>
                  </a:lnTo>
                  <a:lnTo>
                    <a:pt x="5842" y="3895"/>
                  </a:lnTo>
                  <a:lnTo>
                    <a:pt x="5843" y="3888"/>
                  </a:lnTo>
                  <a:lnTo>
                    <a:pt x="5848" y="3884"/>
                  </a:lnTo>
                  <a:lnTo>
                    <a:pt x="5852" y="3880"/>
                  </a:lnTo>
                  <a:lnTo>
                    <a:pt x="5859" y="3879"/>
                  </a:lnTo>
                  <a:lnTo>
                    <a:pt x="5859" y="3879"/>
                  </a:lnTo>
                  <a:lnTo>
                    <a:pt x="5865" y="3880"/>
                  </a:lnTo>
                  <a:lnTo>
                    <a:pt x="5870" y="3884"/>
                  </a:lnTo>
                  <a:lnTo>
                    <a:pt x="5874" y="3888"/>
                  </a:lnTo>
                  <a:lnTo>
                    <a:pt x="5875" y="3895"/>
                  </a:lnTo>
                  <a:lnTo>
                    <a:pt x="5875" y="4023"/>
                  </a:lnTo>
                  <a:lnTo>
                    <a:pt x="5875" y="4023"/>
                  </a:lnTo>
                  <a:lnTo>
                    <a:pt x="5874" y="4029"/>
                  </a:lnTo>
                  <a:lnTo>
                    <a:pt x="5870" y="4034"/>
                  </a:lnTo>
                  <a:lnTo>
                    <a:pt x="5865" y="4037"/>
                  </a:lnTo>
                  <a:lnTo>
                    <a:pt x="5859" y="4039"/>
                  </a:lnTo>
                  <a:lnTo>
                    <a:pt x="5859" y="4039"/>
                  </a:lnTo>
                  <a:close/>
                  <a:moveTo>
                    <a:pt x="5859" y="3670"/>
                  </a:moveTo>
                  <a:lnTo>
                    <a:pt x="5859" y="3670"/>
                  </a:lnTo>
                  <a:lnTo>
                    <a:pt x="5852" y="3669"/>
                  </a:lnTo>
                  <a:lnTo>
                    <a:pt x="5848" y="3666"/>
                  </a:lnTo>
                  <a:lnTo>
                    <a:pt x="5843" y="3660"/>
                  </a:lnTo>
                  <a:lnTo>
                    <a:pt x="5842" y="3655"/>
                  </a:lnTo>
                  <a:lnTo>
                    <a:pt x="5842" y="3527"/>
                  </a:lnTo>
                  <a:lnTo>
                    <a:pt x="5842" y="3527"/>
                  </a:lnTo>
                  <a:lnTo>
                    <a:pt x="5843" y="3520"/>
                  </a:lnTo>
                  <a:lnTo>
                    <a:pt x="5848" y="3515"/>
                  </a:lnTo>
                  <a:lnTo>
                    <a:pt x="5852" y="3512"/>
                  </a:lnTo>
                  <a:lnTo>
                    <a:pt x="5859" y="3511"/>
                  </a:lnTo>
                  <a:lnTo>
                    <a:pt x="5859" y="3511"/>
                  </a:lnTo>
                  <a:lnTo>
                    <a:pt x="5865" y="3512"/>
                  </a:lnTo>
                  <a:lnTo>
                    <a:pt x="5870" y="3515"/>
                  </a:lnTo>
                  <a:lnTo>
                    <a:pt x="5874" y="3520"/>
                  </a:lnTo>
                  <a:lnTo>
                    <a:pt x="5875" y="3527"/>
                  </a:lnTo>
                  <a:lnTo>
                    <a:pt x="5875" y="3655"/>
                  </a:lnTo>
                  <a:lnTo>
                    <a:pt x="5875" y="3655"/>
                  </a:lnTo>
                  <a:lnTo>
                    <a:pt x="5874" y="3660"/>
                  </a:lnTo>
                  <a:lnTo>
                    <a:pt x="5870" y="3666"/>
                  </a:lnTo>
                  <a:lnTo>
                    <a:pt x="5865" y="3669"/>
                  </a:lnTo>
                  <a:lnTo>
                    <a:pt x="5859" y="3670"/>
                  </a:lnTo>
                  <a:lnTo>
                    <a:pt x="5859" y="3670"/>
                  </a:lnTo>
                  <a:close/>
                  <a:moveTo>
                    <a:pt x="5859" y="3302"/>
                  </a:moveTo>
                  <a:lnTo>
                    <a:pt x="5859" y="3302"/>
                  </a:lnTo>
                  <a:lnTo>
                    <a:pt x="5852" y="3301"/>
                  </a:lnTo>
                  <a:lnTo>
                    <a:pt x="5848" y="3298"/>
                  </a:lnTo>
                  <a:lnTo>
                    <a:pt x="5843" y="3292"/>
                  </a:lnTo>
                  <a:lnTo>
                    <a:pt x="5842" y="3287"/>
                  </a:lnTo>
                  <a:lnTo>
                    <a:pt x="5842" y="3159"/>
                  </a:lnTo>
                  <a:lnTo>
                    <a:pt x="5842" y="3159"/>
                  </a:lnTo>
                  <a:lnTo>
                    <a:pt x="5843" y="3153"/>
                  </a:lnTo>
                  <a:lnTo>
                    <a:pt x="5848" y="3147"/>
                  </a:lnTo>
                  <a:lnTo>
                    <a:pt x="5852" y="3144"/>
                  </a:lnTo>
                  <a:lnTo>
                    <a:pt x="5859" y="3143"/>
                  </a:lnTo>
                  <a:lnTo>
                    <a:pt x="5859" y="3143"/>
                  </a:lnTo>
                  <a:lnTo>
                    <a:pt x="5865" y="3144"/>
                  </a:lnTo>
                  <a:lnTo>
                    <a:pt x="5870" y="3147"/>
                  </a:lnTo>
                  <a:lnTo>
                    <a:pt x="5874" y="3153"/>
                  </a:lnTo>
                  <a:lnTo>
                    <a:pt x="5875" y="3159"/>
                  </a:lnTo>
                  <a:lnTo>
                    <a:pt x="5875" y="3287"/>
                  </a:lnTo>
                  <a:lnTo>
                    <a:pt x="5875" y="3287"/>
                  </a:lnTo>
                  <a:lnTo>
                    <a:pt x="5874" y="3292"/>
                  </a:lnTo>
                  <a:lnTo>
                    <a:pt x="5870" y="3298"/>
                  </a:lnTo>
                  <a:lnTo>
                    <a:pt x="5865" y="3301"/>
                  </a:lnTo>
                  <a:lnTo>
                    <a:pt x="5859" y="3302"/>
                  </a:lnTo>
                  <a:lnTo>
                    <a:pt x="5859" y="3302"/>
                  </a:lnTo>
                  <a:close/>
                  <a:moveTo>
                    <a:pt x="5859" y="2934"/>
                  </a:moveTo>
                  <a:lnTo>
                    <a:pt x="5859" y="2934"/>
                  </a:lnTo>
                  <a:lnTo>
                    <a:pt x="5852" y="2933"/>
                  </a:lnTo>
                  <a:lnTo>
                    <a:pt x="5848" y="2930"/>
                  </a:lnTo>
                  <a:lnTo>
                    <a:pt x="5843" y="2925"/>
                  </a:lnTo>
                  <a:lnTo>
                    <a:pt x="5842" y="2919"/>
                  </a:lnTo>
                  <a:lnTo>
                    <a:pt x="5842" y="2790"/>
                  </a:lnTo>
                  <a:lnTo>
                    <a:pt x="5842" y="2790"/>
                  </a:lnTo>
                  <a:lnTo>
                    <a:pt x="5843" y="2785"/>
                  </a:lnTo>
                  <a:lnTo>
                    <a:pt x="5848" y="2779"/>
                  </a:lnTo>
                  <a:lnTo>
                    <a:pt x="5852" y="2776"/>
                  </a:lnTo>
                  <a:lnTo>
                    <a:pt x="5859" y="2775"/>
                  </a:lnTo>
                  <a:lnTo>
                    <a:pt x="5859" y="2775"/>
                  </a:lnTo>
                  <a:lnTo>
                    <a:pt x="5865" y="2776"/>
                  </a:lnTo>
                  <a:lnTo>
                    <a:pt x="5870" y="2779"/>
                  </a:lnTo>
                  <a:lnTo>
                    <a:pt x="5874" y="2785"/>
                  </a:lnTo>
                  <a:lnTo>
                    <a:pt x="5875" y="2790"/>
                  </a:lnTo>
                  <a:lnTo>
                    <a:pt x="5875" y="2919"/>
                  </a:lnTo>
                  <a:lnTo>
                    <a:pt x="5875" y="2919"/>
                  </a:lnTo>
                  <a:lnTo>
                    <a:pt x="5874" y="2925"/>
                  </a:lnTo>
                  <a:lnTo>
                    <a:pt x="5870" y="2930"/>
                  </a:lnTo>
                  <a:lnTo>
                    <a:pt x="5865" y="2933"/>
                  </a:lnTo>
                  <a:lnTo>
                    <a:pt x="5859" y="2934"/>
                  </a:lnTo>
                  <a:lnTo>
                    <a:pt x="5859" y="2934"/>
                  </a:lnTo>
                  <a:close/>
                  <a:moveTo>
                    <a:pt x="5859" y="2566"/>
                  </a:moveTo>
                  <a:lnTo>
                    <a:pt x="5859" y="2566"/>
                  </a:lnTo>
                  <a:lnTo>
                    <a:pt x="5852" y="2565"/>
                  </a:lnTo>
                  <a:lnTo>
                    <a:pt x="5848" y="2562"/>
                  </a:lnTo>
                  <a:lnTo>
                    <a:pt x="5843" y="2557"/>
                  </a:lnTo>
                  <a:lnTo>
                    <a:pt x="5842" y="2551"/>
                  </a:lnTo>
                  <a:lnTo>
                    <a:pt x="5842" y="2422"/>
                  </a:lnTo>
                  <a:lnTo>
                    <a:pt x="5842" y="2422"/>
                  </a:lnTo>
                  <a:lnTo>
                    <a:pt x="5843" y="2417"/>
                  </a:lnTo>
                  <a:lnTo>
                    <a:pt x="5848" y="2411"/>
                  </a:lnTo>
                  <a:lnTo>
                    <a:pt x="5852" y="2408"/>
                  </a:lnTo>
                  <a:lnTo>
                    <a:pt x="5859" y="2407"/>
                  </a:lnTo>
                  <a:lnTo>
                    <a:pt x="5859" y="2407"/>
                  </a:lnTo>
                  <a:lnTo>
                    <a:pt x="5865" y="2408"/>
                  </a:lnTo>
                  <a:lnTo>
                    <a:pt x="5870" y="2411"/>
                  </a:lnTo>
                  <a:lnTo>
                    <a:pt x="5874" y="2417"/>
                  </a:lnTo>
                  <a:lnTo>
                    <a:pt x="5875" y="2422"/>
                  </a:lnTo>
                  <a:lnTo>
                    <a:pt x="5875" y="2551"/>
                  </a:lnTo>
                  <a:lnTo>
                    <a:pt x="5875" y="2551"/>
                  </a:lnTo>
                  <a:lnTo>
                    <a:pt x="5874" y="2557"/>
                  </a:lnTo>
                  <a:lnTo>
                    <a:pt x="5870" y="2562"/>
                  </a:lnTo>
                  <a:lnTo>
                    <a:pt x="5865" y="2565"/>
                  </a:lnTo>
                  <a:lnTo>
                    <a:pt x="5859" y="2566"/>
                  </a:lnTo>
                  <a:lnTo>
                    <a:pt x="5859" y="2566"/>
                  </a:lnTo>
                  <a:close/>
                  <a:moveTo>
                    <a:pt x="5859" y="2198"/>
                  </a:moveTo>
                  <a:lnTo>
                    <a:pt x="5859" y="2198"/>
                  </a:lnTo>
                  <a:lnTo>
                    <a:pt x="5852" y="2197"/>
                  </a:lnTo>
                  <a:lnTo>
                    <a:pt x="5848" y="2194"/>
                  </a:lnTo>
                  <a:lnTo>
                    <a:pt x="5843" y="2189"/>
                  </a:lnTo>
                  <a:lnTo>
                    <a:pt x="5842" y="2183"/>
                  </a:lnTo>
                  <a:lnTo>
                    <a:pt x="5842" y="2054"/>
                  </a:lnTo>
                  <a:lnTo>
                    <a:pt x="5842" y="2054"/>
                  </a:lnTo>
                  <a:lnTo>
                    <a:pt x="5843" y="2049"/>
                  </a:lnTo>
                  <a:lnTo>
                    <a:pt x="5848" y="2043"/>
                  </a:lnTo>
                  <a:lnTo>
                    <a:pt x="5852" y="2040"/>
                  </a:lnTo>
                  <a:lnTo>
                    <a:pt x="5859" y="2039"/>
                  </a:lnTo>
                  <a:lnTo>
                    <a:pt x="5859" y="2039"/>
                  </a:lnTo>
                  <a:lnTo>
                    <a:pt x="5865" y="2040"/>
                  </a:lnTo>
                  <a:lnTo>
                    <a:pt x="5870" y="2043"/>
                  </a:lnTo>
                  <a:lnTo>
                    <a:pt x="5874" y="2049"/>
                  </a:lnTo>
                  <a:lnTo>
                    <a:pt x="5875" y="2054"/>
                  </a:lnTo>
                  <a:lnTo>
                    <a:pt x="5875" y="2183"/>
                  </a:lnTo>
                  <a:lnTo>
                    <a:pt x="5875" y="2183"/>
                  </a:lnTo>
                  <a:lnTo>
                    <a:pt x="5874" y="2189"/>
                  </a:lnTo>
                  <a:lnTo>
                    <a:pt x="5870" y="2194"/>
                  </a:lnTo>
                  <a:lnTo>
                    <a:pt x="5865" y="2197"/>
                  </a:lnTo>
                  <a:lnTo>
                    <a:pt x="5859" y="2198"/>
                  </a:lnTo>
                  <a:lnTo>
                    <a:pt x="5859" y="2198"/>
                  </a:lnTo>
                  <a:close/>
                  <a:moveTo>
                    <a:pt x="5859" y="1831"/>
                  </a:moveTo>
                  <a:lnTo>
                    <a:pt x="5859" y="1831"/>
                  </a:lnTo>
                  <a:lnTo>
                    <a:pt x="5852" y="1829"/>
                  </a:lnTo>
                  <a:lnTo>
                    <a:pt x="5848" y="1826"/>
                  </a:lnTo>
                  <a:lnTo>
                    <a:pt x="5843" y="1821"/>
                  </a:lnTo>
                  <a:lnTo>
                    <a:pt x="5842" y="1814"/>
                  </a:lnTo>
                  <a:lnTo>
                    <a:pt x="5842" y="1686"/>
                  </a:lnTo>
                  <a:lnTo>
                    <a:pt x="5842" y="1686"/>
                  </a:lnTo>
                  <a:lnTo>
                    <a:pt x="5843" y="1681"/>
                  </a:lnTo>
                  <a:lnTo>
                    <a:pt x="5848" y="1675"/>
                  </a:lnTo>
                  <a:lnTo>
                    <a:pt x="5852" y="1672"/>
                  </a:lnTo>
                  <a:lnTo>
                    <a:pt x="5859" y="1671"/>
                  </a:lnTo>
                  <a:lnTo>
                    <a:pt x="5859" y="1671"/>
                  </a:lnTo>
                  <a:lnTo>
                    <a:pt x="5865" y="1672"/>
                  </a:lnTo>
                  <a:lnTo>
                    <a:pt x="5870" y="1675"/>
                  </a:lnTo>
                  <a:lnTo>
                    <a:pt x="5874" y="1681"/>
                  </a:lnTo>
                  <a:lnTo>
                    <a:pt x="5875" y="1686"/>
                  </a:lnTo>
                  <a:lnTo>
                    <a:pt x="5875" y="1814"/>
                  </a:lnTo>
                  <a:lnTo>
                    <a:pt x="5875" y="1814"/>
                  </a:lnTo>
                  <a:lnTo>
                    <a:pt x="5874" y="1821"/>
                  </a:lnTo>
                  <a:lnTo>
                    <a:pt x="5870" y="1826"/>
                  </a:lnTo>
                  <a:lnTo>
                    <a:pt x="5865" y="1829"/>
                  </a:lnTo>
                  <a:lnTo>
                    <a:pt x="5859" y="1831"/>
                  </a:lnTo>
                  <a:lnTo>
                    <a:pt x="5859" y="1831"/>
                  </a:lnTo>
                  <a:close/>
                  <a:moveTo>
                    <a:pt x="5859" y="1463"/>
                  </a:moveTo>
                  <a:lnTo>
                    <a:pt x="5859" y="1463"/>
                  </a:lnTo>
                  <a:lnTo>
                    <a:pt x="5852" y="1462"/>
                  </a:lnTo>
                  <a:lnTo>
                    <a:pt x="5848" y="1458"/>
                  </a:lnTo>
                  <a:lnTo>
                    <a:pt x="5843" y="1453"/>
                  </a:lnTo>
                  <a:lnTo>
                    <a:pt x="5842" y="1446"/>
                  </a:lnTo>
                  <a:lnTo>
                    <a:pt x="5842" y="1319"/>
                  </a:lnTo>
                  <a:lnTo>
                    <a:pt x="5842" y="1319"/>
                  </a:lnTo>
                  <a:lnTo>
                    <a:pt x="5843" y="1313"/>
                  </a:lnTo>
                  <a:lnTo>
                    <a:pt x="5848" y="1307"/>
                  </a:lnTo>
                  <a:lnTo>
                    <a:pt x="5852" y="1304"/>
                  </a:lnTo>
                  <a:lnTo>
                    <a:pt x="5859" y="1302"/>
                  </a:lnTo>
                  <a:lnTo>
                    <a:pt x="5859" y="1302"/>
                  </a:lnTo>
                  <a:lnTo>
                    <a:pt x="5865" y="1304"/>
                  </a:lnTo>
                  <a:lnTo>
                    <a:pt x="5870" y="1307"/>
                  </a:lnTo>
                  <a:lnTo>
                    <a:pt x="5874" y="1313"/>
                  </a:lnTo>
                  <a:lnTo>
                    <a:pt x="5875" y="1319"/>
                  </a:lnTo>
                  <a:lnTo>
                    <a:pt x="5875" y="1446"/>
                  </a:lnTo>
                  <a:lnTo>
                    <a:pt x="5875" y="1446"/>
                  </a:lnTo>
                  <a:lnTo>
                    <a:pt x="5874" y="1453"/>
                  </a:lnTo>
                  <a:lnTo>
                    <a:pt x="5870" y="1458"/>
                  </a:lnTo>
                  <a:lnTo>
                    <a:pt x="5865" y="1462"/>
                  </a:lnTo>
                  <a:lnTo>
                    <a:pt x="5859" y="1463"/>
                  </a:lnTo>
                  <a:lnTo>
                    <a:pt x="5859" y="1463"/>
                  </a:lnTo>
                  <a:close/>
                  <a:moveTo>
                    <a:pt x="5859" y="1095"/>
                  </a:moveTo>
                  <a:lnTo>
                    <a:pt x="5859" y="1095"/>
                  </a:lnTo>
                  <a:lnTo>
                    <a:pt x="5852" y="1094"/>
                  </a:lnTo>
                  <a:lnTo>
                    <a:pt x="5848" y="1091"/>
                  </a:lnTo>
                  <a:lnTo>
                    <a:pt x="5843" y="1085"/>
                  </a:lnTo>
                  <a:lnTo>
                    <a:pt x="5842" y="1078"/>
                  </a:lnTo>
                  <a:lnTo>
                    <a:pt x="5842" y="951"/>
                  </a:lnTo>
                  <a:lnTo>
                    <a:pt x="5842" y="951"/>
                  </a:lnTo>
                  <a:lnTo>
                    <a:pt x="5843" y="944"/>
                  </a:lnTo>
                  <a:lnTo>
                    <a:pt x="5848" y="940"/>
                  </a:lnTo>
                  <a:lnTo>
                    <a:pt x="5852" y="936"/>
                  </a:lnTo>
                  <a:lnTo>
                    <a:pt x="5859" y="934"/>
                  </a:lnTo>
                  <a:lnTo>
                    <a:pt x="5859" y="934"/>
                  </a:lnTo>
                  <a:lnTo>
                    <a:pt x="5865" y="936"/>
                  </a:lnTo>
                  <a:lnTo>
                    <a:pt x="5870" y="940"/>
                  </a:lnTo>
                  <a:lnTo>
                    <a:pt x="5874" y="944"/>
                  </a:lnTo>
                  <a:lnTo>
                    <a:pt x="5875" y="951"/>
                  </a:lnTo>
                  <a:lnTo>
                    <a:pt x="5875" y="1078"/>
                  </a:lnTo>
                  <a:lnTo>
                    <a:pt x="5875" y="1078"/>
                  </a:lnTo>
                  <a:lnTo>
                    <a:pt x="5874" y="1085"/>
                  </a:lnTo>
                  <a:lnTo>
                    <a:pt x="5870" y="1091"/>
                  </a:lnTo>
                  <a:lnTo>
                    <a:pt x="5865" y="1094"/>
                  </a:lnTo>
                  <a:lnTo>
                    <a:pt x="5859" y="1095"/>
                  </a:lnTo>
                  <a:lnTo>
                    <a:pt x="5859" y="1095"/>
                  </a:lnTo>
                  <a:close/>
                  <a:moveTo>
                    <a:pt x="5859" y="727"/>
                  </a:moveTo>
                  <a:lnTo>
                    <a:pt x="5859" y="727"/>
                  </a:lnTo>
                  <a:lnTo>
                    <a:pt x="5852" y="726"/>
                  </a:lnTo>
                  <a:lnTo>
                    <a:pt x="5848" y="722"/>
                  </a:lnTo>
                  <a:lnTo>
                    <a:pt x="5843" y="717"/>
                  </a:lnTo>
                  <a:lnTo>
                    <a:pt x="5842" y="711"/>
                  </a:lnTo>
                  <a:lnTo>
                    <a:pt x="5842" y="583"/>
                  </a:lnTo>
                  <a:lnTo>
                    <a:pt x="5842" y="583"/>
                  </a:lnTo>
                  <a:lnTo>
                    <a:pt x="5843" y="576"/>
                  </a:lnTo>
                  <a:lnTo>
                    <a:pt x="5848" y="572"/>
                  </a:lnTo>
                  <a:lnTo>
                    <a:pt x="5852" y="569"/>
                  </a:lnTo>
                  <a:lnTo>
                    <a:pt x="5859" y="566"/>
                  </a:lnTo>
                  <a:lnTo>
                    <a:pt x="5859" y="566"/>
                  </a:lnTo>
                  <a:lnTo>
                    <a:pt x="5865" y="569"/>
                  </a:lnTo>
                  <a:lnTo>
                    <a:pt x="5870" y="572"/>
                  </a:lnTo>
                  <a:lnTo>
                    <a:pt x="5874" y="576"/>
                  </a:lnTo>
                  <a:lnTo>
                    <a:pt x="5875" y="583"/>
                  </a:lnTo>
                  <a:lnTo>
                    <a:pt x="5875" y="711"/>
                  </a:lnTo>
                  <a:lnTo>
                    <a:pt x="5875" y="711"/>
                  </a:lnTo>
                  <a:lnTo>
                    <a:pt x="5874" y="717"/>
                  </a:lnTo>
                  <a:lnTo>
                    <a:pt x="5870" y="722"/>
                  </a:lnTo>
                  <a:lnTo>
                    <a:pt x="5865" y="726"/>
                  </a:lnTo>
                  <a:lnTo>
                    <a:pt x="5859" y="727"/>
                  </a:lnTo>
                  <a:lnTo>
                    <a:pt x="5859" y="727"/>
                  </a:lnTo>
                  <a:close/>
                  <a:moveTo>
                    <a:pt x="5859" y="359"/>
                  </a:moveTo>
                  <a:lnTo>
                    <a:pt x="5859" y="359"/>
                  </a:lnTo>
                  <a:lnTo>
                    <a:pt x="5852" y="358"/>
                  </a:lnTo>
                  <a:lnTo>
                    <a:pt x="5848" y="354"/>
                  </a:lnTo>
                  <a:lnTo>
                    <a:pt x="5843" y="349"/>
                  </a:lnTo>
                  <a:lnTo>
                    <a:pt x="5842" y="343"/>
                  </a:lnTo>
                  <a:lnTo>
                    <a:pt x="5842" y="332"/>
                  </a:lnTo>
                  <a:lnTo>
                    <a:pt x="5842" y="332"/>
                  </a:lnTo>
                  <a:lnTo>
                    <a:pt x="5838" y="305"/>
                  </a:lnTo>
                  <a:lnTo>
                    <a:pt x="5830" y="280"/>
                  </a:lnTo>
                  <a:lnTo>
                    <a:pt x="5821" y="254"/>
                  </a:lnTo>
                  <a:lnTo>
                    <a:pt x="5809" y="228"/>
                  </a:lnTo>
                  <a:lnTo>
                    <a:pt x="5809" y="228"/>
                  </a:lnTo>
                  <a:lnTo>
                    <a:pt x="5808" y="223"/>
                  </a:lnTo>
                  <a:lnTo>
                    <a:pt x="5808" y="216"/>
                  </a:lnTo>
                  <a:lnTo>
                    <a:pt x="5811" y="210"/>
                  </a:lnTo>
                  <a:lnTo>
                    <a:pt x="5816" y="207"/>
                  </a:lnTo>
                  <a:lnTo>
                    <a:pt x="5816" y="207"/>
                  </a:lnTo>
                  <a:lnTo>
                    <a:pt x="5822" y="205"/>
                  </a:lnTo>
                  <a:lnTo>
                    <a:pt x="5828" y="206"/>
                  </a:lnTo>
                  <a:lnTo>
                    <a:pt x="5833" y="208"/>
                  </a:lnTo>
                  <a:lnTo>
                    <a:pt x="5838" y="214"/>
                  </a:lnTo>
                  <a:lnTo>
                    <a:pt x="5838" y="214"/>
                  </a:lnTo>
                  <a:lnTo>
                    <a:pt x="5850" y="242"/>
                  </a:lnTo>
                  <a:lnTo>
                    <a:pt x="5861" y="270"/>
                  </a:lnTo>
                  <a:lnTo>
                    <a:pt x="5866" y="284"/>
                  </a:lnTo>
                  <a:lnTo>
                    <a:pt x="5869" y="300"/>
                  </a:lnTo>
                  <a:lnTo>
                    <a:pt x="5872" y="314"/>
                  </a:lnTo>
                  <a:lnTo>
                    <a:pt x="5875" y="329"/>
                  </a:lnTo>
                  <a:lnTo>
                    <a:pt x="5875" y="329"/>
                  </a:lnTo>
                  <a:lnTo>
                    <a:pt x="5875" y="331"/>
                  </a:lnTo>
                  <a:lnTo>
                    <a:pt x="5875" y="343"/>
                  </a:lnTo>
                  <a:lnTo>
                    <a:pt x="5875" y="343"/>
                  </a:lnTo>
                  <a:lnTo>
                    <a:pt x="5874" y="349"/>
                  </a:lnTo>
                  <a:lnTo>
                    <a:pt x="5870" y="354"/>
                  </a:lnTo>
                  <a:lnTo>
                    <a:pt x="5865" y="358"/>
                  </a:lnTo>
                  <a:lnTo>
                    <a:pt x="5859" y="359"/>
                  </a:lnTo>
                  <a:lnTo>
                    <a:pt x="5859" y="359"/>
                  </a:lnTo>
                  <a:close/>
                  <a:moveTo>
                    <a:pt x="5656" y="69"/>
                  </a:moveTo>
                  <a:lnTo>
                    <a:pt x="5656" y="69"/>
                  </a:lnTo>
                  <a:lnTo>
                    <a:pt x="5652" y="69"/>
                  </a:lnTo>
                  <a:lnTo>
                    <a:pt x="5647" y="67"/>
                  </a:lnTo>
                  <a:lnTo>
                    <a:pt x="5647" y="67"/>
                  </a:lnTo>
                  <a:lnTo>
                    <a:pt x="5623" y="53"/>
                  </a:lnTo>
                  <a:lnTo>
                    <a:pt x="5601" y="42"/>
                  </a:lnTo>
                  <a:lnTo>
                    <a:pt x="5576" y="31"/>
                  </a:lnTo>
                  <a:lnTo>
                    <a:pt x="5537" y="31"/>
                  </a:lnTo>
                  <a:lnTo>
                    <a:pt x="5537" y="31"/>
                  </a:lnTo>
                  <a:lnTo>
                    <a:pt x="5530" y="30"/>
                  </a:lnTo>
                  <a:lnTo>
                    <a:pt x="5526" y="26"/>
                  </a:lnTo>
                  <a:lnTo>
                    <a:pt x="5522" y="22"/>
                  </a:lnTo>
                  <a:lnTo>
                    <a:pt x="5520" y="15"/>
                  </a:lnTo>
                  <a:lnTo>
                    <a:pt x="5520" y="15"/>
                  </a:lnTo>
                  <a:lnTo>
                    <a:pt x="5522" y="9"/>
                  </a:lnTo>
                  <a:lnTo>
                    <a:pt x="5526" y="4"/>
                  </a:lnTo>
                  <a:lnTo>
                    <a:pt x="5530" y="1"/>
                  </a:lnTo>
                  <a:lnTo>
                    <a:pt x="5537" y="0"/>
                  </a:lnTo>
                  <a:lnTo>
                    <a:pt x="5579" y="0"/>
                  </a:lnTo>
                  <a:lnTo>
                    <a:pt x="5579" y="0"/>
                  </a:lnTo>
                  <a:lnTo>
                    <a:pt x="5585" y="1"/>
                  </a:lnTo>
                  <a:lnTo>
                    <a:pt x="5585" y="1"/>
                  </a:lnTo>
                  <a:lnTo>
                    <a:pt x="5591" y="3"/>
                  </a:lnTo>
                  <a:lnTo>
                    <a:pt x="5608" y="10"/>
                  </a:lnTo>
                  <a:lnTo>
                    <a:pt x="5633" y="22"/>
                  </a:lnTo>
                  <a:lnTo>
                    <a:pt x="5664" y="40"/>
                  </a:lnTo>
                  <a:lnTo>
                    <a:pt x="5664" y="40"/>
                  </a:lnTo>
                  <a:lnTo>
                    <a:pt x="5668" y="43"/>
                  </a:lnTo>
                  <a:lnTo>
                    <a:pt x="5672" y="49"/>
                  </a:lnTo>
                  <a:lnTo>
                    <a:pt x="5672" y="55"/>
                  </a:lnTo>
                  <a:lnTo>
                    <a:pt x="5669" y="61"/>
                  </a:lnTo>
                  <a:lnTo>
                    <a:pt x="5669" y="61"/>
                  </a:lnTo>
                  <a:lnTo>
                    <a:pt x="5667" y="64"/>
                  </a:lnTo>
                  <a:lnTo>
                    <a:pt x="5664" y="67"/>
                  </a:lnTo>
                  <a:lnTo>
                    <a:pt x="5659" y="69"/>
                  </a:lnTo>
                  <a:lnTo>
                    <a:pt x="5656" y="69"/>
                  </a:lnTo>
                  <a:lnTo>
                    <a:pt x="5656" y="69"/>
                  </a:lnTo>
                  <a:close/>
                  <a:moveTo>
                    <a:pt x="5297" y="31"/>
                  </a:moveTo>
                  <a:lnTo>
                    <a:pt x="5169" y="31"/>
                  </a:lnTo>
                  <a:lnTo>
                    <a:pt x="5169" y="31"/>
                  </a:lnTo>
                  <a:lnTo>
                    <a:pt x="5162" y="30"/>
                  </a:lnTo>
                  <a:lnTo>
                    <a:pt x="5157" y="26"/>
                  </a:lnTo>
                  <a:lnTo>
                    <a:pt x="5154" y="22"/>
                  </a:lnTo>
                  <a:lnTo>
                    <a:pt x="5153" y="15"/>
                  </a:lnTo>
                  <a:lnTo>
                    <a:pt x="5153" y="15"/>
                  </a:lnTo>
                  <a:lnTo>
                    <a:pt x="5154" y="9"/>
                  </a:lnTo>
                  <a:lnTo>
                    <a:pt x="5157" y="4"/>
                  </a:lnTo>
                  <a:lnTo>
                    <a:pt x="5162" y="1"/>
                  </a:lnTo>
                  <a:lnTo>
                    <a:pt x="5169" y="0"/>
                  </a:lnTo>
                  <a:lnTo>
                    <a:pt x="5297" y="0"/>
                  </a:lnTo>
                  <a:lnTo>
                    <a:pt x="5297" y="0"/>
                  </a:lnTo>
                  <a:lnTo>
                    <a:pt x="5302" y="1"/>
                  </a:lnTo>
                  <a:lnTo>
                    <a:pt x="5308" y="4"/>
                  </a:lnTo>
                  <a:lnTo>
                    <a:pt x="5311" y="9"/>
                  </a:lnTo>
                  <a:lnTo>
                    <a:pt x="5312" y="15"/>
                  </a:lnTo>
                  <a:lnTo>
                    <a:pt x="5312" y="15"/>
                  </a:lnTo>
                  <a:lnTo>
                    <a:pt x="5311" y="22"/>
                  </a:lnTo>
                  <a:lnTo>
                    <a:pt x="5308" y="26"/>
                  </a:lnTo>
                  <a:lnTo>
                    <a:pt x="5302" y="30"/>
                  </a:lnTo>
                  <a:lnTo>
                    <a:pt x="5297" y="31"/>
                  </a:lnTo>
                  <a:lnTo>
                    <a:pt x="5297" y="31"/>
                  </a:lnTo>
                  <a:close/>
                  <a:moveTo>
                    <a:pt x="4929" y="31"/>
                  </a:moveTo>
                  <a:lnTo>
                    <a:pt x="4800" y="31"/>
                  </a:lnTo>
                  <a:lnTo>
                    <a:pt x="4800" y="31"/>
                  </a:lnTo>
                  <a:lnTo>
                    <a:pt x="4794" y="30"/>
                  </a:lnTo>
                  <a:lnTo>
                    <a:pt x="4789" y="26"/>
                  </a:lnTo>
                  <a:lnTo>
                    <a:pt x="4786" y="22"/>
                  </a:lnTo>
                  <a:lnTo>
                    <a:pt x="4785" y="15"/>
                  </a:lnTo>
                  <a:lnTo>
                    <a:pt x="4785" y="15"/>
                  </a:lnTo>
                  <a:lnTo>
                    <a:pt x="4786" y="9"/>
                  </a:lnTo>
                  <a:lnTo>
                    <a:pt x="4789" y="4"/>
                  </a:lnTo>
                  <a:lnTo>
                    <a:pt x="4794" y="1"/>
                  </a:lnTo>
                  <a:lnTo>
                    <a:pt x="4800" y="0"/>
                  </a:lnTo>
                  <a:lnTo>
                    <a:pt x="4929" y="0"/>
                  </a:lnTo>
                  <a:lnTo>
                    <a:pt x="4929" y="0"/>
                  </a:lnTo>
                  <a:lnTo>
                    <a:pt x="4934" y="1"/>
                  </a:lnTo>
                  <a:lnTo>
                    <a:pt x="4940" y="4"/>
                  </a:lnTo>
                  <a:lnTo>
                    <a:pt x="4943" y="9"/>
                  </a:lnTo>
                  <a:lnTo>
                    <a:pt x="4944" y="15"/>
                  </a:lnTo>
                  <a:lnTo>
                    <a:pt x="4944" y="15"/>
                  </a:lnTo>
                  <a:lnTo>
                    <a:pt x="4943" y="22"/>
                  </a:lnTo>
                  <a:lnTo>
                    <a:pt x="4940" y="26"/>
                  </a:lnTo>
                  <a:lnTo>
                    <a:pt x="4934" y="30"/>
                  </a:lnTo>
                  <a:lnTo>
                    <a:pt x="4929" y="31"/>
                  </a:lnTo>
                  <a:lnTo>
                    <a:pt x="4929" y="31"/>
                  </a:lnTo>
                  <a:close/>
                  <a:moveTo>
                    <a:pt x="4561" y="31"/>
                  </a:moveTo>
                  <a:lnTo>
                    <a:pt x="4432" y="31"/>
                  </a:lnTo>
                  <a:lnTo>
                    <a:pt x="4432" y="31"/>
                  </a:lnTo>
                  <a:lnTo>
                    <a:pt x="4427" y="30"/>
                  </a:lnTo>
                  <a:lnTo>
                    <a:pt x="4421" y="26"/>
                  </a:lnTo>
                  <a:lnTo>
                    <a:pt x="4418" y="22"/>
                  </a:lnTo>
                  <a:lnTo>
                    <a:pt x="4417" y="15"/>
                  </a:lnTo>
                  <a:lnTo>
                    <a:pt x="4417" y="15"/>
                  </a:lnTo>
                  <a:lnTo>
                    <a:pt x="4418" y="9"/>
                  </a:lnTo>
                  <a:lnTo>
                    <a:pt x="4421" y="4"/>
                  </a:lnTo>
                  <a:lnTo>
                    <a:pt x="4427" y="1"/>
                  </a:lnTo>
                  <a:lnTo>
                    <a:pt x="4432" y="0"/>
                  </a:lnTo>
                  <a:lnTo>
                    <a:pt x="4561" y="0"/>
                  </a:lnTo>
                  <a:lnTo>
                    <a:pt x="4561" y="0"/>
                  </a:lnTo>
                  <a:lnTo>
                    <a:pt x="4566" y="1"/>
                  </a:lnTo>
                  <a:lnTo>
                    <a:pt x="4572" y="4"/>
                  </a:lnTo>
                  <a:lnTo>
                    <a:pt x="4575" y="9"/>
                  </a:lnTo>
                  <a:lnTo>
                    <a:pt x="4576" y="15"/>
                  </a:lnTo>
                  <a:lnTo>
                    <a:pt x="4576" y="15"/>
                  </a:lnTo>
                  <a:lnTo>
                    <a:pt x="4575" y="22"/>
                  </a:lnTo>
                  <a:lnTo>
                    <a:pt x="4572" y="26"/>
                  </a:lnTo>
                  <a:lnTo>
                    <a:pt x="4566" y="30"/>
                  </a:lnTo>
                  <a:lnTo>
                    <a:pt x="4561" y="31"/>
                  </a:lnTo>
                  <a:lnTo>
                    <a:pt x="4561" y="31"/>
                  </a:lnTo>
                  <a:close/>
                  <a:moveTo>
                    <a:pt x="4192" y="31"/>
                  </a:moveTo>
                  <a:lnTo>
                    <a:pt x="4064" y="31"/>
                  </a:lnTo>
                  <a:lnTo>
                    <a:pt x="4064" y="31"/>
                  </a:lnTo>
                  <a:lnTo>
                    <a:pt x="4059" y="30"/>
                  </a:lnTo>
                  <a:lnTo>
                    <a:pt x="4053" y="26"/>
                  </a:lnTo>
                  <a:lnTo>
                    <a:pt x="4050" y="22"/>
                  </a:lnTo>
                  <a:lnTo>
                    <a:pt x="4049" y="15"/>
                  </a:lnTo>
                  <a:lnTo>
                    <a:pt x="4049" y="15"/>
                  </a:lnTo>
                  <a:lnTo>
                    <a:pt x="4050" y="9"/>
                  </a:lnTo>
                  <a:lnTo>
                    <a:pt x="4053" y="4"/>
                  </a:lnTo>
                  <a:lnTo>
                    <a:pt x="4059" y="1"/>
                  </a:lnTo>
                  <a:lnTo>
                    <a:pt x="4064" y="0"/>
                  </a:lnTo>
                  <a:lnTo>
                    <a:pt x="4192" y="0"/>
                  </a:lnTo>
                  <a:lnTo>
                    <a:pt x="4192" y="0"/>
                  </a:lnTo>
                  <a:lnTo>
                    <a:pt x="4199" y="1"/>
                  </a:lnTo>
                  <a:lnTo>
                    <a:pt x="4204" y="4"/>
                  </a:lnTo>
                  <a:lnTo>
                    <a:pt x="4207" y="9"/>
                  </a:lnTo>
                  <a:lnTo>
                    <a:pt x="4208" y="15"/>
                  </a:lnTo>
                  <a:lnTo>
                    <a:pt x="4208" y="15"/>
                  </a:lnTo>
                  <a:lnTo>
                    <a:pt x="4207" y="22"/>
                  </a:lnTo>
                  <a:lnTo>
                    <a:pt x="4204" y="26"/>
                  </a:lnTo>
                  <a:lnTo>
                    <a:pt x="4199" y="30"/>
                  </a:lnTo>
                  <a:lnTo>
                    <a:pt x="4192" y="31"/>
                  </a:lnTo>
                  <a:lnTo>
                    <a:pt x="4192" y="31"/>
                  </a:lnTo>
                  <a:close/>
                  <a:moveTo>
                    <a:pt x="3824" y="31"/>
                  </a:moveTo>
                  <a:lnTo>
                    <a:pt x="3696" y="31"/>
                  </a:lnTo>
                  <a:lnTo>
                    <a:pt x="3696" y="31"/>
                  </a:lnTo>
                  <a:lnTo>
                    <a:pt x="3690" y="30"/>
                  </a:lnTo>
                  <a:lnTo>
                    <a:pt x="3685" y="26"/>
                  </a:lnTo>
                  <a:lnTo>
                    <a:pt x="3682" y="22"/>
                  </a:lnTo>
                  <a:lnTo>
                    <a:pt x="3680" y="15"/>
                  </a:lnTo>
                  <a:lnTo>
                    <a:pt x="3680" y="15"/>
                  </a:lnTo>
                  <a:lnTo>
                    <a:pt x="3682" y="9"/>
                  </a:lnTo>
                  <a:lnTo>
                    <a:pt x="3685" y="4"/>
                  </a:lnTo>
                  <a:lnTo>
                    <a:pt x="3690" y="1"/>
                  </a:lnTo>
                  <a:lnTo>
                    <a:pt x="3696" y="0"/>
                  </a:lnTo>
                  <a:lnTo>
                    <a:pt x="3824" y="0"/>
                  </a:lnTo>
                  <a:lnTo>
                    <a:pt x="3824" y="0"/>
                  </a:lnTo>
                  <a:lnTo>
                    <a:pt x="3831" y="1"/>
                  </a:lnTo>
                  <a:lnTo>
                    <a:pt x="3836" y="4"/>
                  </a:lnTo>
                  <a:lnTo>
                    <a:pt x="3839" y="9"/>
                  </a:lnTo>
                  <a:lnTo>
                    <a:pt x="3840" y="15"/>
                  </a:lnTo>
                  <a:lnTo>
                    <a:pt x="3840" y="15"/>
                  </a:lnTo>
                  <a:lnTo>
                    <a:pt x="3839" y="22"/>
                  </a:lnTo>
                  <a:lnTo>
                    <a:pt x="3836" y="26"/>
                  </a:lnTo>
                  <a:lnTo>
                    <a:pt x="3831" y="30"/>
                  </a:lnTo>
                  <a:lnTo>
                    <a:pt x="3824" y="31"/>
                  </a:lnTo>
                  <a:lnTo>
                    <a:pt x="3824" y="31"/>
                  </a:lnTo>
                  <a:close/>
                  <a:moveTo>
                    <a:pt x="3456" y="31"/>
                  </a:moveTo>
                  <a:lnTo>
                    <a:pt x="3328" y="31"/>
                  </a:lnTo>
                  <a:lnTo>
                    <a:pt x="3328" y="31"/>
                  </a:lnTo>
                  <a:lnTo>
                    <a:pt x="3322" y="30"/>
                  </a:lnTo>
                  <a:lnTo>
                    <a:pt x="3317" y="26"/>
                  </a:lnTo>
                  <a:lnTo>
                    <a:pt x="3313" y="22"/>
                  </a:lnTo>
                  <a:lnTo>
                    <a:pt x="3312" y="15"/>
                  </a:lnTo>
                  <a:lnTo>
                    <a:pt x="3312" y="15"/>
                  </a:lnTo>
                  <a:lnTo>
                    <a:pt x="3313" y="9"/>
                  </a:lnTo>
                  <a:lnTo>
                    <a:pt x="3317" y="4"/>
                  </a:lnTo>
                  <a:lnTo>
                    <a:pt x="3322" y="1"/>
                  </a:lnTo>
                  <a:lnTo>
                    <a:pt x="3328" y="0"/>
                  </a:lnTo>
                  <a:lnTo>
                    <a:pt x="3456" y="0"/>
                  </a:lnTo>
                  <a:lnTo>
                    <a:pt x="3456" y="0"/>
                  </a:lnTo>
                  <a:lnTo>
                    <a:pt x="3463" y="1"/>
                  </a:lnTo>
                  <a:lnTo>
                    <a:pt x="3467" y="4"/>
                  </a:lnTo>
                  <a:lnTo>
                    <a:pt x="3471" y="9"/>
                  </a:lnTo>
                  <a:lnTo>
                    <a:pt x="3473" y="15"/>
                  </a:lnTo>
                  <a:lnTo>
                    <a:pt x="3473" y="15"/>
                  </a:lnTo>
                  <a:lnTo>
                    <a:pt x="3471" y="22"/>
                  </a:lnTo>
                  <a:lnTo>
                    <a:pt x="3467" y="26"/>
                  </a:lnTo>
                  <a:lnTo>
                    <a:pt x="3463" y="30"/>
                  </a:lnTo>
                  <a:lnTo>
                    <a:pt x="3456" y="31"/>
                  </a:lnTo>
                  <a:lnTo>
                    <a:pt x="3456" y="31"/>
                  </a:lnTo>
                  <a:close/>
                  <a:moveTo>
                    <a:pt x="3088" y="31"/>
                  </a:moveTo>
                  <a:lnTo>
                    <a:pt x="2961" y="31"/>
                  </a:lnTo>
                  <a:lnTo>
                    <a:pt x="2961" y="31"/>
                  </a:lnTo>
                  <a:lnTo>
                    <a:pt x="2954" y="30"/>
                  </a:lnTo>
                  <a:lnTo>
                    <a:pt x="2949" y="26"/>
                  </a:lnTo>
                  <a:lnTo>
                    <a:pt x="2945" y="22"/>
                  </a:lnTo>
                  <a:lnTo>
                    <a:pt x="2944" y="15"/>
                  </a:lnTo>
                  <a:lnTo>
                    <a:pt x="2944" y="15"/>
                  </a:lnTo>
                  <a:lnTo>
                    <a:pt x="2945" y="9"/>
                  </a:lnTo>
                  <a:lnTo>
                    <a:pt x="2949" y="4"/>
                  </a:lnTo>
                  <a:lnTo>
                    <a:pt x="2954" y="1"/>
                  </a:lnTo>
                  <a:lnTo>
                    <a:pt x="2961" y="0"/>
                  </a:lnTo>
                  <a:lnTo>
                    <a:pt x="3088" y="0"/>
                  </a:lnTo>
                  <a:lnTo>
                    <a:pt x="3088" y="0"/>
                  </a:lnTo>
                  <a:lnTo>
                    <a:pt x="3095" y="1"/>
                  </a:lnTo>
                  <a:lnTo>
                    <a:pt x="3099" y="4"/>
                  </a:lnTo>
                  <a:lnTo>
                    <a:pt x="3103" y="9"/>
                  </a:lnTo>
                  <a:lnTo>
                    <a:pt x="3105" y="15"/>
                  </a:lnTo>
                  <a:lnTo>
                    <a:pt x="3105" y="15"/>
                  </a:lnTo>
                  <a:lnTo>
                    <a:pt x="3103" y="22"/>
                  </a:lnTo>
                  <a:lnTo>
                    <a:pt x="3099" y="26"/>
                  </a:lnTo>
                  <a:lnTo>
                    <a:pt x="3095" y="30"/>
                  </a:lnTo>
                  <a:lnTo>
                    <a:pt x="3088" y="31"/>
                  </a:lnTo>
                  <a:lnTo>
                    <a:pt x="3088" y="31"/>
                  </a:lnTo>
                  <a:close/>
                  <a:moveTo>
                    <a:pt x="2720" y="31"/>
                  </a:moveTo>
                  <a:lnTo>
                    <a:pt x="2593" y="31"/>
                  </a:lnTo>
                  <a:lnTo>
                    <a:pt x="2593" y="31"/>
                  </a:lnTo>
                  <a:lnTo>
                    <a:pt x="2586" y="30"/>
                  </a:lnTo>
                  <a:lnTo>
                    <a:pt x="2581" y="26"/>
                  </a:lnTo>
                  <a:lnTo>
                    <a:pt x="2577" y="22"/>
                  </a:lnTo>
                  <a:lnTo>
                    <a:pt x="2576" y="15"/>
                  </a:lnTo>
                  <a:lnTo>
                    <a:pt x="2576" y="15"/>
                  </a:lnTo>
                  <a:lnTo>
                    <a:pt x="2577" y="9"/>
                  </a:lnTo>
                  <a:lnTo>
                    <a:pt x="2581" y="4"/>
                  </a:lnTo>
                  <a:lnTo>
                    <a:pt x="2586" y="1"/>
                  </a:lnTo>
                  <a:lnTo>
                    <a:pt x="2593" y="0"/>
                  </a:lnTo>
                  <a:lnTo>
                    <a:pt x="2720" y="0"/>
                  </a:lnTo>
                  <a:lnTo>
                    <a:pt x="2720" y="0"/>
                  </a:lnTo>
                  <a:lnTo>
                    <a:pt x="2727" y="1"/>
                  </a:lnTo>
                  <a:lnTo>
                    <a:pt x="2732" y="4"/>
                  </a:lnTo>
                  <a:lnTo>
                    <a:pt x="2736" y="9"/>
                  </a:lnTo>
                  <a:lnTo>
                    <a:pt x="2737" y="15"/>
                  </a:lnTo>
                  <a:lnTo>
                    <a:pt x="2737" y="15"/>
                  </a:lnTo>
                  <a:lnTo>
                    <a:pt x="2736" y="22"/>
                  </a:lnTo>
                  <a:lnTo>
                    <a:pt x="2732" y="26"/>
                  </a:lnTo>
                  <a:lnTo>
                    <a:pt x="2727" y="30"/>
                  </a:lnTo>
                  <a:lnTo>
                    <a:pt x="2720" y="31"/>
                  </a:lnTo>
                  <a:lnTo>
                    <a:pt x="2720" y="31"/>
                  </a:lnTo>
                  <a:close/>
                  <a:moveTo>
                    <a:pt x="2352" y="31"/>
                  </a:moveTo>
                  <a:lnTo>
                    <a:pt x="2225" y="31"/>
                  </a:lnTo>
                  <a:lnTo>
                    <a:pt x="2225" y="31"/>
                  </a:lnTo>
                  <a:lnTo>
                    <a:pt x="2218" y="30"/>
                  </a:lnTo>
                  <a:lnTo>
                    <a:pt x="2214" y="26"/>
                  </a:lnTo>
                  <a:lnTo>
                    <a:pt x="2209" y="22"/>
                  </a:lnTo>
                  <a:lnTo>
                    <a:pt x="2208" y="15"/>
                  </a:lnTo>
                  <a:lnTo>
                    <a:pt x="2208" y="15"/>
                  </a:lnTo>
                  <a:lnTo>
                    <a:pt x="2209" y="9"/>
                  </a:lnTo>
                  <a:lnTo>
                    <a:pt x="2214" y="4"/>
                  </a:lnTo>
                  <a:lnTo>
                    <a:pt x="2218" y="1"/>
                  </a:lnTo>
                  <a:lnTo>
                    <a:pt x="2225" y="0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359" y="1"/>
                  </a:lnTo>
                  <a:lnTo>
                    <a:pt x="2364" y="4"/>
                  </a:lnTo>
                  <a:lnTo>
                    <a:pt x="2367" y="9"/>
                  </a:lnTo>
                  <a:lnTo>
                    <a:pt x="2369" y="15"/>
                  </a:lnTo>
                  <a:lnTo>
                    <a:pt x="2369" y="15"/>
                  </a:lnTo>
                  <a:lnTo>
                    <a:pt x="2367" y="22"/>
                  </a:lnTo>
                  <a:lnTo>
                    <a:pt x="2364" y="26"/>
                  </a:lnTo>
                  <a:lnTo>
                    <a:pt x="2359" y="30"/>
                  </a:lnTo>
                  <a:lnTo>
                    <a:pt x="2352" y="31"/>
                  </a:lnTo>
                  <a:lnTo>
                    <a:pt x="2352" y="31"/>
                  </a:lnTo>
                  <a:close/>
                  <a:moveTo>
                    <a:pt x="1985" y="31"/>
                  </a:moveTo>
                  <a:lnTo>
                    <a:pt x="1857" y="31"/>
                  </a:lnTo>
                  <a:lnTo>
                    <a:pt x="1857" y="31"/>
                  </a:lnTo>
                  <a:lnTo>
                    <a:pt x="1850" y="30"/>
                  </a:lnTo>
                  <a:lnTo>
                    <a:pt x="1845" y="26"/>
                  </a:lnTo>
                  <a:lnTo>
                    <a:pt x="1842" y="22"/>
                  </a:lnTo>
                  <a:lnTo>
                    <a:pt x="1840" y="15"/>
                  </a:lnTo>
                  <a:lnTo>
                    <a:pt x="1840" y="15"/>
                  </a:lnTo>
                  <a:lnTo>
                    <a:pt x="1842" y="9"/>
                  </a:lnTo>
                  <a:lnTo>
                    <a:pt x="1845" y="4"/>
                  </a:lnTo>
                  <a:lnTo>
                    <a:pt x="1850" y="1"/>
                  </a:lnTo>
                  <a:lnTo>
                    <a:pt x="1857" y="0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90" y="1"/>
                  </a:lnTo>
                  <a:lnTo>
                    <a:pt x="1996" y="4"/>
                  </a:lnTo>
                  <a:lnTo>
                    <a:pt x="1999" y="9"/>
                  </a:lnTo>
                  <a:lnTo>
                    <a:pt x="2000" y="15"/>
                  </a:lnTo>
                  <a:lnTo>
                    <a:pt x="2000" y="15"/>
                  </a:lnTo>
                  <a:lnTo>
                    <a:pt x="1999" y="22"/>
                  </a:lnTo>
                  <a:lnTo>
                    <a:pt x="1996" y="26"/>
                  </a:lnTo>
                  <a:lnTo>
                    <a:pt x="1990" y="30"/>
                  </a:lnTo>
                  <a:lnTo>
                    <a:pt x="1985" y="31"/>
                  </a:lnTo>
                  <a:lnTo>
                    <a:pt x="1985" y="31"/>
                  </a:lnTo>
                  <a:close/>
                  <a:moveTo>
                    <a:pt x="1617" y="31"/>
                  </a:moveTo>
                  <a:lnTo>
                    <a:pt x="1488" y="31"/>
                  </a:lnTo>
                  <a:lnTo>
                    <a:pt x="1488" y="31"/>
                  </a:lnTo>
                  <a:lnTo>
                    <a:pt x="1482" y="30"/>
                  </a:lnTo>
                  <a:lnTo>
                    <a:pt x="1477" y="26"/>
                  </a:lnTo>
                  <a:lnTo>
                    <a:pt x="1474" y="22"/>
                  </a:lnTo>
                  <a:lnTo>
                    <a:pt x="1473" y="15"/>
                  </a:lnTo>
                  <a:lnTo>
                    <a:pt x="1473" y="15"/>
                  </a:lnTo>
                  <a:lnTo>
                    <a:pt x="1474" y="9"/>
                  </a:lnTo>
                  <a:lnTo>
                    <a:pt x="1477" y="4"/>
                  </a:lnTo>
                  <a:lnTo>
                    <a:pt x="1482" y="1"/>
                  </a:lnTo>
                  <a:lnTo>
                    <a:pt x="1488" y="0"/>
                  </a:lnTo>
                  <a:lnTo>
                    <a:pt x="1617" y="0"/>
                  </a:lnTo>
                  <a:lnTo>
                    <a:pt x="1617" y="0"/>
                  </a:lnTo>
                  <a:lnTo>
                    <a:pt x="1622" y="1"/>
                  </a:lnTo>
                  <a:lnTo>
                    <a:pt x="1628" y="4"/>
                  </a:lnTo>
                  <a:lnTo>
                    <a:pt x="1631" y="9"/>
                  </a:lnTo>
                  <a:lnTo>
                    <a:pt x="1632" y="15"/>
                  </a:lnTo>
                  <a:lnTo>
                    <a:pt x="1632" y="15"/>
                  </a:lnTo>
                  <a:lnTo>
                    <a:pt x="1631" y="22"/>
                  </a:lnTo>
                  <a:lnTo>
                    <a:pt x="1628" y="26"/>
                  </a:lnTo>
                  <a:lnTo>
                    <a:pt x="1622" y="30"/>
                  </a:lnTo>
                  <a:lnTo>
                    <a:pt x="1617" y="31"/>
                  </a:lnTo>
                  <a:lnTo>
                    <a:pt x="1617" y="31"/>
                  </a:lnTo>
                  <a:close/>
                  <a:moveTo>
                    <a:pt x="1249" y="31"/>
                  </a:moveTo>
                  <a:lnTo>
                    <a:pt x="1120" y="31"/>
                  </a:lnTo>
                  <a:lnTo>
                    <a:pt x="1120" y="31"/>
                  </a:lnTo>
                  <a:lnTo>
                    <a:pt x="1114" y="30"/>
                  </a:lnTo>
                  <a:lnTo>
                    <a:pt x="1109" y="26"/>
                  </a:lnTo>
                  <a:lnTo>
                    <a:pt x="1106" y="22"/>
                  </a:lnTo>
                  <a:lnTo>
                    <a:pt x="1105" y="15"/>
                  </a:lnTo>
                  <a:lnTo>
                    <a:pt x="1105" y="15"/>
                  </a:lnTo>
                  <a:lnTo>
                    <a:pt x="1106" y="9"/>
                  </a:lnTo>
                  <a:lnTo>
                    <a:pt x="1109" y="4"/>
                  </a:lnTo>
                  <a:lnTo>
                    <a:pt x="1114" y="1"/>
                  </a:lnTo>
                  <a:lnTo>
                    <a:pt x="1120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4" y="1"/>
                  </a:lnTo>
                  <a:lnTo>
                    <a:pt x="1260" y="4"/>
                  </a:lnTo>
                  <a:lnTo>
                    <a:pt x="1263" y="9"/>
                  </a:lnTo>
                  <a:lnTo>
                    <a:pt x="1264" y="15"/>
                  </a:lnTo>
                  <a:lnTo>
                    <a:pt x="1264" y="15"/>
                  </a:lnTo>
                  <a:lnTo>
                    <a:pt x="1263" y="22"/>
                  </a:lnTo>
                  <a:lnTo>
                    <a:pt x="1260" y="26"/>
                  </a:lnTo>
                  <a:lnTo>
                    <a:pt x="1254" y="30"/>
                  </a:lnTo>
                  <a:lnTo>
                    <a:pt x="1249" y="31"/>
                  </a:lnTo>
                  <a:lnTo>
                    <a:pt x="1249" y="31"/>
                  </a:lnTo>
                  <a:close/>
                  <a:moveTo>
                    <a:pt x="880" y="31"/>
                  </a:moveTo>
                  <a:lnTo>
                    <a:pt x="752" y="31"/>
                  </a:lnTo>
                  <a:lnTo>
                    <a:pt x="752" y="31"/>
                  </a:lnTo>
                  <a:lnTo>
                    <a:pt x="747" y="30"/>
                  </a:lnTo>
                  <a:lnTo>
                    <a:pt x="741" y="26"/>
                  </a:lnTo>
                  <a:lnTo>
                    <a:pt x="738" y="22"/>
                  </a:lnTo>
                  <a:lnTo>
                    <a:pt x="737" y="15"/>
                  </a:lnTo>
                  <a:lnTo>
                    <a:pt x="737" y="15"/>
                  </a:lnTo>
                  <a:lnTo>
                    <a:pt x="738" y="9"/>
                  </a:lnTo>
                  <a:lnTo>
                    <a:pt x="741" y="4"/>
                  </a:lnTo>
                  <a:lnTo>
                    <a:pt x="747" y="1"/>
                  </a:lnTo>
                  <a:lnTo>
                    <a:pt x="752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6" y="1"/>
                  </a:lnTo>
                  <a:lnTo>
                    <a:pt x="892" y="4"/>
                  </a:lnTo>
                  <a:lnTo>
                    <a:pt x="895" y="9"/>
                  </a:lnTo>
                  <a:lnTo>
                    <a:pt x="896" y="15"/>
                  </a:lnTo>
                  <a:lnTo>
                    <a:pt x="896" y="15"/>
                  </a:lnTo>
                  <a:lnTo>
                    <a:pt x="895" y="22"/>
                  </a:lnTo>
                  <a:lnTo>
                    <a:pt x="892" y="26"/>
                  </a:lnTo>
                  <a:lnTo>
                    <a:pt x="886" y="30"/>
                  </a:lnTo>
                  <a:lnTo>
                    <a:pt x="880" y="31"/>
                  </a:lnTo>
                  <a:lnTo>
                    <a:pt x="880" y="31"/>
                  </a:lnTo>
                  <a:close/>
                  <a:moveTo>
                    <a:pt x="512" y="31"/>
                  </a:moveTo>
                  <a:lnTo>
                    <a:pt x="384" y="31"/>
                  </a:lnTo>
                  <a:lnTo>
                    <a:pt x="384" y="31"/>
                  </a:lnTo>
                  <a:lnTo>
                    <a:pt x="379" y="30"/>
                  </a:lnTo>
                  <a:lnTo>
                    <a:pt x="373" y="26"/>
                  </a:lnTo>
                  <a:lnTo>
                    <a:pt x="370" y="22"/>
                  </a:lnTo>
                  <a:lnTo>
                    <a:pt x="368" y="15"/>
                  </a:lnTo>
                  <a:lnTo>
                    <a:pt x="368" y="15"/>
                  </a:lnTo>
                  <a:lnTo>
                    <a:pt x="370" y="9"/>
                  </a:lnTo>
                  <a:lnTo>
                    <a:pt x="373" y="4"/>
                  </a:lnTo>
                  <a:lnTo>
                    <a:pt x="379" y="1"/>
                  </a:lnTo>
                  <a:lnTo>
                    <a:pt x="384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9" y="1"/>
                  </a:lnTo>
                  <a:lnTo>
                    <a:pt x="524" y="4"/>
                  </a:lnTo>
                  <a:lnTo>
                    <a:pt x="527" y="9"/>
                  </a:lnTo>
                  <a:lnTo>
                    <a:pt x="528" y="15"/>
                  </a:lnTo>
                  <a:lnTo>
                    <a:pt x="528" y="15"/>
                  </a:lnTo>
                  <a:lnTo>
                    <a:pt x="527" y="22"/>
                  </a:lnTo>
                  <a:lnTo>
                    <a:pt x="524" y="26"/>
                  </a:lnTo>
                  <a:lnTo>
                    <a:pt x="519" y="30"/>
                  </a:lnTo>
                  <a:lnTo>
                    <a:pt x="512" y="31"/>
                  </a:lnTo>
                  <a:lnTo>
                    <a:pt x="512" y="31"/>
                  </a:lnTo>
                  <a:close/>
                  <a:moveTo>
                    <a:pt x="144" y="31"/>
                  </a:moveTo>
                  <a:lnTo>
                    <a:pt x="16" y="31"/>
                  </a:lnTo>
                  <a:lnTo>
                    <a:pt x="16" y="31"/>
                  </a:lnTo>
                  <a:lnTo>
                    <a:pt x="10" y="30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1" y="1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60" y="15"/>
                  </a:lnTo>
                  <a:lnTo>
                    <a:pt x="160" y="15"/>
                  </a:lnTo>
                  <a:lnTo>
                    <a:pt x="159" y="22"/>
                  </a:lnTo>
                  <a:lnTo>
                    <a:pt x="155" y="26"/>
                  </a:lnTo>
                  <a:lnTo>
                    <a:pt x="151" y="30"/>
                  </a:lnTo>
                  <a:lnTo>
                    <a:pt x="144" y="31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9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308225"/>
            <a:ext cx="9144000" cy="4549775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3" name="그룹 212"/>
          <p:cNvGrpSpPr/>
          <p:nvPr userDrawn="1"/>
        </p:nvGrpSpPr>
        <p:grpSpPr>
          <a:xfrm>
            <a:off x="355600" y="0"/>
            <a:ext cx="8431213" cy="2308226"/>
            <a:chOff x="355600" y="0"/>
            <a:chExt cx="8431213" cy="2308226"/>
          </a:xfrm>
        </p:grpSpPr>
        <p:grpSp>
          <p:nvGrpSpPr>
            <p:cNvPr id="209" name="그룹 208"/>
            <p:cNvGrpSpPr/>
            <p:nvPr userDrawn="1"/>
          </p:nvGrpSpPr>
          <p:grpSpPr>
            <a:xfrm>
              <a:off x="5105400" y="693738"/>
              <a:ext cx="860425" cy="1614488"/>
              <a:chOff x="5105400" y="693738"/>
              <a:chExt cx="860425" cy="1614488"/>
            </a:xfrm>
          </p:grpSpPr>
          <p:sp>
            <p:nvSpPr>
              <p:cNvPr id="9" name="Freeform 7"/>
              <p:cNvSpPr>
                <a:spLocks/>
              </p:cNvSpPr>
              <p:nvPr userDrawn="1"/>
            </p:nvSpPr>
            <p:spPr bwMode="auto">
              <a:xfrm>
                <a:off x="5105400" y="693738"/>
                <a:ext cx="860425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3 w 1084"/>
                  <a:gd name="T3" fmla="*/ 936 h 1375"/>
                  <a:gd name="T4" fmla="*/ 1050 w 1084"/>
                  <a:gd name="T5" fmla="*/ 1032 h 1375"/>
                  <a:gd name="T6" fmla="*/ 1018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800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800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8 w 1084"/>
                  <a:gd name="T81" fmla="*/ 411 h 1375"/>
                  <a:gd name="T82" fmla="*/ 1050 w 1084"/>
                  <a:gd name="T83" fmla="*/ 516 h 1375"/>
                  <a:gd name="T84" fmla="*/ 1073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3" y="936"/>
                    </a:lnTo>
                    <a:lnTo>
                      <a:pt x="1066" y="969"/>
                    </a:lnTo>
                    <a:lnTo>
                      <a:pt x="1058" y="1001"/>
                    </a:lnTo>
                    <a:lnTo>
                      <a:pt x="1050" y="1032"/>
                    </a:lnTo>
                    <a:lnTo>
                      <a:pt x="1041" y="1061"/>
                    </a:lnTo>
                    <a:lnTo>
                      <a:pt x="1030" y="1089"/>
                    </a:lnTo>
                    <a:lnTo>
                      <a:pt x="1018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5" y="1259"/>
                    </a:lnTo>
                    <a:lnTo>
                      <a:pt x="887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3" y="1315"/>
                    </a:lnTo>
                    <a:lnTo>
                      <a:pt x="800" y="1326"/>
                    </a:lnTo>
                    <a:lnTo>
                      <a:pt x="776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7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7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1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8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7" y="969"/>
                    </a:lnTo>
                    <a:lnTo>
                      <a:pt x="11" y="936"/>
                    </a:lnTo>
                    <a:lnTo>
                      <a:pt x="5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5" y="666"/>
                    </a:lnTo>
                    <a:lnTo>
                      <a:pt x="11" y="627"/>
                    </a:lnTo>
                    <a:lnTo>
                      <a:pt x="17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8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1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7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7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6" y="77"/>
                    </a:lnTo>
                    <a:lnTo>
                      <a:pt x="800" y="94"/>
                    </a:lnTo>
                    <a:lnTo>
                      <a:pt x="823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7" y="179"/>
                    </a:lnTo>
                    <a:lnTo>
                      <a:pt x="905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8" y="411"/>
                    </a:lnTo>
                    <a:lnTo>
                      <a:pt x="1030" y="445"/>
                    </a:lnTo>
                    <a:lnTo>
                      <a:pt x="1041" y="480"/>
                    </a:lnTo>
                    <a:lnTo>
                      <a:pt x="1050" y="516"/>
                    </a:lnTo>
                    <a:lnTo>
                      <a:pt x="1058" y="552"/>
                    </a:lnTo>
                    <a:lnTo>
                      <a:pt x="1066" y="589"/>
                    </a:lnTo>
                    <a:lnTo>
                      <a:pt x="1073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 userDrawn="1"/>
            </p:nvSpPr>
            <p:spPr bwMode="auto">
              <a:xfrm>
                <a:off x="5486400" y="1201738"/>
                <a:ext cx="98425" cy="1106488"/>
              </a:xfrm>
              <a:custGeom>
                <a:avLst/>
                <a:gdLst>
                  <a:gd name="T0" fmla="*/ 124 w 124"/>
                  <a:gd name="T1" fmla="*/ 1395 h 1395"/>
                  <a:gd name="T2" fmla="*/ 93 w 124"/>
                  <a:gd name="T3" fmla="*/ 36 h 1395"/>
                  <a:gd name="T4" fmla="*/ 93 w 124"/>
                  <a:gd name="T5" fmla="*/ 36 h 1395"/>
                  <a:gd name="T6" fmla="*/ 92 w 124"/>
                  <a:gd name="T7" fmla="*/ 28 h 1395"/>
                  <a:gd name="T8" fmla="*/ 90 w 124"/>
                  <a:gd name="T9" fmla="*/ 21 h 1395"/>
                  <a:gd name="T10" fmla="*/ 88 w 124"/>
                  <a:gd name="T11" fmla="*/ 16 h 1395"/>
                  <a:gd name="T12" fmla="*/ 84 w 124"/>
                  <a:gd name="T13" fmla="*/ 11 h 1395"/>
                  <a:gd name="T14" fmla="*/ 80 w 124"/>
                  <a:gd name="T15" fmla="*/ 5 h 1395"/>
                  <a:gd name="T16" fmla="*/ 73 w 124"/>
                  <a:gd name="T17" fmla="*/ 3 h 1395"/>
                  <a:gd name="T18" fmla="*/ 68 w 124"/>
                  <a:gd name="T19" fmla="*/ 0 h 1395"/>
                  <a:gd name="T20" fmla="*/ 61 w 124"/>
                  <a:gd name="T21" fmla="*/ 0 h 1395"/>
                  <a:gd name="T22" fmla="*/ 61 w 124"/>
                  <a:gd name="T23" fmla="*/ 0 h 1395"/>
                  <a:gd name="T24" fmla="*/ 61 w 124"/>
                  <a:gd name="T25" fmla="*/ 0 h 1395"/>
                  <a:gd name="T26" fmla="*/ 56 w 124"/>
                  <a:gd name="T27" fmla="*/ 0 h 1395"/>
                  <a:gd name="T28" fmla="*/ 49 w 124"/>
                  <a:gd name="T29" fmla="*/ 3 h 1395"/>
                  <a:gd name="T30" fmla="*/ 44 w 124"/>
                  <a:gd name="T31" fmla="*/ 5 h 1395"/>
                  <a:gd name="T32" fmla="*/ 40 w 124"/>
                  <a:gd name="T33" fmla="*/ 11 h 1395"/>
                  <a:gd name="T34" fmla="*/ 36 w 124"/>
                  <a:gd name="T35" fmla="*/ 16 h 1395"/>
                  <a:gd name="T36" fmla="*/ 33 w 124"/>
                  <a:gd name="T37" fmla="*/ 21 h 1395"/>
                  <a:gd name="T38" fmla="*/ 31 w 124"/>
                  <a:gd name="T39" fmla="*/ 28 h 1395"/>
                  <a:gd name="T40" fmla="*/ 31 w 124"/>
                  <a:gd name="T41" fmla="*/ 36 h 1395"/>
                  <a:gd name="T42" fmla="*/ 0 w 124"/>
                  <a:gd name="T43" fmla="*/ 1395 h 1395"/>
                  <a:gd name="T44" fmla="*/ 124 w 124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95">
                    <a:moveTo>
                      <a:pt x="124" y="1395"/>
                    </a:moveTo>
                    <a:lnTo>
                      <a:pt x="93" y="36"/>
                    </a:lnTo>
                    <a:lnTo>
                      <a:pt x="93" y="36"/>
                    </a:lnTo>
                    <a:lnTo>
                      <a:pt x="92" y="28"/>
                    </a:lnTo>
                    <a:lnTo>
                      <a:pt x="90" y="21"/>
                    </a:lnTo>
                    <a:lnTo>
                      <a:pt x="88" y="16"/>
                    </a:lnTo>
                    <a:lnTo>
                      <a:pt x="84" y="11"/>
                    </a:lnTo>
                    <a:lnTo>
                      <a:pt x="80" y="5"/>
                    </a:lnTo>
                    <a:lnTo>
                      <a:pt x="73" y="3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40" y="11"/>
                    </a:lnTo>
                    <a:lnTo>
                      <a:pt x="36" y="16"/>
                    </a:lnTo>
                    <a:lnTo>
                      <a:pt x="33" y="21"/>
                    </a:lnTo>
                    <a:lnTo>
                      <a:pt x="31" y="28"/>
                    </a:lnTo>
                    <a:lnTo>
                      <a:pt x="31" y="36"/>
                    </a:lnTo>
                    <a:lnTo>
                      <a:pt x="0" y="1395"/>
                    </a:lnTo>
                    <a:lnTo>
                      <a:pt x="124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  <a:gd name="T90" fmla="*/ 0 w 340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  <a:gd name="T90" fmla="*/ 341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  <a:lnTo>
                      <a:pt x="341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2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 userDrawn="1"/>
          </p:nvGrpSpPr>
          <p:grpSpPr>
            <a:xfrm>
              <a:off x="6061075" y="693738"/>
              <a:ext cx="858838" cy="1614488"/>
              <a:chOff x="6061075" y="693738"/>
              <a:chExt cx="858838" cy="1614488"/>
            </a:xfrm>
          </p:grpSpPr>
          <p:sp>
            <p:nvSpPr>
              <p:cNvPr id="15" name="Freeform 13"/>
              <p:cNvSpPr>
                <a:spLocks/>
              </p:cNvSpPr>
              <p:nvPr userDrawn="1"/>
            </p:nvSpPr>
            <p:spPr bwMode="auto">
              <a:xfrm>
                <a:off x="6061075" y="693738"/>
                <a:ext cx="858838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2 w 1084"/>
                  <a:gd name="T3" fmla="*/ 936 h 1375"/>
                  <a:gd name="T4" fmla="*/ 1051 w 1084"/>
                  <a:gd name="T5" fmla="*/ 1032 h 1375"/>
                  <a:gd name="T6" fmla="*/ 1017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799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799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7 w 1084"/>
                  <a:gd name="T81" fmla="*/ 411 h 1375"/>
                  <a:gd name="T82" fmla="*/ 1051 w 1084"/>
                  <a:gd name="T83" fmla="*/ 516 h 1375"/>
                  <a:gd name="T84" fmla="*/ 1072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2" y="936"/>
                    </a:lnTo>
                    <a:lnTo>
                      <a:pt x="1066" y="969"/>
                    </a:lnTo>
                    <a:lnTo>
                      <a:pt x="1059" y="1001"/>
                    </a:lnTo>
                    <a:lnTo>
                      <a:pt x="1051" y="1032"/>
                    </a:lnTo>
                    <a:lnTo>
                      <a:pt x="1041" y="1061"/>
                    </a:lnTo>
                    <a:lnTo>
                      <a:pt x="1029" y="1089"/>
                    </a:lnTo>
                    <a:lnTo>
                      <a:pt x="1017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6" y="1259"/>
                    </a:lnTo>
                    <a:lnTo>
                      <a:pt x="886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2" y="1315"/>
                    </a:lnTo>
                    <a:lnTo>
                      <a:pt x="799" y="1326"/>
                    </a:lnTo>
                    <a:lnTo>
                      <a:pt x="777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6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6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0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9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6" y="969"/>
                    </a:lnTo>
                    <a:lnTo>
                      <a:pt x="11" y="936"/>
                    </a:lnTo>
                    <a:lnTo>
                      <a:pt x="6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6" y="666"/>
                    </a:lnTo>
                    <a:lnTo>
                      <a:pt x="11" y="627"/>
                    </a:lnTo>
                    <a:lnTo>
                      <a:pt x="16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9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0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6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6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7" y="77"/>
                    </a:lnTo>
                    <a:lnTo>
                      <a:pt x="799" y="94"/>
                    </a:lnTo>
                    <a:lnTo>
                      <a:pt x="822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6" y="179"/>
                    </a:lnTo>
                    <a:lnTo>
                      <a:pt x="906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7" y="411"/>
                    </a:lnTo>
                    <a:lnTo>
                      <a:pt x="1029" y="445"/>
                    </a:lnTo>
                    <a:lnTo>
                      <a:pt x="1041" y="480"/>
                    </a:lnTo>
                    <a:lnTo>
                      <a:pt x="1051" y="516"/>
                    </a:lnTo>
                    <a:lnTo>
                      <a:pt x="1059" y="552"/>
                    </a:lnTo>
                    <a:lnTo>
                      <a:pt x="1066" y="589"/>
                    </a:lnTo>
                    <a:lnTo>
                      <a:pt x="1072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 userDrawn="1"/>
            </p:nvSpPr>
            <p:spPr bwMode="auto">
              <a:xfrm>
                <a:off x="6440488" y="1201738"/>
                <a:ext cx="98425" cy="1106488"/>
              </a:xfrm>
              <a:custGeom>
                <a:avLst/>
                <a:gdLst>
                  <a:gd name="T0" fmla="*/ 125 w 125"/>
                  <a:gd name="T1" fmla="*/ 1395 h 1395"/>
                  <a:gd name="T2" fmla="*/ 94 w 125"/>
                  <a:gd name="T3" fmla="*/ 36 h 1395"/>
                  <a:gd name="T4" fmla="*/ 94 w 125"/>
                  <a:gd name="T5" fmla="*/ 36 h 1395"/>
                  <a:gd name="T6" fmla="*/ 93 w 125"/>
                  <a:gd name="T7" fmla="*/ 28 h 1395"/>
                  <a:gd name="T8" fmla="*/ 92 w 125"/>
                  <a:gd name="T9" fmla="*/ 21 h 1395"/>
                  <a:gd name="T10" fmla="*/ 89 w 125"/>
                  <a:gd name="T11" fmla="*/ 16 h 1395"/>
                  <a:gd name="T12" fmla="*/ 85 w 125"/>
                  <a:gd name="T13" fmla="*/ 11 h 1395"/>
                  <a:gd name="T14" fmla="*/ 80 w 125"/>
                  <a:gd name="T15" fmla="*/ 5 h 1395"/>
                  <a:gd name="T16" fmla="*/ 74 w 125"/>
                  <a:gd name="T17" fmla="*/ 3 h 1395"/>
                  <a:gd name="T18" fmla="*/ 69 w 125"/>
                  <a:gd name="T19" fmla="*/ 0 h 1395"/>
                  <a:gd name="T20" fmla="*/ 62 w 125"/>
                  <a:gd name="T21" fmla="*/ 0 h 1395"/>
                  <a:gd name="T22" fmla="*/ 62 w 125"/>
                  <a:gd name="T23" fmla="*/ 0 h 1395"/>
                  <a:gd name="T24" fmla="*/ 62 w 125"/>
                  <a:gd name="T25" fmla="*/ 0 h 1395"/>
                  <a:gd name="T26" fmla="*/ 56 w 125"/>
                  <a:gd name="T27" fmla="*/ 0 h 1395"/>
                  <a:gd name="T28" fmla="*/ 50 w 125"/>
                  <a:gd name="T29" fmla="*/ 3 h 1395"/>
                  <a:gd name="T30" fmla="*/ 45 w 125"/>
                  <a:gd name="T31" fmla="*/ 5 h 1395"/>
                  <a:gd name="T32" fmla="*/ 40 w 125"/>
                  <a:gd name="T33" fmla="*/ 11 h 1395"/>
                  <a:gd name="T34" fmla="*/ 37 w 125"/>
                  <a:gd name="T35" fmla="*/ 16 h 1395"/>
                  <a:gd name="T36" fmla="*/ 33 w 125"/>
                  <a:gd name="T37" fmla="*/ 21 h 1395"/>
                  <a:gd name="T38" fmla="*/ 32 w 125"/>
                  <a:gd name="T39" fmla="*/ 28 h 1395"/>
                  <a:gd name="T40" fmla="*/ 32 w 125"/>
                  <a:gd name="T41" fmla="*/ 36 h 1395"/>
                  <a:gd name="T42" fmla="*/ 0 w 125"/>
                  <a:gd name="T43" fmla="*/ 1395 h 1395"/>
                  <a:gd name="T44" fmla="*/ 125 w 125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1395">
                    <a:moveTo>
                      <a:pt x="125" y="1395"/>
                    </a:moveTo>
                    <a:lnTo>
                      <a:pt x="94" y="36"/>
                    </a:lnTo>
                    <a:lnTo>
                      <a:pt x="94" y="36"/>
                    </a:lnTo>
                    <a:lnTo>
                      <a:pt x="93" y="28"/>
                    </a:lnTo>
                    <a:lnTo>
                      <a:pt x="92" y="21"/>
                    </a:lnTo>
                    <a:lnTo>
                      <a:pt x="89" y="16"/>
                    </a:lnTo>
                    <a:lnTo>
                      <a:pt x="85" y="11"/>
                    </a:lnTo>
                    <a:lnTo>
                      <a:pt x="80" y="5"/>
                    </a:lnTo>
                    <a:lnTo>
                      <a:pt x="74" y="3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3"/>
                    </a:lnTo>
                    <a:lnTo>
                      <a:pt x="45" y="5"/>
                    </a:lnTo>
                    <a:lnTo>
                      <a:pt x="40" y="11"/>
                    </a:lnTo>
                    <a:lnTo>
                      <a:pt x="37" y="16"/>
                    </a:lnTo>
                    <a:lnTo>
                      <a:pt x="33" y="21"/>
                    </a:lnTo>
                    <a:lnTo>
                      <a:pt x="32" y="28"/>
                    </a:lnTo>
                    <a:lnTo>
                      <a:pt x="32" y="36"/>
                    </a:lnTo>
                    <a:lnTo>
                      <a:pt x="0" y="1395"/>
                    </a:lnTo>
                    <a:lnTo>
                      <a:pt x="125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5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  <a:gd name="T90" fmla="*/ 0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  <a:gd name="T90" fmla="*/ 339 w 339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  <a:lnTo>
                      <a:pt x="339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 userDrawn="1"/>
          </p:nvGrpSpPr>
          <p:grpSpPr>
            <a:xfrm>
              <a:off x="1820863" y="0"/>
              <a:ext cx="1517650" cy="2308225"/>
              <a:chOff x="1820863" y="0"/>
              <a:chExt cx="1517650" cy="2308225"/>
            </a:xfrm>
          </p:grpSpPr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2019300" y="0"/>
                <a:ext cx="1120775" cy="774700"/>
              </a:xfrm>
              <a:custGeom>
                <a:avLst/>
                <a:gdLst>
                  <a:gd name="T0" fmla="*/ 1201 w 1414"/>
                  <a:gd name="T1" fmla="*/ 836 h 976"/>
                  <a:gd name="T2" fmla="*/ 1097 w 1414"/>
                  <a:gd name="T3" fmla="*/ 836 h 976"/>
                  <a:gd name="T4" fmla="*/ 1097 w 1414"/>
                  <a:gd name="T5" fmla="*/ 0 h 976"/>
                  <a:gd name="T6" fmla="*/ 980 w 1414"/>
                  <a:gd name="T7" fmla="*/ 0 h 976"/>
                  <a:gd name="T8" fmla="*/ 980 w 1414"/>
                  <a:gd name="T9" fmla="*/ 836 h 976"/>
                  <a:gd name="T10" fmla="*/ 875 w 1414"/>
                  <a:gd name="T11" fmla="*/ 836 h 976"/>
                  <a:gd name="T12" fmla="*/ 875 w 1414"/>
                  <a:gd name="T13" fmla="*/ 0 h 976"/>
                  <a:gd name="T14" fmla="*/ 759 w 1414"/>
                  <a:gd name="T15" fmla="*/ 0 h 976"/>
                  <a:gd name="T16" fmla="*/ 759 w 1414"/>
                  <a:gd name="T17" fmla="*/ 836 h 976"/>
                  <a:gd name="T18" fmla="*/ 654 w 1414"/>
                  <a:gd name="T19" fmla="*/ 836 h 976"/>
                  <a:gd name="T20" fmla="*/ 654 w 1414"/>
                  <a:gd name="T21" fmla="*/ 0 h 976"/>
                  <a:gd name="T22" fmla="*/ 539 w 1414"/>
                  <a:gd name="T23" fmla="*/ 0 h 976"/>
                  <a:gd name="T24" fmla="*/ 539 w 1414"/>
                  <a:gd name="T25" fmla="*/ 836 h 976"/>
                  <a:gd name="T26" fmla="*/ 434 w 1414"/>
                  <a:gd name="T27" fmla="*/ 836 h 976"/>
                  <a:gd name="T28" fmla="*/ 434 w 1414"/>
                  <a:gd name="T29" fmla="*/ 0 h 976"/>
                  <a:gd name="T30" fmla="*/ 317 w 1414"/>
                  <a:gd name="T31" fmla="*/ 0 h 976"/>
                  <a:gd name="T32" fmla="*/ 317 w 1414"/>
                  <a:gd name="T33" fmla="*/ 836 h 976"/>
                  <a:gd name="T34" fmla="*/ 213 w 1414"/>
                  <a:gd name="T35" fmla="*/ 836 h 976"/>
                  <a:gd name="T36" fmla="*/ 213 w 1414"/>
                  <a:gd name="T37" fmla="*/ 0 h 976"/>
                  <a:gd name="T38" fmla="*/ 0 w 1414"/>
                  <a:gd name="T39" fmla="*/ 0 h 976"/>
                  <a:gd name="T40" fmla="*/ 0 w 1414"/>
                  <a:gd name="T41" fmla="*/ 976 h 976"/>
                  <a:gd name="T42" fmla="*/ 1414 w 1414"/>
                  <a:gd name="T43" fmla="*/ 976 h 976"/>
                  <a:gd name="T44" fmla="*/ 1414 w 1414"/>
                  <a:gd name="T45" fmla="*/ 0 h 976"/>
                  <a:gd name="T46" fmla="*/ 1201 w 1414"/>
                  <a:gd name="T47" fmla="*/ 0 h 976"/>
                  <a:gd name="T48" fmla="*/ 1201 w 1414"/>
                  <a:gd name="T49" fmla="*/ 83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4" h="976">
                    <a:moveTo>
                      <a:pt x="1201" y="836"/>
                    </a:moveTo>
                    <a:lnTo>
                      <a:pt x="1097" y="836"/>
                    </a:lnTo>
                    <a:lnTo>
                      <a:pt x="1097" y="0"/>
                    </a:lnTo>
                    <a:lnTo>
                      <a:pt x="980" y="0"/>
                    </a:lnTo>
                    <a:lnTo>
                      <a:pt x="980" y="836"/>
                    </a:lnTo>
                    <a:lnTo>
                      <a:pt x="875" y="836"/>
                    </a:lnTo>
                    <a:lnTo>
                      <a:pt x="875" y="0"/>
                    </a:lnTo>
                    <a:lnTo>
                      <a:pt x="759" y="0"/>
                    </a:lnTo>
                    <a:lnTo>
                      <a:pt x="759" y="836"/>
                    </a:lnTo>
                    <a:lnTo>
                      <a:pt x="654" y="836"/>
                    </a:lnTo>
                    <a:lnTo>
                      <a:pt x="654" y="0"/>
                    </a:lnTo>
                    <a:lnTo>
                      <a:pt x="539" y="0"/>
                    </a:lnTo>
                    <a:lnTo>
                      <a:pt x="539" y="836"/>
                    </a:lnTo>
                    <a:lnTo>
                      <a:pt x="434" y="836"/>
                    </a:lnTo>
                    <a:lnTo>
                      <a:pt x="434" y="0"/>
                    </a:lnTo>
                    <a:lnTo>
                      <a:pt x="317" y="0"/>
                    </a:lnTo>
                    <a:lnTo>
                      <a:pt x="317" y="836"/>
                    </a:lnTo>
                    <a:lnTo>
                      <a:pt x="213" y="836"/>
                    </a:lnTo>
                    <a:lnTo>
                      <a:pt x="213" y="0"/>
                    </a:lnTo>
                    <a:lnTo>
                      <a:pt x="0" y="0"/>
                    </a:lnTo>
                    <a:lnTo>
                      <a:pt x="0" y="976"/>
                    </a:lnTo>
                    <a:lnTo>
                      <a:pt x="1414" y="976"/>
                    </a:lnTo>
                    <a:lnTo>
                      <a:pt x="1414" y="0"/>
                    </a:lnTo>
                    <a:lnTo>
                      <a:pt x="1201" y="0"/>
                    </a:lnTo>
                    <a:lnTo>
                      <a:pt x="1201" y="836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 userDrawn="1"/>
            </p:nvSpPr>
            <p:spPr bwMode="auto">
              <a:xfrm>
                <a:off x="2889250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 userDrawn="1"/>
            </p:nvSpPr>
            <p:spPr bwMode="auto">
              <a:xfrm>
                <a:off x="2713038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 userDrawn="1"/>
            </p:nvSpPr>
            <p:spPr bwMode="auto">
              <a:xfrm>
                <a:off x="2538413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 userDrawn="1"/>
            </p:nvSpPr>
            <p:spPr bwMode="auto">
              <a:xfrm>
                <a:off x="2362200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 userDrawn="1"/>
            </p:nvSpPr>
            <p:spPr bwMode="auto">
              <a:xfrm>
                <a:off x="2187575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 userDrawn="1"/>
            </p:nvSpPr>
            <p:spPr bwMode="auto">
              <a:xfrm>
                <a:off x="1820863" y="774700"/>
                <a:ext cx="1517650" cy="1533525"/>
              </a:xfrm>
              <a:custGeom>
                <a:avLst/>
                <a:gdLst>
                  <a:gd name="T0" fmla="*/ 0 w 1913"/>
                  <a:gd name="T1" fmla="*/ 1932 h 1932"/>
                  <a:gd name="T2" fmla="*/ 1913 w 1913"/>
                  <a:gd name="T3" fmla="*/ 0 h 1932"/>
                  <a:gd name="T4" fmla="*/ 250 w 1913"/>
                  <a:gd name="T5" fmla="*/ 0 h 1932"/>
                  <a:gd name="T6" fmla="*/ 468 w 1913"/>
                  <a:gd name="T7" fmla="*/ 1629 h 1932"/>
                  <a:gd name="T8" fmla="*/ 260 w 1913"/>
                  <a:gd name="T9" fmla="*/ 1420 h 1932"/>
                  <a:gd name="T10" fmla="*/ 468 w 1913"/>
                  <a:gd name="T11" fmla="*/ 1629 h 1932"/>
                  <a:gd name="T12" fmla="*/ 260 w 1913"/>
                  <a:gd name="T13" fmla="*/ 1234 h 1932"/>
                  <a:gd name="T14" fmla="*/ 468 w 1913"/>
                  <a:gd name="T15" fmla="*/ 1024 h 1932"/>
                  <a:gd name="T16" fmla="*/ 468 w 1913"/>
                  <a:gd name="T17" fmla="*/ 838 h 1932"/>
                  <a:gd name="T18" fmla="*/ 260 w 1913"/>
                  <a:gd name="T19" fmla="*/ 629 h 1932"/>
                  <a:gd name="T20" fmla="*/ 468 w 1913"/>
                  <a:gd name="T21" fmla="*/ 838 h 1932"/>
                  <a:gd name="T22" fmla="*/ 654 w 1913"/>
                  <a:gd name="T23" fmla="*/ 1629 h 1932"/>
                  <a:gd name="T24" fmla="*/ 865 w 1913"/>
                  <a:gd name="T25" fmla="*/ 1420 h 1932"/>
                  <a:gd name="T26" fmla="*/ 865 w 1913"/>
                  <a:gd name="T27" fmla="*/ 1234 h 1932"/>
                  <a:gd name="T28" fmla="*/ 654 w 1913"/>
                  <a:gd name="T29" fmla="*/ 1024 h 1932"/>
                  <a:gd name="T30" fmla="*/ 865 w 1913"/>
                  <a:gd name="T31" fmla="*/ 1234 h 1932"/>
                  <a:gd name="T32" fmla="*/ 654 w 1913"/>
                  <a:gd name="T33" fmla="*/ 838 h 1932"/>
                  <a:gd name="T34" fmla="*/ 865 w 1913"/>
                  <a:gd name="T35" fmla="*/ 629 h 1932"/>
                  <a:gd name="T36" fmla="*/ 1259 w 1913"/>
                  <a:gd name="T37" fmla="*/ 1629 h 1932"/>
                  <a:gd name="T38" fmla="*/ 1051 w 1913"/>
                  <a:gd name="T39" fmla="*/ 1420 h 1932"/>
                  <a:gd name="T40" fmla="*/ 1259 w 1913"/>
                  <a:gd name="T41" fmla="*/ 1629 h 1932"/>
                  <a:gd name="T42" fmla="*/ 1051 w 1913"/>
                  <a:gd name="T43" fmla="*/ 1234 h 1932"/>
                  <a:gd name="T44" fmla="*/ 1259 w 1913"/>
                  <a:gd name="T45" fmla="*/ 1024 h 1932"/>
                  <a:gd name="T46" fmla="*/ 1259 w 1913"/>
                  <a:gd name="T47" fmla="*/ 838 h 1932"/>
                  <a:gd name="T48" fmla="*/ 1051 w 1913"/>
                  <a:gd name="T49" fmla="*/ 629 h 1932"/>
                  <a:gd name="T50" fmla="*/ 1259 w 1913"/>
                  <a:gd name="T51" fmla="*/ 838 h 1932"/>
                  <a:gd name="T52" fmla="*/ 1446 w 1913"/>
                  <a:gd name="T53" fmla="*/ 1629 h 1932"/>
                  <a:gd name="T54" fmla="*/ 1656 w 1913"/>
                  <a:gd name="T55" fmla="*/ 1420 h 1932"/>
                  <a:gd name="T56" fmla="*/ 1656 w 1913"/>
                  <a:gd name="T57" fmla="*/ 1234 h 1932"/>
                  <a:gd name="T58" fmla="*/ 1446 w 1913"/>
                  <a:gd name="T59" fmla="*/ 1024 h 1932"/>
                  <a:gd name="T60" fmla="*/ 1656 w 1913"/>
                  <a:gd name="T61" fmla="*/ 1234 h 1932"/>
                  <a:gd name="T62" fmla="*/ 1446 w 1913"/>
                  <a:gd name="T63" fmla="*/ 838 h 1932"/>
                  <a:gd name="T64" fmla="*/ 1656 w 1913"/>
                  <a:gd name="T65" fmla="*/ 629 h 1932"/>
                  <a:gd name="T66" fmla="*/ 1446 w 1913"/>
                  <a:gd name="T67" fmla="*/ 233 h 1932"/>
                  <a:gd name="T68" fmla="*/ 1656 w 1913"/>
                  <a:gd name="T69" fmla="*/ 443 h 1932"/>
                  <a:gd name="T70" fmla="*/ 1446 w 1913"/>
                  <a:gd name="T71" fmla="*/ 233 h 1932"/>
                  <a:gd name="T72" fmla="*/ 1259 w 1913"/>
                  <a:gd name="T73" fmla="*/ 233 h 1932"/>
                  <a:gd name="T74" fmla="*/ 1051 w 1913"/>
                  <a:gd name="T75" fmla="*/ 443 h 1932"/>
                  <a:gd name="T76" fmla="*/ 654 w 1913"/>
                  <a:gd name="T77" fmla="*/ 233 h 1932"/>
                  <a:gd name="T78" fmla="*/ 865 w 1913"/>
                  <a:gd name="T79" fmla="*/ 443 h 1932"/>
                  <a:gd name="T80" fmla="*/ 654 w 1913"/>
                  <a:gd name="T81" fmla="*/ 233 h 1932"/>
                  <a:gd name="T82" fmla="*/ 468 w 1913"/>
                  <a:gd name="T83" fmla="*/ 233 h 1932"/>
                  <a:gd name="T84" fmla="*/ 260 w 1913"/>
                  <a:gd name="T85" fmla="*/ 443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13" h="1932">
                    <a:moveTo>
                      <a:pt x="0" y="0"/>
                    </a:moveTo>
                    <a:lnTo>
                      <a:pt x="0" y="1932"/>
                    </a:lnTo>
                    <a:lnTo>
                      <a:pt x="1913" y="1932"/>
                    </a:lnTo>
                    <a:lnTo>
                      <a:pt x="1913" y="0"/>
                    </a:lnTo>
                    <a:lnTo>
                      <a:pt x="1664" y="0"/>
                    </a:lnTo>
                    <a:lnTo>
                      <a:pt x="250" y="0"/>
                    </a:lnTo>
                    <a:lnTo>
                      <a:pt x="0" y="0"/>
                    </a:lnTo>
                    <a:close/>
                    <a:moveTo>
                      <a:pt x="468" y="1629"/>
                    </a:moveTo>
                    <a:lnTo>
                      <a:pt x="260" y="1629"/>
                    </a:lnTo>
                    <a:lnTo>
                      <a:pt x="260" y="1420"/>
                    </a:lnTo>
                    <a:lnTo>
                      <a:pt x="468" y="1420"/>
                    </a:lnTo>
                    <a:lnTo>
                      <a:pt x="468" y="1629"/>
                    </a:lnTo>
                    <a:close/>
                    <a:moveTo>
                      <a:pt x="468" y="1234"/>
                    </a:moveTo>
                    <a:lnTo>
                      <a:pt x="260" y="1234"/>
                    </a:lnTo>
                    <a:lnTo>
                      <a:pt x="260" y="1024"/>
                    </a:lnTo>
                    <a:lnTo>
                      <a:pt x="468" y="1024"/>
                    </a:lnTo>
                    <a:lnTo>
                      <a:pt x="468" y="1234"/>
                    </a:lnTo>
                    <a:close/>
                    <a:moveTo>
                      <a:pt x="468" y="838"/>
                    </a:moveTo>
                    <a:lnTo>
                      <a:pt x="260" y="838"/>
                    </a:lnTo>
                    <a:lnTo>
                      <a:pt x="260" y="629"/>
                    </a:lnTo>
                    <a:lnTo>
                      <a:pt x="468" y="629"/>
                    </a:lnTo>
                    <a:lnTo>
                      <a:pt x="468" y="838"/>
                    </a:lnTo>
                    <a:close/>
                    <a:moveTo>
                      <a:pt x="865" y="1629"/>
                    </a:moveTo>
                    <a:lnTo>
                      <a:pt x="654" y="1629"/>
                    </a:lnTo>
                    <a:lnTo>
                      <a:pt x="654" y="1420"/>
                    </a:lnTo>
                    <a:lnTo>
                      <a:pt x="865" y="1420"/>
                    </a:lnTo>
                    <a:lnTo>
                      <a:pt x="865" y="1629"/>
                    </a:lnTo>
                    <a:close/>
                    <a:moveTo>
                      <a:pt x="865" y="1234"/>
                    </a:moveTo>
                    <a:lnTo>
                      <a:pt x="654" y="1234"/>
                    </a:lnTo>
                    <a:lnTo>
                      <a:pt x="654" y="1024"/>
                    </a:lnTo>
                    <a:lnTo>
                      <a:pt x="865" y="1024"/>
                    </a:lnTo>
                    <a:lnTo>
                      <a:pt x="865" y="1234"/>
                    </a:lnTo>
                    <a:close/>
                    <a:moveTo>
                      <a:pt x="865" y="838"/>
                    </a:moveTo>
                    <a:lnTo>
                      <a:pt x="654" y="838"/>
                    </a:lnTo>
                    <a:lnTo>
                      <a:pt x="654" y="629"/>
                    </a:lnTo>
                    <a:lnTo>
                      <a:pt x="865" y="629"/>
                    </a:lnTo>
                    <a:lnTo>
                      <a:pt x="865" y="838"/>
                    </a:lnTo>
                    <a:close/>
                    <a:moveTo>
                      <a:pt x="1259" y="1629"/>
                    </a:moveTo>
                    <a:lnTo>
                      <a:pt x="1051" y="1629"/>
                    </a:lnTo>
                    <a:lnTo>
                      <a:pt x="1051" y="1420"/>
                    </a:lnTo>
                    <a:lnTo>
                      <a:pt x="1259" y="1420"/>
                    </a:lnTo>
                    <a:lnTo>
                      <a:pt x="1259" y="1629"/>
                    </a:lnTo>
                    <a:close/>
                    <a:moveTo>
                      <a:pt x="1259" y="1234"/>
                    </a:moveTo>
                    <a:lnTo>
                      <a:pt x="1051" y="1234"/>
                    </a:lnTo>
                    <a:lnTo>
                      <a:pt x="1051" y="1024"/>
                    </a:lnTo>
                    <a:lnTo>
                      <a:pt x="1259" y="1024"/>
                    </a:lnTo>
                    <a:lnTo>
                      <a:pt x="1259" y="1234"/>
                    </a:lnTo>
                    <a:close/>
                    <a:moveTo>
                      <a:pt x="1259" y="838"/>
                    </a:moveTo>
                    <a:lnTo>
                      <a:pt x="1051" y="838"/>
                    </a:lnTo>
                    <a:lnTo>
                      <a:pt x="1051" y="629"/>
                    </a:lnTo>
                    <a:lnTo>
                      <a:pt x="1259" y="629"/>
                    </a:lnTo>
                    <a:lnTo>
                      <a:pt x="1259" y="838"/>
                    </a:lnTo>
                    <a:close/>
                    <a:moveTo>
                      <a:pt x="1656" y="1629"/>
                    </a:moveTo>
                    <a:lnTo>
                      <a:pt x="1446" y="1629"/>
                    </a:lnTo>
                    <a:lnTo>
                      <a:pt x="1446" y="1420"/>
                    </a:lnTo>
                    <a:lnTo>
                      <a:pt x="1656" y="1420"/>
                    </a:lnTo>
                    <a:lnTo>
                      <a:pt x="1656" y="1629"/>
                    </a:lnTo>
                    <a:close/>
                    <a:moveTo>
                      <a:pt x="1656" y="1234"/>
                    </a:moveTo>
                    <a:lnTo>
                      <a:pt x="1446" y="1234"/>
                    </a:lnTo>
                    <a:lnTo>
                      <a:pt x="1446" y="1024"/>
                    </a:lnTo>
                    <a:lnTo>
                      <a:pt x="1656" y="1024"/>
                    </a:lnTo>
                    <a:lnTo>
                      <a:pt x="1656" y="1234"/>
                    </a:lnTo>
                    <a:close/>
                    <a:moveTo>
                      <a:pt x="1656" y="838"/>
                    </a:moveTo>
                    <a:lnTo>
                      <a:pt x="1446" y="838"/>
                    </a:lnTo>
                    <a:lnTo>
                      <a:pt x="1446" y="629"/>
                    </a:lnTo>
                    <a:lnTo>
                      <a:pt x="1656" y="629"/>
                    </a:lnTo>
                    <a:lnTo>
                      <a:pt x="1656" y="838"/>
                    </a:lnTo>
                    <a:close/>
                    <a:moveTo>
                      <a:pt x="1446" y="233"/>
                    </a:moveTo>
                    <a:lnTo>
                      <a:pt x="1656" y="233"/>
                    </a:lnTo>
                    <a:lnTo>
                      <a:pt x="1656" y="443"/>
                    </a:lnTo>
                    <a:lnTo>
                      <a:pt x="1446" y="443"/>
                    </a:lnTo>
                    <a:lnTo>
                      <a:pt x="1446" y="233"/>
                    </a:lnTo>
                    <a:close/>
                    <a:moveTo>
                      <a:pt x="1051" y="233"/>
                    </a:moveTo>
                    <a:lnTo>
                      <a:pt x="1259" y="233"/>
                    </a:lnTo>
                    <a:lnTo>
                      <a:pt x="1259" y="443"/>
                    </a:lnTo>
                    <a:lnTo>
                      <a:pt x="1051" y="443"/>
                    </a:lnTo>
                    <a:lnTo>
                      <a:pt x="1051" y="233"/>
                    </a:lnTo>
                    <a:close/>
                    <a:moveTo>
                      <a:pt x="654" y="233"/>
                    </a:moveTo>
                    <a:lnTo>
                      <a:pt x="865" y="233"/>
                    </a:lnTo>
                    <a:lnTo>
                      <a:pt x="865" y="443"/>
                    </a:lnTo>
                    <a:lnTo>
                      <a:pt x="654" y="443"/>
                    </a:lnTo>
                    <a:lnTo>
                      <a:pt x="654" y="233"/>
                    </a:lnTo>
                    <a:close/>
                    <a:moveTo>
                      <a:pt x="260" y="233"/>
                    </a:moveTo>
                    <a:lnTo>
                      <a:pt x="468" y="233"/>
                    </a:lnTo>
                    <a:lnTo>
                      <a:pt x="468" y="443"/>
                    </a:lnTo>
                    <a:lnTo>
                      <a:pt x="260" y="443"/>
                    </a:lnTo>
                    <a:lnTo>
                      <a:pt x="260" y="23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 userDrawn="1"/>
            </p:nvSpPr>
            <p:spPr bwMode="auto">
              <a:xfrm>
                <a:off x="2025650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 userDrawn="1"/>
            </p:nvSpPr>
            <p:spPr bwMode="auto">
              <a:xfrm>
                <a:off x="2339975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 userDrawn="1"/>
            </p:nvSpPr>
            <p:spPr bwMode="auto">
              <a:xfrm>
                <a:off x="2654300" y="95885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 userDrawn="1"/>
            </p:nvSpPr>
            <p:spPr bwMode="auto">
              <a:xfrm>
                <a:off x="2967038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 userDrawn="1"/>
            </p:nvSpPr>
            <p:spPr bwMode="auto">
              <a:xfrm>
                <a:off x="2025650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 userDrawn="1"/>
            </p:nvSpPr>
            <p:spPr bwMode="auto">
              <a:xfrm>
                <a:off x="2339975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 userDrawn="1"/>
            </p:nvSpPr>
            <p:spPr bwMode="auto">
              <a:xfrm>
                <a:off x="2654300" y="1273175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 userDrawn="1"/>
            </p:nvSpPr>
            <p:spPr bwMode="auto">
              <a:xfrm>
                <a:off x="2967038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 userDrawn="1"/>
            </p:nvSpPr>
            <p:spPr bwMode="auto">
              <a:xfrm>
                <a:off x="2025650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 userDrawn="1"/>
            </p:nvSpPr>
            <p:spPr bwMode="auto">
              <a:xfrm>
                <a:off x="2339975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 userDrawn="1"/>
            </p:nvSpPr>
            <p:spPr bwMode="auto">
              <a:xfrm>
                <a:off x="2654300" y="158750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 userDrawn="1"/>
            </p:nvSpPr>
            <p:spPr bwMode="auto">
              <a:xfrm>
                <a:off x="2967038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 userDrawn="1"/>
            </p:nvSpPr>
            <p:spPr bwMode="auto">
              <a:xfrm>
                <a:off x="2025650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 userDrawn="1"/>
            </p:nvSpPr>
            <p:spPr bwMode="auto">
              <a:xfrm>
                <a:off x="2339975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 userDrawn="1"/>
            </p:nvSpPr>
            <p:spPr bwMode="auto">
              <a:xfrm>
                <a:off x="2654300" y="1901825"/>
                <a:ext cx="165100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 userDrawn="1"/>
            </p:nvSpPr>
            <p:spPr bwMode="auto">
              <a:xfrm>
                <a:off x="2967038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 userDrawn="1"/>
          </p:nvGrpSpPr>
          <p:grpSpPr>
            <a:xfrm>
              <a:off x="355600" y="0"/>
              <a:ext cx="1462088" cy="2308226"/>
              <a:chOff x="355600" y="0"/>
              <a:chExt cx="1462088" cy="2308226"/>
            </a:xfrm>
          </p:grpSpPr>
          <p:sp>
            <p:nvSpPr>
              <p:cNvPr id="44" name="Freeform 42"/>
              <p:cNvSpPr>
                <a:spLocks/>
              </p:cNvSpPr>
              <p:nvPr userDrawn="1"/>
            </p:nvSpPr>
            <p:spPr bwMode="auto">
              <a:xfrm>
                <a:off x="666750" y="0"/>
                <a:ext cx="839788" cy="473075"/>
              </a:xfrm>
              <a:custGeom>
                <a:avLst/>
                <a:gdLst>
                  <a:gd name="T0" fmla="*/ 867 w 1059"/>
                  <a:gd name="T1" fmla="*/ 541 h 596"/>
                  <a:gd name="T2" fmla="*/ 759 w 1059"/>
                  <a:gd name="T3" fmla="*/ 541 h 596"/>
                  <a:gd name="T4" fmla="*/ 759 w 1059"/>
                  <a:gd name="T5" fmla="*/ 0 h 596"/>
                  <a:gd name="T6" fmla="*/ 583 w 1059"/>
                  <a:gd name="T7" fmla="*/ 0 h 596"/>
                  <a:gd name="T8" fmla="*/ 583 w 1059"/>
                  <a:gd name="T9" fmla="*/ 541 h 596"/>
                  <a:gd name="T10" fmla="*/ 475 w 1059"/>
                  <a:gd name="T11" fmla="*/ 541 h 596"/>
                  <a:gd name="T12" fmla="*/ 475 w 1059"/>
                  <a:gd name="T13" fmla="*/ 0 h 596"/>
                  <a:gd name="T14" fmla="*/ 299 w 1059"/>
                  <a:gd name="T15" fmla="*/ 0 h 596"/>
                  <a:gd name="T16" fmla="*/ 299 w 1059"/>
                  <a:gd name="T17" fmla="*/ 541 h 596"/>
                  <a:gd name="T18" fmla="*/ 190 w 1059"/>
                  <a:gd name="T19" fmla="*/ 541 h 596"/>
                  <a:gd name="T20" fmla="*/ 190 w 1059"/>
                  <a:gd name="T21" fmla="*/ 0 h 596"/>
                  <a:gd name="T22" fmla="*/ 0 w 1059"/>
                  <a:gd name="T23" fmla="*/ 0 h 596"/>
                  <a:gd name="T24" fmla="*/ 0 w 1059"/>
                  <a:gd name="T25" fmla="*/ 596 h 596"/>
                  <a:gd name="T26" fmla="*/ 1059 w 1059"/>
                  <a:gd name="T27" fmla="*/ 596 h 596"/>
                  <a:gd name="T28" fmla="*/ 1059 w 1059"/>
                  <a:gd name="T29" fmla="*/ 0 h 596"/>
                  <a:gd name="T30" fmla="*/ 867 w 1059"/>
                  <a:gd name="T31" fmla="*/ 0 h 596"/>
                  <a:gd name="T32" fmla="*/ 867 w 1059"/>
                  <a:gd name="T33" fmla="*/ 541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9" h="596">
                    <a:moveTo>
                      <a:pt x="867" y="541"/>
                    </a:moveTo>
                    <a:lnTo>
                      <a:pt x="759" y="541"/>
                    </a:lnTo>
                    <a:lnTo>
                      <a:pt x="759" y="0"/>
                    </a:lnTo>
                    <a:lnTo>
                      <a:pt x="583" y="0"/>
                    </a:lnTo>
                    <a:lnTo>
                      <a:pt x="583" y="541"/>
                    </a:lnTo>
                    <a:lnTo>
                      <a:pt x="475" y="541"/>
                    </a:lnTo>
                    <a:lnTo>
                      <a:pt x="475" y="0"/>
                    </a:lnTo>
                    <a:lnTo>
                      <a:pt x="299" y="0"/>
                    </a:lnTo>
                    <a:lnTo>
                      <a:pt x="299" y="541"/>
                    </a:lnTo>
                    <a:lnTo>
                      <a:pt x="190" y="541"/>
                    </a:lnTo>
                    <a:lnTo>
                      <a:pt x="190" y="0"/>
                    </a:lnTo>
                    <a:lnTo>
                      <a:pt x="0" y="0"/>
                    </a:lnTo>
                    <a:lnTo>
                      <a:pt x="0" y="596"/>
                    </a:lnTo>
                    <a:lnTo>
                      <a:pt x="1059" y="596"/>
                    </a:lnTo>
                    <a:lnTo>
                      <a:pt x="1059" y="0"/>
                    </a:lnTo>
                    <a:lnTo>
                      <a:pt x="867" y="0"/>
                    </a:lnTo>
                    <a:lnTo>
                      <a:pt x="867" y="541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 noEditPoints="1"/>
              </p:cNvSpPr>
              <p:nvPr userDrawn="1"/>
            </p:nvSpPr>
            <p:spPr bwMode="auto">
              <a:xfrm>
                <a:off x="527050" y="655638"/>
                <a:ext cx="1117600" cy="1652588"/>
              </a:xfrm>
              <a:custGeom>
                <a:avLst/>
                <a:gdLst>
                  <a:gd name="T0" fmla="*/ 1408 w 1408"/>
                  <a:gd name="T1" fmla="*/ 2082 h 2082"/>
                  <a:gd name="T2" fmla="*/ 0 w 1408"/>
                  <a:gd name="T3" fmla="*/ 0 h 2082"/>
                  <a:gd name="T4" fmla="*/ 961 w 1408"/>
                  <a:gd name="T5" fmla="*/ 284 h 2082"/>
                  <a:gd name="T6" fmla="*/ 1178 w 1408"/>
                  <a:gd name="T7" fmla="*/ 528 h 2082"/>
                  <a:gd name="T8" fmla="*/ 961 w 1408"/>
                  <a:gd name="T9" fmla="*/ 284 h 2082"/>
                  <a:gd name="T10" fmla="*/ 1178 w 1408"/>
                  <a:gd name="T11" fmla="*/ 704 h 2082"/>
                  <a:gd name="T12" fmla="*/ 961 w 1408"/>
                  <a:gd name="T13" fmla="*/ 948 h 2082"/>
                  <a:gd name="T14" fmla="*/ 961 w 1408"/>
                  <a:gd name="T15" fmla="*/ 1123 h 2082"/>
                  <a:gd name="T16" fmla="*/ 1178 w 1408"/>
                  <a:gd name="T17" fmla="*/ 1368 h 2082"/>
                  <a:gd name="T18" fmla="*/ 961 w 1408"/>
                  <a:gd name="T19" fmla="*/ 1123 h 2082"/>
                  <a:gd name="T20" fmla="*/ 1178 w 1408"/>
                  <a:gd name="T21" fmla="*/ 1543 h 2082"/>
                  <a:gd name="T22" fmla="*/ 961 w 1408"/>
                  <a:gd name="T23" fmla="*/ 1787 h 2082"/>
                  <a:gd name="T24" fmla="*/ 595 w 1408"/>
                  <a:gd name="T25" fmla="*/ 284 h 2082"/>
                  <a:gd name="T26" fmla="*/ 812 w 1408"/>
                  <a:gd name="T27" fmla="*/ 528 h 2082"/>
                  <a:gd name="T28" fmla="*/ 595 w 1408"/>
                  <a:gd name="T29" fmla="*/ 284 h 2082"/>
                  <a:gd name="T30" fmla="*/ 812 w 1408"/>
                  <a:gd name="T31" fmla="*/ 704 h 2082"/>
                  <a:gd name="T32" fmla="*/ 595 w 1408"/>
                  <a:gd name="T33" fmla="*/ 948 h 2082"/>
                  <a:gd name="T34" fmla="*/ 595 w 1408"/>
                  <a:gd name="T35" fmla="*/ 1123 h 2082"/>
                  <a:gd name="T36" fmla="*/ 812 w 1408"/>
                  <a:gd name="T37" fmla="*/ 1368 h 2082"/>
                  <a:gd name="T38" fmla="*/ 595 w 1408"/>
                  <a:gd name="T39" fmla="*/ 1123 h 2082"/>
                  <a:gd name="T40" fmla="*/ 812 w 1408"/>
                  <a:gd name="T41" fmla="*/ 1543 h 2082"/>
                  <a:gd name="T42" fmla="*/ 595 w 1408"/>
                  <a:gd name="T43" fmla="*/ 1787 h 2082"/>
                  <a:gd name="T44" fmla="*/ 230 w 1408"/>
                  <a:gd name="T45" fmla="*/ 284 h 2082"/>
                  <a:gd name="T46" fmla="*/ 446 w 1408"/>
                  <a:gd name="T47" fmla="*/ 528 h 2082"/>
                  <a:gd name="T48" fmla="*/ 230 w 1408"/>
                  <a:gd name="T49" fmla="*/ 284 h 2082"/>
                  <a:gd name="T50" fmla="*/ 446 w 1408"/>
                  <a:gd name="T51" fmla="*/ 704 h 2082"/>
                  <a:gd name="T52" fmla="*/ 230 w 1408"/>
                  <a:gd name="T53" fmla="*/ 948 h 2082"/>
                  <a:gd name="T54" fmla="*/ 230 w 1408"/>
                  <a:gd name="T55" fmla="*/ 1123 h 2082"/>
                  <a:gd name="T56" fmla="*/ 446 w 1408"/>
                  <a:gd name="T57" fmla="*/ 1368 h 2082"/>
                  <a:gd name="T58" fmla="*/ 230 w 1408"/>
                  <a:gd name="T59" fmla="*/ 1123 h 2082"/>
                  <a:gd name="T60" fmla="*/ 446 w 1408"/>
                  <a:gd name="T61" fmla="*/ 1787 h 2082"/>
                  <a:gd name="T62" fmla="*/ 230 w 1408"/>
                  <a:gd name="T63" fmla="*/ 1543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8" h="2082">
                    <a:moveTo>
                      <a:pt x="0" y="2082"/>
                    </a:moveTo>
                    <a:lnTo>
                      <a:pt x="1408" y="2082"/>
                    </a:lnTo>
                    <a:lnTo>
                      <a:pt x="1408" y="0"/>
                    </a:lnTo>
                    <a:lnTo>
                      <a:pt x="0" y="0"/>
                    </a:lnTo>
                    <a:lnTo>
                      <a:pt x="0" y="2082"/>
                    </a:lnTo>
                    <a:close/>
                    <a:moveTo>
                      <a:pt x="961" y="284"/>
                    </a:moveTo>
                    <a:lnTo>
                      <a:pt x="1178" y="284"/>
                    </a:lnTo>
                    <a:lnTo>
                      <a:pt x="1178" y="528"/>
                    </a:lnTo>
                    <a:lnTo>
                      <a:pt x="961" y="528"/>
                    </a:lnTo>
                    <a:lnTo>
                      <a:pt x="961" y="284"/>
                    </a:lnTo>
                    <a:close/>
                    <a:moveTo>
                      <a:pt x="961" y="704"/>
                    </a:moveTo>
                    <a:lnTo>
                      <a:pt x="1178" y="704"/>
                    </a:lnTo>
                    <a:lnTo>
                      <a:pt x="1178" y="948"/>
                    </a:lnTo>
                    <a:lnTo>
                      <a:pt x="961" y="948"/>
                    </a:lnTo>
                    <a:lnTo>
                      <a:pt x="961" y="704"/>
                    </a:lnTo>
                    <a:close/>
                    <a:moveTo>
                      <a:pt x="961" y="1123"/>
                    </a:moveTo>
                    <a:lnTo>
                      <a:pt x="1178" y="1123"/>
                    </a:lnTo>
                    <a:lnTo>
                      <a:pt x="1178" y="1368"/>
                    </a:lnTo>
                    <a:lnTo>
                      <a:pt x="961" y="1368"/>
                    </a:lnTo>
                    <a:lnTo>
                      <a:pt x="961" y="1123"/>
                    </a:lnTo>
                    <a:close/>
                    <a:moveTo>
                      <a:pt x="961" y="1543"/>
                    </a:moveTo>
                    <a:lnTo>
                      <a:pt x="1178" y="1543"/>
                    </a:lnTo>
                    <a:lnTo>
                      <a:pt x="1178" y="1787"/>
                    </a:lnTo>
                    <a:lnTo>
                      <a:pt x="961" y="1787"/>
                    </a:lnTo>
                    <a:lnTo>
                      <a:pt x="961" y="1543"/>
                    </a:lnTo>
                    <a:close/>
                    <a:moveTo>
                      <a:pt x="595" y="284"/>
                    </a:moveTo>
                    <a:lnTo>
                      <a:pt x="812" y="284"/>
                    </a:lnTo>
                    <a:lnTo>
                      <a:pt x="812" y="528"/>
                    </a:lnTo>
                    <a:lnTo>
                      <a:pt x="595" y="528"/>
                    </a:lnTo>
                    <a:lnTo>
                      <a:pt x="595" y="284"/>
                    </a:lnTo>
                    <a:close/>
                    <a:moveTo>
                      <a:pt x="595" y="704"/>
                    </a:moveTo>
                    <a:lnTo>
                      <a:pt x="812" y="704"/>
                    </a:lnTo>
                    <a:lnTo>
                      <a:pt x="812" y="948"/>
                    </a:lnTo>
                    <a:lnTo>
                      <a:pt x="595" y="948"/>
                    </a:lnTo>
                    <a:lnTo>
                      <a:pt x="595" y="704"/>
                    </a:lnTo>
                    <a:close/>
                    <a:moveTo>
                      <a:pt x="595" y="1123"/>
                    </a:moveTo>
                    <a:lnTo>
                      <a:pt x="812" y="1123"/>
                    </a:lnTo>
                    <a:lnTo>
                      <a:pt x="812" y="1368"/>
                    </a:lnTo>
                    <a:lnTo>
                      <a:pt x="595" y="1368"/>
                    </a:lnTo>
                    <a:lnTo>
                      <a:pt x="595" y="1123"/>
                    </a:lnTo>
                    <a:close/>
                    <a:moveTo>
                      <a:pt x="595" y="1543"/>
                    </a:moveTo>
                    <a:lnTo>
                      <a:pt x="812" y="1543"/>
                    </a:lnTo>
                    <a:lnTo>
                      <a:pt x="812" y="1787"/>
                    </a:lnTo>
                    <a:lnTo>
                      <a:pt x="595" y="1787"/>
                    </a:lnTo>
                    <a:lnTo>
                      <a:pt x="595" y="1543"/>
                    </a:lnTo>
                    <a:close/>
                    <a:moveTo>
                      <a:pt x="230" y="284"/>
                    </a:moveTo>
                    <a:lnTo>
                      <a:pt x="446" y="284"/>
                    </a:lnTo>
                    <a:lnTo>
                      <a:pt x="446" y="528"/>
                    </a:lnTo>
                    <a:lnTo>
                      <a:pt x="230" y="528"/>
                    </a:lnTo>
                    <a:lnTo>
                      <a:pt x="230" y="284"/>
                    </a:lnTo>
                    <a:close/>
                    <a:moveTo>
                      <a:pt x="230" y="704"/>
                    </a:moveTo>
                    <a:lnTo>
                      <a:pt x="446" y="704"/>
                    </a:lnTo>
                    <a:lnTo>
                      <a:pt x="446" y="948"/>
                    </a:lnTo>
                    <a:lnTo>
                      <a:pt x="230" y="948"/>
                    </a:lnTo>
                    <a:lnTo>
                      <a:pt x="230" y="704"/>
                    </a:lnTo>
                    <a:close/>
                    <a:moveTo>
                      <a:pt x="230" y="1123"/>
                    </a:moveTo>
                    <a:lnTo>
                      <a:pt x="446" y="1123"/>
                    </a:lnTo>
                    <a:lnTo>
                      <a:pt x="446" y="1368"/>
                    </a:lnTo>
                    <a:lnTo>
                      <a:pt x="230" y="1368"/>
                    </a:lnTo>
                    <a:lnTo>
                      <a:pt x="230" y="1123"/>
                    </a:lnTo>
                    <a:close/>
                    <a:moveTo>
                      <a:pt x="446" y="1543"/>
                    </a:moveTo>
                    <a:lnTo>
                      <a:pt x="446" y="1787"/>
                    </a:lnTo>
                    <a:lnTo>
                      <a:pt x="230" y="1787"/>
                    </a:lnTo>
                    <a:lnTo>
                      <a:pt x="230" y="1543"/>
                    </a:lnTo>
                    <a:lnTo>
                      <a:pt x="446" y="154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 userDrawn="1"/>
            </p:nvSpPr>
            <p:spPr bwMode="auto">
              <a:xfrm>
                <a:off x="355600" y="473075"/>
                <a:ext cx="1462088" cy="182563"/>
              </a:xfrm>
              <a:custGeom>
                <a:avLst/>
                <a:gdLst>
                  <a:gd name="T0" fmla="*/ 0 w 1841"/>
                  <a:gd name="T1" fmla="*/ 0 h 230"/>
                  <a:gd name="T2" fmla="*/ 61 w 1841"/>
                  <a:gd name="T3" fmla="*/ 230 h 230"/>
                  <a:gd name="T4" fmla="*/ 217 w 1841"/>
                  <a:gd name="T5" fmla="*/ 230 h 230"/>
                  <a:gd name="T6" fmla="*/ 1625 w 1841"/>
                  <a:gd name="T7" fmla="*/ 230 h 230"/>
                  <a:gd name="T8" fmla="*/ 1780 w 1841"/>
                  <a:gd name="T9" fmla="*/ 230 h 230"/>
                  <a:gd name="T10" fmla="*/ 1841 w 1841"/>
                  <a:gd name="T11" fmla="*/ 0 h 230"/>
                  <a:gd name="T12" fmla="*/ 1451 w 1841"/>
                  <a:gd name="T13" fmla="*/ 0 h 230"/>
                  <a:gd name="T14" fmla="*/ 392 w 1841"/>
                  <a:gd name="T15" fmla="*/ 0 h 230"/>
                  <a:gd name="T16" fmla="*/ 0 w 1841"/>
                  <a:gd name="T1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1" h="230">
                    <a:moveTo>
                      <a:pt x="0" y="0"/>
                    </a:moveTo>
                    <a:lnTo>
                      <a:pt x="61" y="230"/>
                    </a:lnTo>
                    <a:lnTo>
                      <a:pt x="217" y="230"/>
                    </a:lnTo>
                    <a:lnTo>
                      <a:pt x="1625" y="230"/>
                    </a:lnTo>
                    <a:lnTo>
                      <a:pt x="1780" y="230"/>
                    </a:lnTo>
                    <a:lnTo>
                      <a:pt x="1841" y="0"/>
                    </a:lnTo>
                    <a:lnTo>
                      <a:pt x="1451" y="0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 userDrawn="1"/>
            </p:nvSpPr>
            <p:spPr bwMode="auto">
              <a:xfrm>
                <a:off x="817563" y="0"/>
                <a:ext cx="87313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 userDrawn="1"/>
            </p:nvSpPr>
            <p:spPr bwMode="auto">
              <a:xfrm>
                <a:off x="1042988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 userDrawn="1"/>
            </p:nvSpPr>
            <p:spPr bwMode="auto">
              <a:xfrm>
                <a:off x="1270000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 userDrawn="1"/>
            </p:nvSpPr>
            <p:spPr bwMode="auto">
              <a:xfrm>
                <a:off x="709613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 userDrawn="1"/>
            </p:nvSpPr>
            <p:spPr bwMode="auto">
              <a:xfrm>
                <a:off x="1000125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 userDrawn="1"/>
            </p:nvSpPr>
            <p:spPr bwMode="auto">
              <a:xfrm>
                <a:off x="1290638" y="88106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 userDrawn="1"/>
            </p:nvSpPr>
            <p:spPr bwMode="auto">
              <a:xfrm>
                <a:off x="709613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 userDrawn="1"/>
            </p:nvSpPr>
            <p:spPr bwMode="auto">
              <a:xfrm>
                <a:off x="1000125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 userDrawn="1"/>
            </p:nvSpPr>
            <p:spPr bwMode="auto">
              <a:xfrm>
                <a:off x="1290638" y="1214438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 userDrawn="1"/>
            </p:nvSpPr>
            <p:spPr bwMode="auto">
              <a:xfrm>
                <a:off x="709613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 userDrawn="1"/>
            </p:nvSpPr>
            <p:spPr bwMode="auto">
              <a:xfrm>
                <a:off x="1000125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 userDrawn="1"/>
            </p:nvSpPr>
            <p:spPr bwMode="auto">
              <a:xfrm>
                <a:off x="1290638" y="154781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 userDrawn="1"/>
            </p:nvSpPr>
            <p:spPr bwMode="auto">
              <a:xfrm>
                <a:off x="709613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 userDrawn="1"/>
            </p:nvSpPr>
            <p:spPr bwMode="auto">
              <a:xfrm>
                <a:off x="1000125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 userDrawn="1"/>
            </p:nvSpPr>
            <p:spPr bwMode="auto">
              <a:xfrm>
                <a:off x="1290638" y="1881188"/>
                <a:ext cx="171450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 userDrawn="1"/>
          </p:nvGrpSpPr>
          <p:grpSpPr>
            <a:xfrm>
              <a:off x="7023100" y="0"/>
              <a:ext cx="1763713" cy="2308225"/>
              <a:chOff x="7023100" y="0"/>
              <a:chExt cx="1763713" cy="2308225"/>
            </a:xfrm>
          </p:grpSpPr>
          <p:sp>
            <p:nvSpPr>
              <p:cNvPr id="62" name="Freeform 60"/>
              <p:cNvSpPr>
                <a:spLocks noEditPoints="1"/>
              </p:cNvSpPr>
              <p:nvPr userDrawn="1"/>
            </p:nvSpPr>
            <p:spPr bwMode="auto">
              <a:xfrm>
                <a:off x="7023100" y="0"/>
                <a:ext cx="1763713" cy="2308225"/>
              </a:xfrm>
              <a:custGeom>
                <a:avLst/>
                <a:gdLst>
                  <a:gd name="T0" fmla="*/ 2223 w 2223"/>
                  <a:gd name="T1" fmla="*/ 2908 h 2908"/>
                  <a:gd name="T2" fmla="*/ 0 w 2223"/>
                  <a:gd name="T3" fmla="*/ 0 h 2908"/>
                  <a:gd name="T4" fmla="*/ 1662 w 2223"/>
                  <a:gd name="T5" fmla="*/ 198 h 2908"/>
                  <a:gd name="T6" fmla="*/ 1925 w 2223"/>
                  <a:gd name="T7" fmla="*/ 461 h 2908"/>
                  <a:gd name="T8" fmla="*/ 1662 w 2223"/>
                  <a:gd name="T9" fmla="*/ 198 h 2908"/>
                  <a:gd name="T10" fmla="*/ 1925 w 2223"/>
                  <a:gd name="T11" fmla="*/ 717 h 2908"/>
                  <a:gd name="T12" fmla="*/ 1662 w 2223"/>
                  <a:gd name="T13" fmla="*/ 980 h 2908"/>
                  <a:gd name="T14" fmla="*/ 1662 w 2223"/>
                  <a:gd name="T15" fmla="*/ 1235 h 2908"/>
                  <a:gd name="T16" fmla="*/ 1925 w 2223"/>
                  <a:gd name="T17" fmla="*/ 1499 h 2908"/>
                  <a:gd name="T18" fmla="*/ 1662 w 2223"/>
                  <a:gd name="T19" fmla="*/ 1235 h 2908"/>
                  <a:gd name="T20" fmla="*/ 1925 w 2223"/>
                  <a:gd name="T21" fmla="*/ 1754 h 2908"/>
                  <a:gd name="T22" fmla="*/ 1662 w 2223"/>
                  <a:gd name="T23" fmla="*/ 2016 h 2908"/>
                  <a:gd name="T24" fmla="*/ 1662 w 2223"/>
                  <a:gd name="T25" fmla="*/ 2271 h 2908"/>
                  <a:gd name="T26" fmla="*/ 1925 w 2223"/>
                  <a:gd name="T27" fmla="*/ 2534 h 2908"/>
                  <a:gd name="T28" fmla="*/ 1662 w 2223"/>
                  <a:gd name="T29" fmla="*/ 2271 h 2908"/>
                  <a:gd name="T30" fmla="*/ 1470 w 2223"/>
                  <a:gd name="T31" fmla="*/ 198 h 2908"/>
                  <a:gd name="T32" fmla="*/ 1207 w 2223"/>
                  <a:gd name="T33" fmla="*/ 461 h 2908"/>
                  <a:gd name="T34" fmla="*/ 1207 w 2223"/>
                  <a:gd name="T35" fmla="*/ 717 h 2908"/>
                  <a:gd name="T36" fmla="*/ 1470 w 2223"/>
                  <a:gd name="T37" fmla="*/ 980 h 2908"/>
                  <a:gd name="T38" fmla="*/ 1207 w 2223"/>
                  <a:gd name="T39" fmla="*/ 717 h 2908"/>
                  <a:gd name="T40" fmla="*/ 1470 w 2223"/>
                  <a:gd name="T41" fmla="*/ 1235 h 2908"/>
                  <a:gd name="T42" fmla="*/ 1207 w 2223"/>
                  <a:gd name="T43" fmla="*/ 1499 h 2908"/>
                  <a:gd name="T44" fmla="*/ 1207 w 2223"/>
                  <a:gd name="T45" fmla="*/ 1754 h 2908"/>
                  <a:gd name="T46" fmla="*/ 1470 w 2223"/>
                  <a:gd name="T47" fmla="*/ 2016 h 2908"/>
                  <a:gd name="T48" fmla="*/ 1207 w 2223"/>
                  <a:gd name="T49" fmla="*/ 1754 h 2908"/>
                  <a:gd name="T50" fmla="*/ 1470 w 2223"/>
                  <a:gd name="T51" fmla="*/ 2271 h 2908"/>
                  <a:gd name="T52" fmla="*/ 1207 w 2223"/>
                  <a:gd name="T53" fmla="*/ 2534 h 2908"/>
                  <a:gd name="T54" fmla="*/ 752 w 2223"/>
                  <a:gd name="T55" fmla="*/ 198 h 2908"/>
                  <a:gd name="T56" fmla="*/ 1015 w 2223"/>
                  <a:gd name="T57" fmla="*/ 461 h 2908"/>
                  <a:gd name="T58" fmla="*/ 752 w 2223"/>
                  <a:gd name="T59" fmla="*/ 198 h 2908"/>
                  <a:gd name="T60" fmla="*/ 1015 w 2223"/>
                  <a:gd name="T61" fmla="*/ 717 h 2908"/>
                  <a:gd name="T62" fmla="*/ 752 w 2223"/>
                  <a:gd name="T63" fmla="*/ 980 h 2908"/>
                  <a:gd name="T64" fmla="*/ 752 w 2223"/>
                  <a:gd name="T65" fmla="*/ 1235 h 2908"/>
                  <a:gd name="T66" fmla="*/ 1015 w 2223"/>
                  <a:gd name="T67" fmla="*/ 1499 h 2908"/>
                  <a:gd name="T68" fmla="*/ 752 w 2223"/>
                  <a:gd name="T69" fmla="*/ 1235 h 2908"/>
                  <a:gd name="T70" fmla="*/ 1015 w 2223"/>
                  <a:gd name="T71" fmla="*/ 1754 h 2908"/>
                  <a:gd name="T72" fmla="*/ 752 w 2223"/>
                  <a:gd name="T73" fmla="*/ 2016 h 2908"/>
                  <a:gd name="T74" fmla="*/ 752 w 2223"/>
                  <a:gd name="T75" fmla="*/ 2271 h 2908"/>
                  <a:gd name="T76" fmla="*/ 1015 w 2223"/>
                  <a:gd name="T77" fmla="*/ 2534 h 2908"/>
                  <a:gd name="T78" fmla="*/ 752 w 2223"/>
                  <a:gd name="T79" fmla="*/ 2271 h 2908"/>
                  <a:gd name="T80" fmla="*/ 561 w 2223"/>
                  <a:gd name="T81" fmla="*/ 198 h 2908"/>
                  <a:gd name="T82" fmla="*/ 299 w 2223"/>
                  <a:gd name="T83" fmla="*/ 461 h 2908"/>
                  <a:gd name="T84" fmla="*/ 299 w 2223"/>
                  <a:gd name="T85" fmla="*/ 717 h 2908"/>
                  <a:gd name="T86" fmla="*/ 561 w 2223"/>
                  <a:gd name="T87" fmla="*/ 980 h 2908"/>
                  <a:gd name="T88" fmla="*/ 299 w 2223"/>
                  <a:gd name="T89" fmla="*/ 717 h 2908"/>
                  <a:gd name="T90" fmla="*/ 561 w 2223"/>
                  <a:gd name="T91" fmla="*/ 1235 h 2908"/>
                  <a:gd name="T92" fmla="*/ 299 w 2223"/>
                  <a:gd name="T93" fmla="*/ 1499 h 2908"/>
                  <a:gd name="T94" fmla="*/ 299 w 2223"/>
                  <a:gd name="T95" fmla="*/ 1754 h 2908"/>
                  <a:gd name="T96" fmla="*/ 561 w 2223"/>
                  <a:gd name="T97" fmla="*/ 2016 h 2908"/>
                  <a:gd name="T98" fmla="*/ 299 w 2223"/>
                  <a:gd name="T99" fmla="*/ 1754 h 2908"/>
                  <a:gd name="T100" fmla="*/ 561 w 2223"/>
                  <a:gd name="T101" fmla="*/ 2534 h 2908"/>
                  <a:gd name="T102" fmla="*/ 299 w 2223"/>
                  <a:gd name="T103" fmla="*/ 2271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23" h="2908">
                    <a:moveTo>
                      <a:pt x="0" y="2908"/>
                    </a:moveTo>
                    <a:lnTo>
                      <a:pt x="2223" y="2908"/>
                    </a:lnTo>
                    <a:lnTo>
                      <a:pt x="2223" y="0"/>
                    </a:lnTo>
                    <a:lnTo>
                      <a:pt x="0" y="0"/>
                    </a:lnTo>
                    <a:lnTo>
                      <a:pt x="0" y="2908"/>
                    </a:lnTo>
                    <a:close/>
                    <a:moveTo>
                      <a:pt x="1662" y="198"/>
                    </a:moveTo>
                    <a:lnTo>
                      <a:pt x="1925" y="198"/>
                    </a:lnTo>
                    <a:lnTo>
                      <a:pt x="1925" y="461"/>
                    </a:lnTo>
                    <a:lnTo>
                      <a:pt x="1662" y="461"/>
                    </a:lnTo>
                    <a:lnTo>
                      <a:pt x="1662" y="198"/>
                    </a:lnTo>
                    <a:close/>
                    <a:moveTo>
                      <a:pt x="1662" y="717"/>
                    </a:moveTo>
                    <a:lnTo>
                      <a:pt x="1925" y="717"/>
                    </a:lnTo>
                    <a:lnTo>
                      <a:pt x="1925" y="980"/>
                    </a:lnTo>
                    <a:lnTo>
                      <a:pt x="1662" y="980"/>
                    </a:lnTo>
                    <a:lnTo>
                      <a:pt x="1662" y="717"/>
                    </a:lnTo>
                    <a:close/>
                    <a:moveTo>
                      <a:pt x="1662" y="1235"/>
                    </a:moveTo>
                    <a:lnTo>
                      <a:pt x="1925" y="1235"/>
                    </a:lnTo>
                    <a:lnTo>
                      <a:pt x="1925" y="1499"/>
                    </a:lnTo>
                    <a:lnTo>
                      <a:pt x="1662" y="1499"/>
                    </a:lnTo>
                    <a:lnTo>
                      <a:pt x="1662" y="1235"/>
                    </a:lnTo>
                    <a:close/>
                    <a:moveTo>
                      <a:pt x="1662" y="1754"/>
                    </a:moveTo>
                    <a:lnTo>
                      <a:pt x="1925" y="1754"/>
                    </a:lnTo>
                    <a:lnTo>
                      <a:pt x="1925" y="2016"/>
                    </a:lnTo>
                    <a:lnTo>
                      <a:pt x="1662" y="2016"/>
                    </a:lnTo>
                    <a:lnTo>
                      <a:pt x="1662" y="1754"/>
                    </a:lnTo>
                    <a:close/>
                    <a:moveTo>
                      <a:pt x="1662" y="2271"/>
                    </a:moveTo>
                    <a:lnTo>
                      <a:pt x="1925" y="2271"/>
                    </a:lnTo>
                    <a:lnTo>
                      <a:pt x="1925" y="2534"/>
                    </a:lnTo>
                    <a:lnTo>
                      <a:pt x="1662" y="2534"/>
                    </a:lnTo>
                    <a:lnTo>
                      <a:pt x="1662" y="2271"/>
                    </a:lnTo>
                    <a:close/>
                    <a:moveTo>
                      <a:pt x="1207" y="198"/>
                    </a:moveTo>
                    <a:lnTo>
                      <a:pt x="1470" y="198"/>
                    </a:lnTo>
                    <a:lnTo>
                      <a:pt x="1470" y="461"/>
                    </a:lnTo>
                    <a:lnTo>
                      <a:pt x="1207" y="461"/>
                    </a:lnTo>
                    <a:lnTo>
                      <a:pt x="1207" y="198"/>
                    </a:lnTo>
                    <a:close/>
                    <a:moveTo>
                      <a:pt x="1207" y="717"/>
                    </a:moveTo>
                    <a:lnTo>
                      <a:pt x="1470" y="717"/>
                    </a:lnTo>
                    <a:lnTo>
                      <a:pt x="1470" y="980"/>
                    </a:lnTo>
                    <a:lnTo>
                      <a:pt x="1207" y="980"/>
                    </a:lnTo>
                    <a:lnTo>
                      <a:pt x="1207" y="717"/>
                    </a:lnTo>
                    <a:close/>
                    <a:moveTo>
                      <a:pt x="1207" y="1235"/>
                    </a:moveTo>
                    <a:lnTo>
                      <a:pt x="1470" y="1235"/>
                    </a:lnTo>
                    <a:lnTo>
                      <a:pt x="1470" y="1499"/>
                    </a:lnTo>
                    <a:lnTo>
                      <a:pt x="1207" y="1499"/>
                    </a:lnTo>
                    <a:lnTo>
                      <a:pt x="1207" y="1235"/>
                    </a:lnTo>
                    <a:close/>
                    <a:moveTo>
                      <a:pt x="1207" y="1754"/>
                    </a:moveTo>
                    <a:lnTo>
                      <a:pt x="1470" y="1754"/>
                    </a:lnTo>
                    <a:lnTo>
                      <a:pt x="1470" y="2016"/>
                    </a:lnTo>
                    <a:lnTo>
                      <a:pt x="1207" y="2016"/>
                    </a:lnTo>
                    <a:lnTo>
                      <a:pt x="1207" y="1754"/>
                    </a:lnTo>
                    <a:close/>
                    <a:moveTo>
                      <a:pt x="1207" y="2271"/>
                    </a:moveTo>
                    <a:lnTo>
                      <a:pt x="1470" y="2271"/>
                    </a:lnTo>
                    <a:lnTo>
                      <a:pt x="1470" y="2534"/>
                    </a:lnTo>
                    <a:lnTo>
                      <a:pt x="1207" y="2534"/>
                    </a:lnTo>
                    <a:lnTo>
                      <a:pt x="1207" y="2271"/>
                    </a:lnTo>
                    <a:close/>
                    <a:moveTo>
                      <a:pt x="752" y="198"/>
                    </a:moveTo>
                    <a:lnTo>
                      <a:pt x="1015" y="198"/>
                    </a:lnTo>
                    <a:lnTo>
                      <a:pt x="1015" y="461"/>
                    </a:lnTo>
                    <a:lnTo>
                      <a:pt x="752" y="461"/>
                    </a:lnTo>
                    <a:lnTo>
                      <a:pt x="752" y="198"/>
                    </a:lnTo>
                    <a:close/>
                    <a:moveTo>
                      <a:pt x="752" y="717"/>
                    </a:moveTo>
                    <a:lnTo>
                      <a:pt x="1015" y="717"/>
                    </a:lnTo>
                    <a:lnTo>
                      <a:pt x="1015" y="980"/>
                    </a:lnTo>
                    <a:lnTo>
                      <a:pt x="752" y="980"/>
                    </a:lnTo>
                    <a:lnTo>
                      <a:pt x="752" y="717"/>
                    </a:lnTo>
                    <a:close/>
                    <a:moveTo>
                      <a:pt x="752" y="1235"/>
                    </a:moveTo>
                    <a:lnTo>
                      <a:pt x="1015" y="1235"/>
                    </a:lnTo>
                    <a:lnTo>
                      <a:pt x="1015" y="1499"/>
                    </a:lnTo>
                    <a:lnTo>
                      <a:pt x="752" y="1499"/>
                    </a:lnTo>
                    <a:lnTo>
                      <a:pt x="752" y="1235"/>
                    </a:lnTo>
                    <a:close/>
                    <a:moveTo>
                      <a:pt x="752" y="1754"/>
                    </a:moveTo>
                    <a:lnTo>
                      <a:pt x="1015" y="1754"/>
                    </a:lnTo>
                    <a:lnTo>
                      <a:pt x="1015" y="2016"/>
                    </a:lnTo>
                    <a:lnTo>
                      <a:pt x="752" y="2016"/>
                    </a:lnTo>
                    <a:lnTo>
                      <a:pt x="752" y="1754"/>
                    </a:lnTo>
                    <a:close/>
                    <a:moveTo>
                      <a:pt x="752" y="2271"/>
                    </a:moveTo>
                    <a:lnTo>
                      <a:pt x="1015" y="2271"/>
                    </a:lnTo>
                    <a:lnTo>
                      <a:pt x="1015" y="2534"/>
                    </a:lnTo>
                    <a:lnTo>
                      <a:pt x="752" y="2534"/>
                    </a:lnTo>
                    <a:lnTo>
                      <a:pt x="752" y="2271"/>
                    </a:lnTo>
                    <a:close/>
                    <a:moveTo>
                      <a:pt x="299" y="198"/>
                    </a:moveTo>
                    <a:lnTo>
                      <a:pt x="561" y="198"/>
                    </a:lnTo>
                    <a:lnTo>
                      <a:pt x="561" y="461"/>
                    </a:lnTo>
                    <a:lnTo>
                      <a:pt x="299" y="461"/>
                    </a:lnTo>
                    <a:lnTo>
                      <a:pt x="299" y="198"/>
                    </a:lnTo>
                    <a:close/>
                    <a:moveTo>
                      <a:pt x="299" y="717"/>
                    </a:moveTo>
                    <a:lnTo>
                      <a:pt x="561" y="717"/>
                    </a:lnTo>
                    <a:lnTo>
                      <a:pt x="561" y="980"/>
                    </a:lnTo>
                    <a:lnTo>
                      <a:pt x="299" y="980"/>
                    </a:lnTo>
                    <a:lnTo>
                      <a:pt x="299" y="717"/>
                    </a:lnTo>
                    <a:close/>
                    <a:moveTo>
                      <a:pt x="299" y="1235"/>
                    </a:moveTo>
                    <a:lnTo>
                      <a:pt x="561" y="1235"/>
                    </a:lnTo>
                    <a:lnTo>
                      <a:pt x="561" y="1499"/>
                    </a:lnTo>
                    <a:lnTo>
                      <a:pt x="299" y="1499"/>
                    </a:lnTo>
                    <a:lnTo>
                      <a:pt x="299" y="1235"/>
                    </a:lnTo>
                    <a:close/>
                    <a:moveTo>
                      <a:pt x="299" y="1754"/>
                    </a:moveTo>
                    <a:lnTo>
                      <a:pt x="561" y="1754"/>
                    </a:lnTo>
                    <a:lnTo>
                      <a:pt x="561" y="2016"/>
                    </a:lnTo>
                    <a:lnTo>
                      <a:pt x="299" y="2016"/>
                    </a:lnTo>
                    <a:lnTo>
                      <a:pt x="299" y="1754"/>
                    </a:lnTo>
                    <a:close/>
                    <a:moveTo>
                      <a:pt x="561" y="2271"/>
                    </a:moveTo>
                    <a:lnTo>
                      <a:pt x="561" y="2534"/>
                    </a:lnTo>
                    <a:lnTo>
                      <a:pt x="299" y="2534"/>
                    </a:lnTo>
                    <a:lnTo>
                      <a:pt x="299" y="2271"/>
                    </a:lnTo>
                    <a:lnTo>
                      <a:pt x="561" y="2271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 userDrawn="1"/>
            </p:nvSpPr>
            <p:spPr bwMode="auto">
              <a:xfrm>
                <a:off x="7259638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62"/>
              <p:cNvSpPr>
                <a:spLocks noChangeArrowheads="1"/>
              </p:cNvSpPr>
              <p:nvPr userDrawn="1"/>
            </p:nvSpPr>
            <p:spPr bwMode="auto">
              <a:xfrm>
                <a:off x="7620000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63"/>
              <p:cNvSpPr>
                <a:spLocks noChangeArrowheads="1"/>
              </p:cNvSpPr>
              <p:nvPr userDrawn="1"/>
            </p:nvSpPr>
            <p:spPr bwMode="auto">
              <a:xfrm>
                <a:off x="7980363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 userDrawn="1"/>
            </p:nvSpPr>
            <p:spPr bwMode="auto">
              <a:xfrm>
                <a:off x="8342313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65"/>
              <p:cNvSpPr>
                <a:spLocks noChangeArrowheads="1"/>
              </p:cNvSpPr>
              <p:nvPr userDrawn="1"/>
            </p:nvSpPr>
            <p:spPr bwMode="auto">
              <a:xfrm>
                <a:off x="7259638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Rectangle 66"/>
              <p:cNvSpPr>
                <a:spLocks noChangeArrowheads="1"/>
              </p:cNvSpPr>
              <p:nvPr userDrawn="1"/>
            </p:nvSpPr>
            <p:spPr bwMode="auto">
              <a:xfrm>
                <a:off x="7620000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67"/>
              <p:cNvSpPr>
                <a:spLocks noChangeArrowheads="1"/>
              </p:cNvSpPr>
              <p:nvPr userDrawn="1"/>
            </p:nvSpPr>
            <p:spPr bwMode="auto">
              <a:xfrm>
                <a:off x="7980363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68"/>
              <p:cNvSpPr>
                <a:spLocks noChangeArrowheads="1"/>
              </p:cNvSpPr>
              <p:nvPr userDrawn="1"/>
            </p:nvSpPr>
            <p:spPr bwMode="auto">
              <a:xfrm>
                <a:off x="8342313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69"/>
              <p:cNvSpPr>
                <a:spLocks noChangeArrowheads="1"/>
              </p:cNvSpPr>
              <p:nvPr userDrawn="1"/>
            </p:nvSpPr>
            <p:spPr bwMode="auto">
              <a:xfrm>
                <a:off x="7259638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70"/>
              <p:cNvSpPr>
                <a:spLocks noChangeArrowheads="1"/>
              </p:cNvSpPr>
              <p:nvPr userDrawn="1"/>
            </p:nvSpPr>
            <p:spPr bwMode="auto">
              <a:xfrm>
                <a:off x="7620000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71"/>
              <p:cNvSpPr>
                <a:spLocks noChangeArrowheads="1"/>
              </p:cNvSpPr>
              <p:nvPr userDrawn="1"/>
            </p:nvSpPr>
            <p:spPr bwMode="auto">
              <a:xfrm>
                <a:off x="7980363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72"/>
              <p:cNvSpPr>
                <a:spLocks noChangeArrowheads="1"/>
              </p:cNvSpPr>
              <p:nvPr userDrawn="1"/>
            </p:nvSpPr>
            <p:spPr bwMode="auto">
              <a:xfrm>
                <a:off x="8342313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Rectangle 73"/>
              <p:cNvSpPr>
                <a:spLocks noChangeArrowheads="1"/>
              </p:cNvSpPr>
              <p:nvPr userDrawn="1"/>
            </p:nvSpPr>
            <p:spPr bwMode="auto">
              <a:xfrm>
                <a:off x="7259638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74"/>
              <p:cNvSpPr>
                <a:spLocks noChangeArrowheads="1"/>
              </p:cNvSpPr>
              <p:nvPr userDrawn="1"/>
            </p:nvSpPr>
            <p:spPr bwMode="auto">
              <a:xfrm>
                <a:off x="7620000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75"/>
              <p:cNvSpPr>
                <a:spLocks noChangeArrowheads="1"/>
              </p:cNvSpPr>
              <p:nvPr userDrawn="1"/>
            </p:nvSpPr>
            <p:spPr bwMode="auto">
              <a:xfrm>
                <a:off x="7980363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76"/>
              <p:cNvSpPr>
                <a:spLocks noChangeArrowheads="1"/>
              </p:cNvSpPr>
              <p:nvPr userDrawn="1"/>
            </p:nvSpPr>
            <p:spPr bwMode="auto">
              <a:xfrm>
                <a:off x="8342313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77"/>
              <p:cNvSpPr>
                <a:spLocks noChangeArrowheads="1"/>
              </p:cNvSpPr>
              <p:nvPr userDrawn="1"/>
            </p:nvSpPr>
            <p:spPr bwMode="auto">
              <a:xfrm>
                <a:off x="7259638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78"/>
              <p:cNvSpPr>
                <a:spLocks noChangeArrowheads="1"/>
              </p:cNvSpPr>
              <p:nvPr userDrawn="1"/>
            </p:nvSpPr>
            <p:spPr bwMode="auto">
              <a:xfrm>
                <a:off x="7620000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79"/>
              <p:cNvSpPr>
                <a:spLocks noChangeArrowheads="1"/>
              </p:cNvSpPr>
              <p:nvPr userDrawn="1"/>
            </p:nvSpPr>
            <p:spPr bwMode="auto">
              <a:xfrm>
                <a:off x="7980363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80"/>
              <p:cNvSpPr>
                <a:spLocks noChangeArrowheads="1"/>
              </p:cNvSpPr>
              <p:nvPr userDrawn="1"/>
            </p:nvSpPr>
            <p:spPr bwMode="auto">
              <a:xfrm>
                <a:off x="8342313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 userDrawn="1"/>
          </p:nvGrpSpPr>
          <p:grpSpPr>
            <a:xfrm>
              <a:off x="3502025" y="0"/>
              <a:ext cx="1511300" cy="2308225"/>
              <a:chOff x="3502025" y="0"/>
              <a:chExt cx="1511300" cy="2308225"/>
            </a:xfrm>
          </p:grpSpPr>
          <p:sp>
            <p:nvSpPr>
              <p:cNvPr id="147" name="Freeform 81"/>
              <p:cNvSpPr>
                <a:spLocks noEditPoints="1"/>
              </p:cNvSpPr>
              <p:nvPr userDrawn="1"/>
            </p:nvSpPr>
            <p:spPr bwMode="auto">
              <a:xfrm>
                <a:off x="4264025" y="0"/>
                <a:ext cx="749300" cy="2308225"/>
              </a:xfrm>
              <a:custGeom>
                <a:avLst/>
                <a:gdLst>
                  <a:gd name="T0" fmla="*/ 628 w 944"/>
                  <a:gd name="T1" fmla="*/ 0 h 2908"/>
                  <a:gd name="T2" fmla="*/ 378 w 944"/>
                  <a:gd name="T3" fmla="*/ 94 h 2908"/>
                  <a:gd name="T4" fmla="*/ 266 w 944"/>
                  <a:gd name="T5" fmla="*/ 94 h 2908"/>
                  <a:gd name="T6" fmla="*/ 0 w 944"/>
                  <a:gd name="T7" fmla="*/ 0 h 2908"/>
                  <a:gd name="T8" fmla="*/ 944 w 944"/>
                  <a:gd name="T9" fmla="*/ 0 h 2908"/>
                  <a:gd name="T10" fmla="*/ 266 w 944"/>
                  <a:gd name="T11" fmla="*/ 2807 h 2908"/>
                  <a:gd name="T12" fmla="*/ 266 w 944"/>
                  <a:gd name="T13" fmla="*/ 2669 h 2908"/>
                  <a:gd name="T14" fmla="*/ 129 w 944"/>
                  <a:gd name="T15" fmla="*/ 2505 h 2908"/>
                  <a:gd name="T16" fmla="*/ 266 w 944"/>
                  <a:gd name="T17" fmla="*/ 2505 h 2908"/>
                  <a:gd name="T18" fmla="*/ 129 w 944"/>
                  <a:gd name="T19" fmla="*/ 2066 h 2908"/>
                  <a:gd name="T20" fmla="*/ 266 w 944"/>
                  <a:gd name="T21" fmla="*/ 1903 h 2908"/>
                  <a:gd name="T22" fmla="*/ 266 w 944"/>
                  <a:gd name="T23" fmla="*/ 1764 h 2908"/>
                  <a:gd name="T24" fmla="*/ 129 w 944"/>
                  <a:gd name="T25" fmla="*/ 1601 h 2908"/>
                  <a:gd name="T26" fmla="*/ 266 w 944"/>
                  <a:gd name="T27" fmla="*/ 1601 h 2908"/>
                  <a:gd name="T28" fmla="*/ 129 w 944"/>
                  <a:gd name="T29" fmla="*/ 1162 h 2908"/>
                  <a:gd name="T30" fmla="*/ 266 w 944"/>
                  <a:gd name="T31" fmla="*/ 999 h 2908"/>
                  <a:gd name="T32" fmla="*/ 266 w 944"/>
                  <a:gd name="T33" fmla="*/ 862 h 2908"/>
                  <a:gd name="T34" fmla="*/ 129 w 944"/>
                  <a:gd name="T35" fmla="*/ 698 h 2908"/>
                  <a:gd name="T36" fmla="*/ 266 w 944"/>
                  <a:gd name="T37" fmla="*/ 698 h 2908"/>
                  <a:gd name="T38" fmla="*/ 129 w 944"/>
                  <a:gd name="T39" fmla="*/ 259 h 2908"/>
                  <a:gd name="T40" fmla="*/ 516 w 944"/>
                  <a:gd name="T41" fmla="*/ 2807 h 2908"/>
                  <a:gd name="T42" fmla="*/ 516 w 944"/>
                  <a:gd name="T43" fmla="*/ 2669 h 2908"/>
                  <a:gd name="T44" fmla="*/ 378 w 944"/>
                  <a:gd name="T45" fmla="*/ 2505 h 2908"/>
                  <a:gd name="T46" fmla="*/ 516 w 944"/>
                  <a:gd name="T47" fmla="*/ 2505 h 2908"/>
                  <a:gd name="T48" fmla="*/ 378 w 944"/>
                  <a:gd name="T49" fmla="*/ 2066 h 2908"/>
                  <a:gd name="T50" fmla="*/ 516 w 944"/>
                  <a:gd name="T51" fmla="*/ 1903 h 2908"/>
                  <a:gd name="T52" fmla="*/ 516 w 944"/>
                  <a:gd name="T53" fmla="*/ 1764 h 2908"/>
                  <a:gd name="T54" fmla="*/ 378 w 944"/>
                  <a:gd name="T55" fmla="*/ 1601 h 2908"/>
                  <a:gd name="T56" fmla="*/ 516 w 944"/>
                  <a:gd name="T57" fmla="*/ 1601 h 2908"/>
                  <a:gd name="T58" fmla="*/ 378 w 944"/>
                  <a:gd name="T59" fmla="*/ 1162 h 2908"/>
                  <a:gd name="T60" fmla="*/ 516 w 944"/>
                  <a:gd name="T61" fmla="*/ 999 h 2908"/>
                  <a:gd name="T62" fmla="*/ 516 w 944"/>
                  <a:gd name="T63" fmla="*/ 862 h 2908"/>
                  <a:gd name="T64" fmla="*/ 378 w 944"/>
                  <a:gd name="T65" fmla="*/ 698 h 2908"/>
                  <a:gd name="T66" fmla="*/ 516 w 944"/>
                  <a:gd name="T67" fmla="*/ 698 h 2908"/>
                  <a:gd name="T68" fmla="*/ 378 w 944"/>
                  <a:gd name="T69" fmla="*/ 259 h 2908"/>
                  <a:gd name="T70" fmla="*/ 765 w 944"/>
                  <a:gd name="T71" fmla="*/ 2807 h 2908"/>
                  <a:gd name="T72" fmla="*/ 765 w 944"/>
                  <a:gd name="T73" fmla="*/ 2669 h 2908"/>
                  <a:gd name="T74" fmla="*/ 628 w 944"/>
                  <a:gd name="T75" fmla="*/ 2505 h 2908"/>
                  <a:gd name="T76" fmla="*/ 765 w 944"/>
                  <a:gd name="T77" fmla="*/ 2505 h 2908"/>
                  <a:gd name="T78" fmla="*/ 628 w 944"/>
                  <a:gd name="T79" fmla="*/ 2066 h 2908"/>
                  <a:gd name="T80" fmla="*/ 765 w 944"/>
                  <a:gd name="T81" fmla="*/ 1903 h 2908"/>
                  <a:gd name="T82" fmla="*/ 765 w 944"/>
                  <a:gd name="T83" fmla="*/ 1764 h 2908"/>
                  <a:gd name="T84" fmla="*/ 628 w 944"/>
                  <a:gd name="T85" fmla="*/ 1601 h 2908"/>
                  <a:gd name="T86" fmla="*/ 765 w 944"/>
                  <a:gd name="T87" fmla="*/ 1601 h 2908"/>
                  <a:gd name="T88" fmla="*/ 628 w 944"/>
                  <a:gd name="T89" fmla="*/ 1162 h 2908"/>
                  <a:gd name="T90" fmla="*/ 765 w 944"/>
                  <a:gd name="T91" fmla="*/ 999 h 2908"/>
                  <a:gd name="T92" fmla="*/ 765 w 944"/>
                  <a:gd name="T93" fmla="*/ 862 h 2908"/>
                  <a:gd name="T94" fmla="*/ 628 w 944"/>
                  <a:gd name="T95" fmla="*/ 698 h 2908"/>
                  <a:gd name="T96" fmla="*/ 765 w 944"/>
                  <a:gd name="T97" fmla="*/ 698 h 2908"/>
                  <a:gd name="T98" fmla="*/ 628 w 944"/>
                  <a:gd name="T99" fmla="*/ 259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4" h="2908">
                    <a:moveTo>
                      <a:pt x="765" y="94"/>
                    </a:moveTo>
                    <a:lnTo>
                      <a:pt x="628" y="94"/>
                    </a:lnTo>
                    <a:lnTo>
                      <a:pt x="628" y="0"/>
                    </a:lnTo>
                    <a:lnTo>
                      <a:pt x="516" y="0"/>
                    </a:lnTo>
                    <a:lnTo>
                      <a:pt x="516" y="94"/>
                    </a:lnTo>
                    <a:lnTo>
                      <a:pt x="378" y="94"/>
                    </a:lnTo>
                    <a:lnTo>
                      <a:pt x="378" y="0"/>
                    </a:lnTo>
                    <a:lnTo>
                      <a:pt x="266" y="0"/>
                    </a:lnTo>
                    <a:lnTo>
                      <a:pt x="266" y="94"/>
                    </a:lnTo>
                    <a:lnTo>
                      <a:pt x="129" y="94"/>
                    </a:lnTo>
                    <a:lnTo>
                      <a:pt x="129" y="0"/>
                    </a:lnTo>
                    <a:lnTo>
                      <a:pt x="0" y="0"/>
                    </a:lnTo>
                    <a:lnTo>
                      <a:pt x="0" y="2908"/>
                    </a:lnTo>
                    <a:lnTo>
                      <a:pt x="944" y="2908"/>
                    </a:lnTo>
                    <a:lnTo>
                      <a:pt x="944" y="0"/>
                    </a:lnTo>
                    <a:lnTo>
                      <a:pt x="765" y="0"/>
                    </a:lnTo>
                    <a:lnTo>
                      <a:pt x="765" y="94"/>
                    </a:lnTo>
                    <a:close/>
                    <a:moveTo>
                      <a:pt x="266" y="2807"/>
                    </a:moveTo>
                    <a:lnTo>
                      <a:pt x="129" y="2807"/>
                    </a:lnTo>
                    <a:lnTo>
                      <a:pt x="129" y="2669"/>
                    </a:lnTo>
                    <a:lnTo>
                      <a:pt x="266" y="2669"/>
                    </a:lnTo>
                    <a:lnTo>
                      <a:pt x="266" y="2807"/>
                    </a:lnTo>
                    <a:close/>
                    <a:moveTo>
                      <a:pt x="266" y="2505"/>
                    </a:moveTo>
                    <a:lnTo>
                      <a:pt x="129" y="2505"/>
                    </a:lnTo>
                    <a:lnTo>
                      <a:pt x="129" y="2368"/>
                    </a:lnTo>
                    <a:lnTo>
                      <a:pt x="266" y="2368"/>
                    </a:lnTo>
                    <a:lnTo>
                      <a:pt x="266" y="2505"/>
                    </a:lnTo>
                    <a:close/>
                    <a:moveTo>
                      <a:pt x="266" y="2203"/>
                    </a:moveTo>
                    <a:lnTo>
                      <a:pt x="129" y="2203"/>
                    </a:lnTo>
                    <a:lnTo>
                      <a:pt x="129" y="2066"/>
                    </a:lnTo>
                    <a:lnTo>
                      <a:pt x="266" y="2066"/>
                    </a:lnTo>
                    <a:lnTo>
                      <a:pt x="266" y="2203"/>
                    </a:lnTo>
                    <a:close/>
                    <a:moveTo>
                      <a:pt x="266" y="1903"/>
                    </a:moveTo>
                    <a:lnTo>
                      <a:pt x="129" y="1903"/>
                    </a:lnTo>
                    <a:lnTo>
                      <a:pt x="129" y="1764"/>
                    </a:lnTo>
                    <a:lnTo>
                      <a:pt x="266" y="1764"/>
                    </a:lnTo>
                    <a:lnTo>
                      <a:pt x="266" y="1903"/>
                    </a:lnTo>
                    <a:close/>
                    <a:moveTo>
                      <a:pt x="266" y="1601"/>
                    </a:moveTo>
                    <a:lnTo>
                      <a:pt x="129" y="1601"/>
                    </a:lnTo>
                    <a:lnTo>
                      <a:pt x="129" y="1464"/>
                    </a:lnTo>
                    <a:lnTo>
                      <a:pt x="266" y="1464"/>
                    </a:lnTo>
                    <a:lnTo>
                      <a:pt x="266" y="1601"/>
                    </a:lnTo>
                    <a:close/>
                    <a:moveTo>
                      <a:pt x="266" y="1300"/>
                    </a:moveTo>
                    <a:lnTo>
                      <a:pt x="129" y="1300"/>
                    </a:lnTo>
                    <a:lnTo>
                      <a:pt x="129" y="1162"/>
                    </a:lnTo>
                    <a:lnTo>
                      <a:pt x="266" y="1162"/>
                    </a:lnTo>
                    <a:lnTo>
                      <a:pt x="266" y="1300"/>
                    </a:lnTo>
                    <a:close/>
                    <a:moveTo>
                      <a:pt x="266" y="999"/>
                    </a:moveTo>
                    <a:lnTo>
                      <a:pt x="129" y="999"/>
                    </a:lnTo>
                    <a:lnTo>
                      <a:pt x="129" y="862"/>
                    </a:lnTo>
                    <a:lnTo>
                      <a:pt x="266" y="862"/>
                    </a:lnTo>
                    <a:lnTo>
                      <a:pt x="266" y="999"/>
                    </a:lnTo>
                    <a:close/>
                    <a:moveTo>
                      <a:pt x="266" y="698"/>
                    </a:moveTo>
                    <a:lnTo>
                      <a:pt x="129" y="698"/>
                    </a:lnTo>
                    <a:lnTo>
                      <a:pt x="129" y="560"/>
                    </a:lnTo>
                    <a:lnTo>
                      <a:pt x="266" y="560"/>
                    </a:lnTo>
                    <a:lnTo>
                      <a:pt x="266" y="698"/>
                    </a:lnTo>
                    <a:close/>
                    <a:moveTo>
                      <a:pt x="266" y="396"/>
                    </a:moveTo>
                    <a:lnTo>
                      <a:pt x="129" y="396"/>
                    </a:lnTo>
                    <a:lnTo>
                      <a:pt x="129" y="259"/>
                    </a:lnTo>
                    <a:lnTo>
                      <a:pt x="266" y="259"/>
                    </a:lnTo>
                    <a:lnTo>
                      <a:pt x="266" y="396"/>
                    </a:lnTo>
                    <a:close/>
                    <a:moveTo>
                      <a:pt x="516" y="2807"/>
                    </a:moveTo>
                    <a:lnTo>
                      <a:pt x="378" y="2807"/>
                    </a:lnTo>
                    <a:lnTo>
                      <a:pt x="378" y="2669"/>
                    </a:lnTo>
                    <a:lnTo>
                      <a:pt x="516" y="2669"/>
                    </a:lnTo>
                    <a:lnTo>
                      <a:pt x="516" y="2807"/>
                    </a:lnTo>
                    <a:close/>
                    <a:moveTo>
                      <a:pt x="516" y="2505"/>
                    </a:moveTo>
                    <a:lnTo>
                      <a:pt x="378" y="2505"/>
                    </a:lnTo>
                    <a:lnTo>
                      <a:pt x="378" y="2368"/>
                    </a:lnTo>
                    <a:lnTo>
                      <a:pt x="516" y="2368"/>
                    </a:lnTo>
                    <a:lnTo>
                      <a:pt x="516" y="2505"/>
                    </a:lnTo>
                    <a:close/>
                    <a:moveTo>
                      <a:pt x="516" y="2203"/>
                    </a:moveTo>
                    <a:lnTo>
                      <a:pt x="378" y="2203"/>
                    </a:lnTo>
                    <a:lnTo>
                      <a:pt x="378" y="2066"/>
                    </a:lnTo>
                    <a:lnTo>
                      <a:pt x="516" y="2066"/>
                    </a:lnTo>
                    <a:lnTo>
                      <a:pt x="516" y="2203"/>
                    </a:lnTo>
                    <a:close/>
                    <a:moveTo>
                      <a:pt x="516" y="1903"/>
                    </a:moveTo>
                    <a:lnTo>
                      <a:pt x="378" y="1903"/>
                    </a:lnTo>
                    <a:lnTo>
                      <a:pt x="378" y="1764"/>
                    </a:lnTo>
                    <a:lnTo>
                      <a:pt x="516" y="1764"/>
                    </a:lnTo>
                    <a:lnTo>
                      <a:pt x="516" y="1903"/>
                    </a:lnTo>
                    <a:close/>
                    <a:moveTo>
                      <a:pt x="516" y="1601"/>
                    </a:moveTo>
                    <a:lnTo>
                      <a:pt x="378" y="1601"/>
                    </a:lnTo>
                    <a:lnTo>
                      <a:pt x="378" y="1464"/>
                    </a:lnTo>
                    <a:lnTo>
                      <a:pt x="516" y="1464"/>
                    </a:lnTo>
                    <a:lnTo>
                      <a:pt x="516" y="1601"/>
                    </a:lnTo>
                    <a:close/>
                    <a:moveTo>
                      <a:pt x="516" y="1300"/>
                    </a:moveTo>
                    <a:lnTo>
                      <a:pt x="378" y="1300"/>
                    </a:lnTo>
                    <a:lnTo>
                      <a:pt x="378" y="1162"/>
                    </a:lnTo>
                    <a:lnTo>
                      <a:pt x="516" y="1162"/>
                    </a:lnTo>
                    <a:lnTo>
                      <a:pt x="516" y="1300"/>
                    </a:lnTo>
                    <a:close/>
                    <a:moveTo>
                      <a:pt x="516" y="999"/>
                    </a:moveTo>
                    <a:lnTo>
                      <a:pt x="378" y="999"/>
                    </a:lnTo>
                    <a:lnTo>
                      <a:pt x="378" y="862"/>
                    </a:lnTo>
                    <a:lnTo>
                      <a:pt x="516" y="862"/>
                    </a:lnTo>
                    <a:lnTo>
                      <a:pt x="516" y="999"/>
                    </a:lnTo>
                    <a:close/>
                    <a:moveTo>
                      <a:pt x="516" y="698"/>
                    </a:moveTo>
                    <a:lnTo>
                      <a:pt x="378" y="698"/>
                    </a:lnTo>
                    <a:lnTo>
                      <a:pt x="378" y="560"/>
                    </a:lnTo>
                    <a:lnTo>
                      <a:pt x="516" y="560"/>
                    </a:lnTo>
                    <a:lnTo>
                      <a:pt x="516" y="698"/>
                    </a:lnTo>
                    <a:close/>
                    <a:moveTo>
                      <a:pt x="516" y="396"/>
                    </a:moveTo>
                    <a:lnTo>
                      <a:pt x="378" y="396"/>
                    </a:lnTo>
                    <a:lnTo>
                      <a:pt x="378" y="259"/>
                    </a:lnTo>
                    <a:lnTo>
                      <a:pt x="516" y="259"/>
                    </a:lnTo>
                    <a:lnTo>
                      <a:pt x="516" y="396"/>
                    </a:lnTo>
                    <a:close/>
                    <a:moveTo>
                      <a:pt x="765" y="2807"/>
                    </a:moveTo>
                    <a:lnTo>
                      <a:pt x="628" y="2807"/>
                    </a:lnTo>
                    <a:lnTo>
                      <a:pt x="628" y="2669"/>
                    </a:lnTo>
                    <a:lnTo>
                      <a:pt x="765" y="2669"/>
                    </a:lnTo>
                    <a:lnTo>
                      <a:pt x="765" y="2807"/>
                    </a:lnTo>
                    <a:close/>
                    <a:moveTo>
                      <a:pt x="765" y="2505"/>
                    </a:moveTo>
                    <a:lnTo>
                      <a:pt x="628" y="2505"/>
                    </a:lnTo>
                    <a:lnTo>
                      <a:pt x="628" y="2368"/>
                    </a:lnTo>
                    <a:lnTo>
                      <a:pt x="765" y="2368"/>
                    </a:lnTo>
                    <a:lnTo>
                      <a:pt x="765" y="2505"/>
                    </a:lnTo>
                    <a:close/>
                    <a:moveTo>
                      <a:pt x="765" y="2203"/>
                    </a:moveTo>
                    <a:lnTo>
                      <a:pt x="628" y="2203"/>
                    </a:lnTo>
                    <a:lnTo>
                      <a:pt x="628" y="2066"/>
                    </a:lnTo>
                    <a:lnTo>
                      <a:pt x="765" y="2066"/>
                    </a:lnTo>
                    <a:lnTo>
                      <a:pt x="765" y="2203"/>
                    </a:lnTo>
                    <a:close/>
                    <a:moveTo>
                      <a:pt x="765" y="1903"/>
                    </a:moveTo>
                    <a:lnTo>
                      <a:pt x="628" y="1903"/>
                    </a:lnTo>
                    <a:lnTo>
                      <a:pt x="628" y="1764"/>
                    </a:lnTo>
                    <a:lnTo>
                      <a:pt x="765" y="1764"/>
                    </a:lnTo>
                    <a:lnTo>
                      <a:pt x="765" y="1903"/>
                    </a:lnTo>
                    <a:close/>
                    <a:moveTo>
                      <a:pt x="765" y="1601"/>
                    </a:moveTo>
                    <a:lnTo>
                      <a:pt x="628" y="1601"/>
                    </a:lnTo>
                    <a:lnTo>
                      <a:pt x="628" y="1464"/>
                    </a:lnTo>
                    <a:lnTo>
                      <a:pt x="765" y="1464"/>
                    </a:lnTo>
                    <a:lnTo>
                      <a:pt x="765" y="1601"/>
                    </a:lnTo>
                    <a:close/>
                    <a:moveTo>
                      <a:pt x="765" y="1300"/>
                    </a:moveTo>
                    <a:lnTo>
                      <a:pt x="628" y="1300"/>
                    </a:lnTo>
                    <a:lnTo>
                      <a:pt x="628" y="1162"/>
                    </a:lnTo>
                    <a:lnTo>
                      <a:pt x="765" y="1162"/>
                    </a:lnTo>
                    <a:lnTo>
                      <a:pt x="765" y="1300"/>
                    </a:lnTo>
                    <a:close/>
                    <a:moveTo>
                      <a:pt x="765" y="999"/>
                    </a:moveTo>
                    <a:lnTo>
                      <a:pt x="628" y="999"/>
                    </a:lnTo>
                    <a:lnTo>
                      <a:pt x="628" y="862"/>
                    </a:lnTo>
                    <a:lnTo>
                      <a:pt x="765" y="862"/>
                    </a:lnTo>
                    <a:lnTo>
                      <a:pt x="765" y="999"/>
                    </a:lnTo>
                    <a:close/>
                    <a:moveTo>
                      <a:pt x="765" y="698"/>
                    </a:moveTo>
                    <a:lnTo>
                      <a:pt x="628" y="698"/>
                    </a:lnTo>
                    <a:lnTo>
                      <a:pt x="628" y="560"/>
                    </a:lnTo>
                    <a:lnTo>
                      <a:pt x="765" y="560"/>
                    </a:lnTo>
                    <a:lnTo>
                      <a:pt x="765" y="698"/>
                    </a:lnTo>
                    <a:close/>
                    <a:moveTo>
                      <a:pt x="765" y="396"/>
                    </a:moveTo>
                    <a:lnTo>
                      <a:pt x="628" y="396"/>
                    </a:lnTo>
                    <a:lnTo>
                      <a:pt x="628" y="259"/>
                    </a:lnTo>
                    <a:lnTo>
                      <a:pt x="765" y="259"/>
                    </a:lnTo>
                    <a:lnTo>
                      <a:pt x="765" y="396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82"/>
              <p:cNvSpPr>
                <a:spLocks noEditPoints="1"/>
              </p:cNvSpPr>
              <p:nvPr userDrawn="1"/>
            </p:nvSpPr>
            <p:spPr bwMode="auto">
              <a:xfrm>
                <a:off x="3502025" y="0"/>
                <a:ext cx="762000" cy="2308225"/>
              </a:xfrm>
              <a:custGeom>
                <a:avLst/>
                <a:gdLst>
                  <a:gd name="T0" fmla="*/ 944 w 959"/>
                  <a:gd name="T1" fmla="*/ 2908 h 2908"/>
                  <a:gd name="T2" fmla="*/ 0 w 959"/>
                  <a:gd name="T3" fmla="*/ 0 h 2908"/>
                  <a:gd name="T4" fmla="*/ 162 w 959"/>
                  <a:gd name="T5" fmla="*/ 2429 h 2908"/>
                  <a:gd name="T6" fmla="*/ 299 w 959"/>
                  <a:gd name="T7" fmla="*/ 2266 h 2908"/>
                  <a:gd name="T8" fmla="*/ 299 w 959"/>
                  <a:gd name="T9" fmla="*/ 2129 h 2908"/>
                  <a:gd name="T10" fmla="*/ 162 w 959"/>
                  <a:gd name="T11" fmla="*/ 1964 h 2908"/>
                  <a:gd name="T12" fmla="*/ 299 w 959"/>
                  <a:gd name="T13" fmla="*/ 1964 h 2908"/>
                  <a:gd name="T14" fmla="*/ 162 w 959"/>
                  <a:gd name="T15" fmla="*/ 1525 h 2908"/>
                  <a:gd name="T16" fmla="*/ 299 w 959"/>
                  <a:gd name="T17" fmla="*/ 1362 h 2908"/>
                  <a:gd name="T18" fmla="*/ 299 w 959"/>
                  <a:gd name="T19" fmla="*/ 1225 h 2908"/>
                  <a:gd name="T20" fmla="*/ 162 w 959"/>
                  <a:gd name="T21" fmla="*/ 1061 h 2908"/>
                  <a:gd name="T22" fmla="*/ 299 w 959"/>
                  <a:gd name="T23" fmla="*/ 1061 h 2908"/>
                  <a:gd name="T24" fmla="*/ 162 w 959"/>
                  <a:gd name="T25" fmla="*/ 622 h 2908"/>
                  <a:gd name="T26" fmla="*/ 299 w 959"/>
                  <a:gd name="T27" fmla="*/ 459 h 2908"/>
                  <a:gd name="T28" fmla="*/ 299 w 959"/>
                  <a:gd name="T29" fmla="*/ 320 h 2908"/>
                  <a:gd name="T30" fmla="*/ 162 w 959"/>
                  <a:gd name="T31" fmla="*/ 157 h 2908"/>
                  <a:gd name="T32" fmla="*/ 299 w 959"/>
                  <a:gd name="T33" fmla="*/ 157 h 2908"/>
                  <a:gd name="T34" fmla="*/ 410 w 959"/>
                  <a:gd name="T35" fmla="*/ 2429 h 2908"/>
                  <a:gd name="T36" fmla="*/ 549 w 959"/>
                  <a:gd name="T37" fmla="*/ 2266 h 2908"/>
                  <a:gd name="T38" fmla="*/ 549 w 959"/>
                  <a:gd name="T39" fmla="*/ 2129 h 2908"/>
                  <a:gd name="T40" fmla="*/ 410 w 959"/>
                  <a:gd name="T41" fmla="*/ 1964 h 2908"/>
                  <a:gd name="T42" fmla="*/ 549 w 959"/>
                  <a:gd name="T43" fmla="*/ 1964 h 2908"/>
                  <a:gd name="T44" fmla="*/ 410 w 959"/>
                  <a:gd name="T45" fmla="*/ 1525 h 2908"/>
                  <a:gd name="T46" fmla="*/ 549 w 959"/>
                  <a:gd name="T47" fmla="*/ 1362 h 2908"/>
                  <a:gd name="T48" fmla="*/ 549 w 959"/>
                  <a:gd name="T49" fmla="*/ 1225 h 2908"/>
                  <a:gd name="T50" fmla="*/ 410 w 959"/>
                  <a:gd name="T51" fmla="*/ 1061 h 2908"/>
                  <a:gd name="T52" fmla="*/ 549 w 959"/>
                  <a:gd name="T53" fmla="*/ 1061 h 2908"/>
                  <a:gd name="T54" fmla="*/ 410 w 959"/>
                  <a:gd name="T55" fmla="*/ 622 h 2908"/>
                  <a:gd name="T56" fmla="*/ 549 w 959"/>
                  <a:gd name="T57" fmla="*/ 459 h 2908"/>
                  <a:gd name="T58" fmla="*/ 549 w 959"/>
                  <a:gd name="T59" fmla="*/ 320 h 2908"/>
                  <a:gd name="T60" fmla="*/ 410 w 959"/>
                  <a:gd name="T61" fmla="*/ 157 h 2908"/>
                  <a:gd name="T62" fmla="*/ 549 w 959"/>
                  <a:gd name="T63" fmla="*/ 157 h 2908"/>
                  <a:gd name="T64" fmla="*/ 659 w 959"/>
                  <a:gd name="T65" fmla="*/ 2429 h 2908"/>
                  <a:gd name="T66" fmla="*/ 797 w 959"/>
                  <a:gd name="T67" fmla="*/ 2266 h 2908"/>
                  <a:gd name="T68" fmla="*/ 797 w 959"/>
                  <a:gd name="T69" fmla="*/ 2129 h 2908"/>
                  <a:gd name="T70" fmla="*/ 659 w 959"/>
                  <a:gd name="T71" fmla="*/ 1964 h 2908"/>
                  <a:gd name="T72" fmla="*/ 797 w 959"/>
                  <a:gd name="T73" fmla="*/ 1964 h 2908"/>
                  <a:gd name="T74" fmla="*/ 659 w 959"/>
                  <a:gd name="T75" fmla="*/ 1525 h 2908"/>
                  <a:gd name="T76" fmla="*/ 797 w 959"/>
                  <a:gd name="T77" fmla="*/ 1362 h 2908"/>
                  <a:gd name="T78" fmla="*/ 797 w 959"/>
                  <a:gd name="T79" fmla="*/ 1225 h 2908"/>
                  <a:gd name="T80" fmla="*/ 659 w 959"/>
                  <a:gd name="T81" fmla="*/ 1061 h 2908"/>
                  <a:gd name="T82" fmla="*/ 797 w 959"/>
                  <a:gd name="T83" fmla="*/ 1061 h 2908"/>
                  <a:gd name="T84" fmla="*/ 659 w 959"/>
                  <a:gd name="T85" fmla="*/ 622 h 2908"/>
                  <a:gd name="T86" fmla="*/ 797 w 959"/>
                  <a:gd name="T87" fmla="*/ 459 h 2908"/>
                  <a:gd name="T88" fmla="*/ 797 w 959"/>
                  <a:gd name="T89" fmla="*/ 320 h 2908"/>
                  <a:gd name="T90" fmla="*/ 659 w 959"/>
                  <a:gd name="T91" fmla="*/ 157 h 2908"/>
                  <a:gd name="T92" fmla="*/ 797 w 959"/>
                  <a:gd name="T93" fmla="*/ 157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9" h="2908">
                    <a:moveTo>
                      <a:pt x="0" y="0"/>
                    </a:moveTo>
                    <a:lnTo>
                      <a:pt x="0" y="2908"/>
                    </a:lnTo>
                    <a:lnTo>
                      <a:pt x="944" y="2908"/>
                    </a:lnTo>
                    <a:lnTo>
                      <a:pt x="959" y="2908"/>
                    </a:lnTo>
                    <a:lnTo>
                      <a:pt x="959" y="0"/>
                    </a:lnTo>
                    <a:lnTo>
                      <a:pt x="0" y="0"/>
                    </a:lnTo>
                    <a:close/>
                    <a:moveTo>
                      <a:pt x="299" y="2568"/>
                    </a:moveTo>
                    <a:lnTo>
                      <a:pt x="162" y="2568"/>
                    </a:lnTo>
                    <a:lnTo>
                      <a:pt x="162" y="2429"/>
                    </a:lnTo>
                    <a:lnTo>
                      <a:pt x="299" y="2429"/>
                    </a:lnTo>
                    <a:lnTo>
                      <a:pt x="299" y="2568"/>
                    </a:lnTo>
                    <a:close/>
                    <a:moveTo>
                      <a:pt x="299" y="2266"/>
                    </a:moveTo>
                    <a:lnTo>
                      <a:pt x="162" y="2266"/>
                    </a:lnTo>
                    <a:lnTo>
                      <a:pt x="162" y="2129"/>
                    </a:lnTo>
                    <a:lnTo>
                      <a:pt x="299" y="2129"/>
                    </a:lnTo>
                    <a:lnTo>
                      <a:pt x="299" y="2266"/>
                    </a:lnTo>
                    <a:close/>
                    <a:moveTo>
                      <a:pt x="299" y="1964"/>
                    </a:moveTo>
                    <a:lnTo>
                      <a:pt x="162" y="1964"/>
                    </a:lnTo>
                    <a:lnTo>
                      <a:pt x="162" y="1827"/>
                    </a:lnTo>
                    <a:lnTo>
                      <a:pt x="299" y="1827"/>
                    </a:lnTo>
                    <a:lnTo>
                      <a:pt x="299" y="1964"/>
                    </a:lnTo>
                    <a:close/>
                    <a:moveTo>
                      <a:pt x="299" y="1663"/>
                    </a:moveTo>
                    <a:lnTo>
                      <a:pt x="162" y="1663"/>
                    </a:lnTo>
                    <a:lnTo>
                      <a:pt x="162" y="1525"/>
                    </a:lnTo>
                    <a:lnTo>
                      <a:pt x="299" y="1525"/>
                    </a:lnTo>
                    <a:lnTo>
                      <a:pt x="299" y="1663"/>
                    </a:lnTo>
                    <a:close/>
                    <a:moveTo>
                      <a:pt x="299" y="1362"/>
                    </a:moveTo>
                    <a:lnTo>
                      <a:pt x="162" y="1362"/>
                    </a:lnTo>
                    <a:lnTo>
                      <a:pt x="162" y="1225"/>
                    </a:lnTo>
                    <a:lnTo>
                      <a:pt x="299" y="1225"/>
                    </a:lnTo>
                    <a:lnTo>
                      <a:pt x="299" y="1362"/>
                    </a:lnTo>
                    <a:close/>
                    <a:moveTo>
                      <a:pt x="299" y="1061"/>
                    </a:moveTo>
                    <a:lnTo>
                      <a:pt x="162" y="1061"/>
                    </a:lnTo>
                    <a:lnTo>
                      <a:pt x="162" y="923"/>
                    </a:lnTo>
                    <a:lnTo>
                      <a:pt x="299" y="923"/>
                    </a:lnTo>
                    <a:lnTo>
                      <a:pt x="299" y="1061"/>
                    </a:lnTo>
                    <a:close/>
                    <a:moveTo>
                      <a:pt x="299" y="759"/>
                    </a:moveTo>
                    <a:lnTo>
                      <a:pt x="162" y="759"/>
                    </a:lnTo>
                    <a:lnTo>
                      <a:pt x="162" y="622"/>
                    </a:lnTo>
                    <a:lnTo>
                      <a:pt x="299" y="622"/>
                    </a:lnTo>
                    <a:lnTo>
                      <a:pt x="299" y="759"/>
                    </a:lnTo>
                    <a:close/>
                    <a:moveTo>
                      <a:pt x="299" y="459"/>
                    </a:moveTo>
                    <a:lnTo>
                      <a:pt x="162" y="459"/>
                    </a:lnTo>
                    <a:lnTo>
                      <a:pt x="162" y="320"/>
                    </a:lnTo>
                    <a:lnTo>
                      <a:pt x="299" y="320"/>
                    </a:lnTo>
                    <a:lnTo>
                      <a:pt x="299" y="459"/>
                    </a:lnTo>
                    <a:close/>
                    <a:moveTo>
                      <a:pt x="299" y="157"/>
                    </a:moveTo>
                    <a:lnTo>
                      <a:pt x="162" y="157"/>
                    </a:lnTo>
                    <a:lnTo>
                      <a:pt x="162" y="20"/>
                    </a:lnTo>
                    <a:lnTo>
                      <a:pt x="299" y="20"/>
                    </a:lnTo>
                    <a:lnTo>
                      <a:pt x="299" y="157"/>
                    </a:lnTo>
                    <a:close/>
                    <a:moveTo>
                      <a:pt x="549" y="2568"/>
                    </a:moveTo>
                    <a:lnTo>
                      <a:pt x="410" y="2568"/>
                    </a:lnTo>
                    <a:lnTo>
                      <a:pt x="410" y="2429"/>
                    </a:lnTo>
                    <a:lnTo>
                      <a:pt x="549" y="2429"/>
                    </a:lnTo>
                    <a:lnTo>
                      <a:pt x="549" y="2568"/>
                    </a:lnTo>
                    <a:close/>
                    <a:moveTo>
                      <a:pt x="549" y="2266"/>
                    </a:moveTo>
                    <a:lnTo>
                      <a:pt x="410" y="2266"/>
                    </a:lnTo>
                    <a:lnTo>
                      <a:pt x="410" y="2129"/>
                    </a:lnTo>
                    <a:lnTo>
                      <a:pt x="549" y="2129"/>
                    </a:lnTo>
                    <a:lnTo>
                      <a:pt x="549" y="2266"/>
                    </a:lnTo>
                    <a:close/>
                    <a:moveTo>
                      <a:pt x="549" y="1964"/>
                    </a:moveTo>
                    <a:lnTo>
                      <a:pt x="410" y="1964"/>
                    </a:lnTo>
                    <a:lnTo>
                      <a:pt x="410" y="1827"/>
                    </a:lnTo>
                    <a:lnTo>
                      <a:pt x="549" y="1827"/>
                    </a:lnTo>
                    <a:lnTo>
                      <a:pt x="549" y="1964"/>
                    </a:lnTo>
                    <a:close/>
                    <a:moveTo>
                      <a:pt x="549" y="1663"/>
                    </a:moveTo>
                    <a:lnTo>
                      <a:pt x="410" y="1663"/>
                    </a:lnTo>
                    <a:lnTo>
                      <a:pt x="410" y="1525"/>
                    </a:lnTo>
                    <a:lnTo>
                      <a:pt x="549" y="1525"/>
                    </a:lnTo>
                    <a:lnTo>
                      <a:pt x="549" y="1663"/>
                    </a:lnTo>
                    <a:close/>
                    <a:moveTo>
                      <a:pt x="549" y="1362"/>
                    </a:moveTo>
                    <a:lnTo>
                      <a:pt x="410" y="1362"/>
                    </a:lnTo>
                    <a:lnTo>
                      <a:pt x="410" y="1225"/>
                    </a:lnTo>
                    <a:lnTo>
                      <a:pt x="549" y="1225"/>
                    </a:lnTo>
                    <a:lnTo>
                      <a:pt x="549" y="1362"/>
                    </a:lnTo>
                    <a:close/>
                    <a:moveTo>
                      <a:pt x="549" y="1061"/>
                    </a:moveTo>
                    <a:lnTo>
                      <a:pt x="410" y="1061"/>
                    </a:lnTo>
                    <a:lnTo>
                      <a:pt x="410" y="923"/>
                    </a:lnTo>
                    <a:lnTo>
                      <a:pt x="549" y="923"/>
                    </a:lnTo>
                    <a:lnTo>
                      <a:pt x="549" y="1061"/>
                    </a:lnTo>
                    <a:close/>
                    <a:moveTo>
                      <a:pt x="549" y="759"/>
                    </a:moveTo>
                    <a:lnTo>
                      <a:pt x="410" y="759"/>
                    </a:lnTo>
                    <a:lnTo>
                      <a:pt x="410" y="622"/>
                    </a:lnTo>
                    <a:lnTo>
                      <a:pt x="549" y="622"/>
                    </a:lnTo>
                    <a:lnTo>
                      <a:pt x="549" y="759"/>
                    </a:lnTo>
                    <a:close/>
                    <a:moveTo>
                      <a:pt x="549" y="459"/>
                    </a:moveTo>
                    <a:lnTo>
                      <a:pt x="410" y="459"/>
                    </a:lnTo>
                    <a:lnTo>
                      <a:pt x="410" y="320"/>
                    </a:lnTo>
                    <a:lnTo>
                      <a:pt x="549" y="320"/>
                    </a:lnTo>
                    <a:lnTo>
                      <a:pt x="549" y="459"/>
                    </a:lnTo>
                    <a:close/>
                    <a:moveTo>
                      <a:pt x="549" y="157"/>
                    </a:moveTo>
                    <a:lnTo>
                      <a:pt x="410" y="157"/>
                    </a:lnTo>
                    <a:lnTo>
                      <a:pt x="410" y="20"/>
                    </a:lnTo>
                    <a:lnTo>
                      <a:pt x="549" y="20"/>
                    </a:lnTo>
                    <a:lnTo>
                      <a:pt x="549" y="157"/>
                    </a:lnTo>
                    <a:close/>
                    <a:moveTo>
                      <a:pt x="797" y="2568"/>
                    </a:moveTo>
                    <a:lnTo>
                      <a:pt x="659" y="2568"/>
                    </a:lnTo>
                    <a:lnTo>
                      <a:pt x="659" y="2429"/>
                    </a:lnTo>
                    <a:lnTo>
                      <a:pt x="797" y="2429"/>
                    </a:lnTo>
                    <a:lnTo>
                      <a:pt x="797" y="2568"/>
                    </a:lnTo>
                    <a:close/>
                    <a:moveTo>
                      <a:pt x="797" y="2266"/>
                    </a:moveTo>
                    <a:lnTo>
                      <a:pt x="659" y="2266"/>
                    </a:lnTo>
                    <a:lnTo>
                      <a:pt x="659" y="2129"/>
                    </a:lnTo>
                    <a:lnTo>
                      <a:pt x="797" y="2129"/>
                    </a:lnTo>
                    <a:lnTo>
                      <a:pt x="797" y="2266"/>
                    </a:lnTo>
                    <a:close/>
                    <a:moveTo>
                      <a:pt x="797" y="1964"/>
                    </a:moveTo>
                    <a:lnTo>
                      <a:pt x="659" y="1964"/>
                    </a:lnTo>
                    <a:lnTo>
                      <a:pt x="659" y="1827"/>
                    </a:lnTo>
                    <a:lnTo>
                      <a:pt x="797" y="1827"/>
                    </a:lnTo>
                    <a:lnTo>
                      <a:pt x="797" y="1964"/>
                    </a:lnTo>
                    <a:close/>
                    <a:moveTo>
                      <a:pt x="797" y="1663"/>
                    </a:moveTo>
                    <a:lnTo>
                      <a:pt x="659" y="1663"/>
                    </a:lnTo>
                    <a:lnTo>
                      <a:pt x="659" y="1525"/>
                    </a:lnTo>
                    <a:lnTo>
                      <a:pt x="797" y="1525"/>
                    </a:lnTo>
                    <a:lnTo>
                      <a:pt x="797" y="1663"/>
                    </a:lnTo>
                    <a:close/>
                    <a:moveTo>
                      <a:pt x="797" y="1362"/>
                    </a:moveTo>
                    <a:lnTo>
                      <a:pt x="659" y="1362"/>
                    </a:lnTo>
                    <a:lnTo>
                      <a:pt x="659" y="1225"/>
                    </a:lnTo>
                    <a:lnTo>
                      <a:pt x="797" y="1225"/>
                    </a:lnTo>
                    <a:lnTo>
                      <a:pt x="797" y="1362"/>
                    </a:lnTo>
                    <a:close/>
                    <a:moveTo>
                      <a:pt x="797" y="1061"/>
                    </a:moveTo>
                    <a:lnTo>
                      <a:pt x="659" y="1061"/>
                    </a:lnTo>
                    <a:lnTo>
                      <a:pt x="659" y="923"/>
                    </a:lnTo>
                    <a:lnTo>
                      <a:pt x="797" y="923"/>
                    </a:lnTo>
                    <a:lnTo>
                      <a:pt x="797" y="1061"/>
                    </a:lnTo>
                    <a:close/>
                    <a:moveTo>
                      <a:pt x="797" y="759"/>
                    </a:moveTo>
                    <a:lnTo>
                      <a:pt x="659" y="759"/>
                    </a:lnTo>
                    <a:lnTo>
                      <a:pt x="659" y="622"/>
                    </a:lnTo>
                    <a:lnTo>
                      <a:pt x="797" y="622"/>
                    </a:lnTo>
                    <a:lnTo>
                      <a:pt x="797" y="759"/>
                    </a:lnTo>
                    <a:close/>
                    <a:moveTo>
                      <a:pt x="797" y="459"/>
                    </a:moveTo>
                    <a:lnTo>
                      <a:pt x="659" y="459"/>
                    </a:lnTo>
                    <a:lnTo>
                      <a:pt x="659" y="320"/>
                    </a:lnTo>
                    <a:lnTo>
                      <a:pt x="797" y="320"/>
                    </a:lnTo>
                    <a:lnTo>
                      <a:pt x="797" y="459"/>
                    </a:lnTo>
                    <a:close/>
                    <a:moveTo>
                      <a:pt x="797" y="157"/>
                    </a:moveTo>
                    <a:lnTo>
                      <a:pt x="659" y="157"/>
                    </a:lnTo>
                    <a:lnTo>
                      <a:pt x="659" y="20"/>
                    </a:lnTo>
                    <a:lnTo>
                      <a:pt x="797" y="20"/>
                    </a:lnTo>
                    <a:lnTo>
                      <a:pt x="797" y="15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83"/>
              <p:cNvSpPr>
                <a:spLocks noChangeArrowheads="1"/>
              </p:cNvSpPr>
              <p:nvPr userDrawn="1"/>
            </p:nvSpPr>
            <p:spPr bwMode="auto">
              <a:xfrm>
                <a:off x="402590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84"/>
              <p:cNvSpPr>
                <a:spLocks noChangeArrowheads="1"/>
              </p:cNvSpPr>
              <p:nvPr userDrawn="1"/>
            </p:nvSpPr>
            <p:spPr bwMode="auto">
              <a:xfrm>
                <a:off x="402590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85"/>
              <p:cNvSpPr>
                <a:spLocks noChangeArrowheads="1"/>
              </p:cNvSpPr>
              <p:nvPr userDrawn="1"/>
            </p:nvSpPr>
            <p:spPr bwMode="auto">
              <a:xfrm>
                <a:off x="402590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86"/>
              <p:cNvSpPr>
                <a:spLocks noChangeArrowheads="1"/>
              </p:cNvSpPr>
              <p:nvPr userDrawn="1"/>
            </p:nvSpPr>
            <p:spPr bwMode="auto">
              <a:xfrm>
                <a:off x="402590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87"/>
              <p:cNvSpPr>
                <a:spLocks noChangeArrowheads="1"/>
              </p:cNvSpPr>
              <p:nvPr userDrawn="1"/>
            </p:nvSpPr>
            <p:spPr bwMode="auto">
              <a:xfrm>
                <a:off x="402590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88"/>
              <p:cNvSpPr>
                <a:spLocks noChangeArrowheads="1"/>
              </p:cNvSpPr>
              <p:nvPr userDrawn="1"/>
            </p:nvSpPr>
            <p:spPr bwMode="auto">
              <a:xfrm>
                <a:off x="402590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89"/>
              <p:cNvSpPr>
                <a:spLocks noChangeArrowheads="1"/>
              </p:cNvSpPr>
              <p:nvPr userDrawn="1"/>
            </p:nvSpPr>
            <p:spPr bwMode="auto">
              <a:xfrm>
                <a:off x="402590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90"/>
              <p:cNvSpPr>
                <a:spLocks noChangeArrowheads="1"/>
              </p:cNvSpPr>
              <p:nvPr userDrawn="1"/>
            </p:nvSpPr>
            <p:spPr bwMode="auto">
              <a:xfrm>
                <a:off x="402590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91"/>
              <p:cNvSpPr>
                <a:spLocks noChangeArrowheads="1"/>
              </p:cNvSpPr>
              <p:nvPr userDrawn="1"/>
            </p:nvSpPr>
            <p:spPr bwMode="auto">
              <a:xfrm>
                <a:off x="402590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92"/>
              <p:cNvSpPr>
                <a:spLocks noChangeArrowheads="1"/>
              </p:cNvSpPr>
              <p:nvPr userDrawn="1"/>
            </p:nvSpPr>
            <p:spPr bwMode="auto">
              <a:xfrm>
                <a:off x="382905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93"/>
              <p:cNvSpPr>
                <a:spLocks noChangeArrowheads="1"/>
              </p:cNvSpPr>
              <p:nvPr userDrawn="1"/>
            </p:nvSpPr>
            <p:spPr bwMode="auto">
              <a:xfrm>
                <a:off x="382905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94"/>
              <p:cNvSpPr>
                <a:spLocks noChangeArrowheads="1"/>
              </p:cNvSpPr>
              <p:nvPr userDrawn="1"/>
            </p:nvSpPr>
            <p:spPr bwMode="auto">
              <a:xfrm>
                <a:off x="382905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95"/>
              <p:cNvSpPr>
                <a:spLocks noChangeArrowheads="1"/>
              </p:cNvSpPr>
              <p:nvPr userDrawn="1"/>
            </p:nvSpPr>
            <p:spPr bwMode="auto">
              <a:xfrm>
                <a:off x="382905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Rectangle 96"/>
              <p:cNvSpPr>
                <a:spLocks noChangeArrowheads="1"/>
              </p:cNvSpPr>
              <p:nvPr userDrawn="1"/>
            </p:nvSpPr>
            <p:spPr bwMode="auto">
              <a:xfrm>
                <a:off x="382905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97"/>
              <p:cNvSpPr>
                <a:spLocks noChangeArrowheads="1"/>
              </p:cNvSpPr>
              <p:nvPr userDrawn="1"/>
            </p:nvSpPr>
            <p:spPr bwMode="auto">
              <a:xfrm>
                <a:off x="382905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98"/>
              <p:cNvSpPr>
                <a:spLocks noChangeArrowheads="1"/>
              </p:cNvSpPr>
              <p:nvPr userDrawn="1"/>
            </p:nvSpPr>
            <p:spPr bwMode="auto">
              <a:xfrm>
                <a:off x="382905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99"/>
              <p:cNvSpPr>
                <a:spLocks noChangeArrowheads="1"/>
              </p:cNvSpPr>
              <p:nvPr userDrawn="1"/>
            </p:nvSpPr>
            <p:spPr bwMode="auto">
              <a:xfrm>
                <a:off x="382905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100"/>
              <p:cNvSpPr>
                <a:spLocks noChangeArrowheads="1"/>
              </p:cNvSpPr>
              <p:nvPr userDrawn="1"/>
            </p:nvSpPr>
            <p:spPr bwMode="auto">
              <a:xfrm>
                <a:off x="382905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101"/>
              <p:cNvSpPr>
                <a:spLocks noChangeArrowheads="1"/>
              </p:cNvSpPr>
              <p:nvPr userDrawn="1"/>
            </p:nvSpPr>
            <p:spPr bwMode="auto">
              <a:xfrm>
                <a:off x="3630613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102"/>
              <p:cNvSpPr>
                <a:spLocks noChangeArrowheads="1"/>
              </p:cNvSpPr>
              <p:nvPr userDrawn="1"/>
            </p:nvSpPr>
            <p:spPr bwMode="auto">
              <a:xfrm>
                <a:off x="3630613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103"/>
              <p:cNvSpPr>
                <a:spLocks noChangeArrowheads="1"/>
              </p:cNvSpPr>
              <p:nvPr userDrawn="1"/>
            </p:nvSpPr>
            <p:spPr bwMode="auto">
              <a:xfrm>
                <a:off x="3630613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104"/>
              <p:cNvSpPr>
                <a:spLocks noChangeArrowheads="1"/>
              </p:cNvSpPr>
              <p:nvPr userDrawn="1"/>
            </p:nvSpPr>
            <p:spPr bwMode="auto">
              <a:xfrm>
                <a:off x="3630613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 userDrawn="1"/>
            </p:nvSpPr>
            <p:spPr bwMode="auto">
              <a:xfrm>
                <a:off x="3630613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106"/>
              <p:cNvSpPr>
                <a:spLocks noChangeArrowheads="1"/>
              </p:cNvSpPr>
              <p:nvPr userDrawn="1"/>
            </p:nvSpPr>
            <p:spPr bwMode="auto">
              <a:xfrm>
                <a:off x="3630613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107"/>
              <p:cNvSpPr>
                <a:spLocks noChangeArrowheads="1"/>
              </p:cNvSpPr>
              <p:nvPr userDrawn="1"/>
            </p:nvSpPr>
            <p:spPr bwMode="auto">
              <a:xfrm>
                <a:off x="3630613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108"/>
              <p:cNvSpPr>
                <a:spLocks noChangeArrowheads="1"/>
              </p:cNvSpPr>
              <p:nvPr userDrawn="1"/>
            </p:nvSpPr>
            <p:spPr bwMode="auto">
              <a:xfrm>
                <a:off x="3630613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109"/>
              <p:cNvSpPr>
                <a:spLocks noChangeArrowheads="1"/>
              </p:cNvSpPr>
              <p:nvPr userDrawn="1"/>
            </p:nvSpPr>
            <p:spPr bwMode="auto">
              <a:xfrm>
                <a:off x="3630613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110"/>
              <p:cNvSpPr>
                <a:spLocks noChangeArrowheads="1"/>
              </p:cNvSpPr>
              <p:nvPr userDrawn="1"/>
            </p:nvSpPr>
            <p:spPr bwMode="auto">
              <a:xfrm>
                <a:off x="4762500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111"/>
              <p:cNvSpPr>
                <a:spLocks noChangeArrowheads="1"/>
              </p:cNvSpPr>
              <p:nvPr userDrawn="1"/>
            </p:nvSpPr>
            <p:spPr bwMode="auto">
              <a:xfrm>
                <a:off x="4762500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 userDrawn="1"/>
            </p:nvSpPr>
            <p:spPr bwMode="auto">
              <a:xfrm>
                <a:off x="4762500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113"/>
              <p:cNvSpPr>
                <a:spLocks noChangeArrowheads="1"/>
              </p:cNvSpPr>
              <p:nvPr userDrawn="1"/>
            </p:nvSpPr>
            <p:spPr bwMode="auto">
              <a:xfrm>
                <a:off x="4762500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114"/>
              <p:cNvSpPr>
                <a:spLocks noChangeArrowheads="1"/>
              </p:cNvSpPr>
              <p:nvPr userDrawn="1"/>
            </p:nvSpPr>
            <p:spPr bwMode="auto">
              <a:xfrm>
                <a:off x="4762500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115"/>
              <p:cNvSpPr>
                <a:spLocks noChangeArrowheads="1"/>
              </p:cNvSpPr>
              <p:nvPr userDrawn="1"/>
            </p:nvSpPr>
            <p:spPr bwMode="auto">
              <a:xfrm>
                <a:off x="4762500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116"/>
              <p:cNvSpPr>
                <a:spLocks noChangeArrowheads="1"/>
              </p:cNvSpPr>
              <p:nvPr userDrawn="1"/>
            </p:nvSpPr>
            <p:spPr bwMode="auto">
              <a:xfrm>
                <a:off x="4762500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117"/>
              <p:cNvSpPr>
                <a:spLocks noChangeArrowheads="1"/>
              </p:cNvSpPr>
              <p:nvPr userDrawn="1"/>
            </p:nvSpPr>
            <p:spPr bwMode="auto">
              <a:xfrm>
                <a:off x="4762500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118"/>
              <p:cNvSpPr>
                <a:spLocks noChangeArrowheads="1"/>
              </p:cNvSpPr>
              <p:nvPr userDrawn="1"/>
            </p:nvSpPr>
            <p:spPr bwMode="auto">
              <a:xfrm>
                <a:off x="4762500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119"/>
              <p:cNvSpPr>
                <a:spLocks noChangeArrowheads="1"/>
              </p:cNvSpPr>
              <p:nvPr userDrawn="1"/>
            </p:nvSpPr>
            <p:spPr bwMode="auto">
              <a:xfrm>
                <a:off x="4762500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120"/>
              <p:cNvSpPr>
                <a:spLocks noChangeArrowheads="1"/>
              </p:cNvSpPr>
              <p:nvPr userDrawn="1"/>
            </p:nvSpPr>
            <p:spPr bwMode="auto">
              <a:xfrm>
                <a:off x="4564063" y="0"/>
                <a:ext cx="109538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121"/>
              <p:cNvSpPr>
                <a:spLocks noChangeArrowheads="1"/>
              </p:cNvSpPr>
              <p:nvPr userDrawn="1"/>
            </p:nvSpPr>
            <p:spPr bwMode="auto">
              <a:xfrm>
                <a:off x="4564063" y="2063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122"/>
              <p:cNvSpPr>
                <a:spLocks noChangeArrowheads="1"/>
              </p:cNvSpPr>
              <p:nvPr userDrawn="1"/>
            </p:nvSpPr>
            <p:spPr bwMode="auto">
              <a:xfrm>
                <a:off x="4564063" y="4445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123"/>
              <p:cNvSpPr>
                <a:spLocks noChangeArrowheads="1"/>
              </p:cNvSpPr>
              <p:nvPr userDrawn="1"/>
            </p:nvSpPr>
            <p:spPr bwMode="auto">
              <a:xfrm>
                <a:off x="4564063" y="684213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124"/>
              <p:cNvSpPr>
                <a:spLocks noChangeArrowheads="1"/>
              </p:cNvSpPr>
              <p:nvPr userDrawn="1"/>
            </p:nvSpPr>
            <p:spPr bwMode="auto">
              <a:xfrm>
                <a:off x="4564063" y="92233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125"/>
              <p:cNvSpPr>
                <a:spLocks noChangeArrowheads="1"/>
              </p:cNvSpPr>
              <p:nvPr userDrawn="1"/>
            </p:nvSpPr>
            <p:spPr bwMode="auto">
              <a:xfrm>
                <a:off x="4564063" y="1162050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126"/>
              <p:cNvSpPr>
                <a:spLocks noChangeArrowheads="1"/>
              </p:cNvSpPr>
              <p:nvPr userDrawn="1"/>
            </p:nvSpPr>
            <p:spPr bwMode="auto">
              <a:xfrm>
                <a:off x="4564063" y="140017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127"/>
              <p:cNvSpPr>
                <a:spLocks noChangeArrowheads="1"/>
              </p:cNvSpPr>
              <p:nvPr userDrawn="1"/>
            </p:nvSpPr>
            <p:spPr bwMode="auto">
              <a:xfrm>
                <a:off x="4564063" y="16398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128"/>
              <p:cNvSpPr>
                <a:spLocks noChangeArrowheads="1"/>
              </p:cNvSpPr>
              <p:nvPr userDrawn="1"/>
            </p:nvSpPr>
            <p:spPr bwMode="auto">
              <a:xfrm>
                <a:off x="4564063" y="18796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129"/>
              <p:cNvSpPr>
                <a:spLocks noChangeArrowheads="1"/>
              </p:cNvSpPr>
              <p:nvPr userDrawn="1"/>
            </p:nvSpPr>
            <p:spPr bwMode="auto">
              <a:xfrm>
                <a:off x="4564063" y="211772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130"/>
              <p:cNvSpPr>
                <a:spLocks noChangeArrowheads="1"/>
              </p:cNvSpPr>
              <p:nvPr userDrawn="1"/>
            </p:nvSpPr>
            <p:spPr bwMode="auto">
              <a:xfrm>
                <a:off x="4367213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131"/>
              <p:cNvSpPr>
                <a:spLocks noChangeArrowheads="1"/>
              </p:cNvSpPr>
              <p:nvPr userDrawn="1"/>
            </p:nvSpPr>
            <p:spPr bwMode="auto">
              <a:xfrm>
                <a:off x="4367213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132"/>
              <p:cNvSpPr>
                <a:spLocks noChangeArrowheads="1"/>
              </p:cNvSpPr>
              <p:nvPr userDrawn="1"/>
            </p:nvSpPr>
            <p:spPr bwMode="auto">
              <a:xfrm>
                <a:off x="4367213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133"/>
              <p:cNvSpPr>
                <a:spLocks noChangeArrowheads="1"/>
              </p:cNvSpPr>
              <p:nvPr userDrawn="1"/>
            </p:nvSpPr>
            <p:spPr bwMode="auto">
              <a:xfrm>
                <a:off x="4367213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134"/>
              <p:cNvSpPr>
                <a:spLocks noChangeArrowheads="1"/>
              </p:cNvSpPr>
              <p:nvPr userDrawn="1"/>
            </p:nvSpPr>
            <p:spPr bwMode="auto">
              <a:xfrm>
                <a:off x="4367213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135"/>
              <p:cNvSpPr>
                <a:spLocks noChangeArrowheads="1"/>
              </p:cNvSpPr>
              <p:nvPr userDrawn="1"/>
            </p:nvSpPr>
            <p:spPr bwMode="auto">
              <a:xfrm>
                <a:off x="4367213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136"/>
              <p:cNvSpPr>
                <a:spLocks noChangeArrowheads="1"/>
              </p:cNvSpPr>
              <p:nvPr userDrawn="1"/>
            </p:nvSpPr>
            <p:spPr bwMode="auto">
              <a:xfrm>
                <a:off x="4367213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137"/>
              <p:cNvSpPr>
                <a:spLocks noChangeArrowheads="1"/>
              </p:cNvSpPr>
              <p:nvPr userDrawn="1"/>
            </p:nvSpPr>
            <p:spPr bwMode="auto">
              <a:xfrm>
                <a:off x="4367213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138"/>
              <p:cNvSpPr>
                <a:spLocks noChangeArrowheads="1"/>
              </p:cNvSpPr>
              <p:nvPr userDrawn="1"/>
            </p:nvSpPr>
            <p:spPr bwMode="auto">
              <a:xfrm>
                <a:off x="4367213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139"/>
              <p:cNvSpPr>
                <a:spLocks noChangeArrowheads="1"/>
              </p:cNvSpPr>
              <p:nvPr userDrawn="1"/>
            </p:nvSpPr>
            <p:spPr bwMode="auto">
              <a:xfrm>
                <a:off x="4367213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 userDrawn="1"/>
        </p:nvSpPr>
        <p:spPr bwMode="auto">
          <a:xfrm>
            <a:off x="0" y="2260600"/>
            <a:ext cx="9144000" cy="4310063"/>
          </a:xfrm>
          <a:custGeom>
            <a:avLst/>
            <a:gdLst>
              <a:gd name="T0" fmla="*/ 11267 w 17280"/>
              <a:gd name="T1" fmla="*/ 801 h 8144"/>
              <a:gd name="T2" fmla="*/ 11293 w 17280"/>
              <a:gd name="T3" fmla="*/ 809 h 8144"/>
              <a:gd name="T4" fmla="*/ 11321 w 17280"/>
              <a:gd name="T5" fmla="*/ 837 h 8144"/>
              <a:gd name="T6" fmla="*/ 11329 w 17280"/>
              <a:gd name="T7" fmla="*/ 864 h 8144"/>
              <a:gd name="T8" fmla="*/ 11329 w 17280"/>
              <a:gd name="T9" fmla="*/ 3608 h 8144"/>
              <a:gd name="T10" fmla="*/ 11321 w 17280"/>
              <a:gd name="T11" fmla="*/ 3635 h 8144"/>
              <a:gd name="T12" fmla="*/ 11293 w 17280"/>
              <a:gd name="T13" fmla="*/ 3663 h 8144"/>
              <a:gd name="T14" fmla="*/ 11267 w 17280"/>
              <a:gd name="T15" fmla="*/ 3672 h 8144"/>
              <a:gd name="T16" fmla="*/ 5976 w 17280"/>
              <a:gd name="T17" fmla="*/ 3673 h 8144"/>
              <a:gd name="T18" fmla="*/ 5803 w 17280"/>
              <a:gd name="T19" fmla="*/ 3699 h 8144"/>
              <a:gd name="T20" fmla="*/ 5643 w 17280"/>
              <a:gd name="T21" fmla="*/ 3758 h 8144"/>
              <a:gd name="T22" fmla="*/ 5500 w 17280"/>
              <a:gd name="T23" fmla="*/ 3845 h 8144"/>
              <a:gd name="T24" fmla="*/ 5376 w 17280"/>
              <a:gd name="T25" fmla="*/ 3957 h 8144"/>
              <a:gd name="T26" fmla="*/ 5276 w 17280"/>
              <a:gd name="T27" fmla="*/ 4091 h 8144"/>
              <a:gd name="T28" fmla="*/ 5202 w 17280"/>
              <a:gd name="T29" fmla="*/ 4243 h 8144"/>
              <a:gd name="T30" fmla="*/ 5160 w 17280"/>
              <a:gd name="T31" fmla="*/ 4410 h 8144"/>
              <a:gd name="T32" fmla="*/ 5150 w 17280"/>
              <a:gd name="T33" fmla="*/ 7274 h 8144"/>
              <a:gd name="T34" fmla="*/ 5160 w 17280"/>
              <a:gd name="T35" fmla="*/ 7405 h 8144"/>
              <a:gd name="T36" fmla="*/ 5202 w 17280"/>
              <a:gd name="T37" fmla="*/ 7572 h 8144"/>
              <a:gd name="T38" fmla="*/ 5276 w 17280"/>
              <a:gd name="T39" fmla="*/ 7724 h 8144"/>
              <a:gd name="T40" fmla="*/ 5376 w 17280"/>
              <a:gd name="T41" fmla="*/ 7859 h 8144"/>
              <a:gd name="T42" fmla="*/ 5500 w 17280"/>
              <a:gd name="T43" fmla="*/ 7971 h 8144"/>
              <a:gd name="T44" fmla="*/ 5643 w 17280"/>
              <a:gd name="T45" fmla="*/ 8058 h 8144"/>
              <a:gd name="T46" fmla="*/ 5803 w 17280"/>
              <a:gd name="T47" fmla="*/ 8116 h 8144"/>
              <a:gd name="T48" fmla="*/ 5976 w 17280"/>
              <a:gd name="T49" fmla="*/ 8143 h 8144"/>
              <a:gd name="T50" fmla="*/ 6020 w 17280"/>
              <a:gd name="T51" fmla="*/ 7344 h 8144"/>
              <a:gd name="T52" fmla="*/ 5999 w 17280"/>
              <a:gd name="T53" fmla="*/ 7341 h 8144"/>
              <a:gd name="T54" fmla="*/ 5970 w 17280"/>
              <a:gd name="T55" fmla="*/ 7323 h 8144"/>
              <a:gd name="T56" fmla="*/ 5953 w 17280"/>
              <a:gd name="T57" fmla="*/ 7294 h 8144"/>
              <a:gd name="T58" fmla="*/ 5950 w 17280"/>
              <a:gd name="T59" fmla="*/ 4542 h 8144"/>
              <a:gd name="T60" fmla="*/ 5953 w 17280"/>
              <a:gd name="T61" fmla="*/ 4522 h 8144"/>
              <a:gd name="T62" fmla="*/ 5970 w 17280"/>
              <a:gd name="T63" fmla="*/ 4493 h 8144"/>
              <a:gd name="T64" fmla="*/ 5999 w 17280"/>
              <a:gd name="T65" fmla="*/ 4475 h 8144"/>
              <a:gd name="T66" fmla="*/ 11260 w 17280"/>
              <a:gd name="T67" fmla="*/ 4472 h 8144"/>
              <a:gd name="T68" fmla="*/ 11393 w 17280"/>
              <a:gd name="T69" fmla="*/ 4462 h 8144"/>
              <a:gd name="T70" fmla="*/ 11558 w 17280"/>
              <a:gd name="T71" fmla="*/ 4419 h 8144"/>
              <a:gd name="T72" fmla="*/ 11710 w 17280"/>
              <a:gd name="T73" fmla="*/ 4346 h 8144"/>
              <a:gd name="T74" fmla="*/ 11845 w 17280"/>
              <a:gd name="T75" fmla="*/ 4246 h 8144"/>
              <a:gd name="T76" fmla="*/ 11957 w 17280"/>
              <a:gd name="T77" fmla="*/ 4122 h 8144"/>
              <a:gd name="T78" fmla="*/ 12044 w 17280"/>
              <a:gd name="T79" fmla="*/ 3979 h 8144"/>
              <a:gd name="T80" fmla="*/ 12102 w 17280"/>
              <a:gd name="T81" fmla="*/ 3819 h 8144"/>
              <a:gd name="T82" fmla="*/ 12129 w 17280"/>
              <a:gd name="T83" fmla="*/ 3646 h 8144"/>
              <a:gd name="T84" fmla="*/ 12129 w 17280"/>
              <a:gd name="T85" fmla="*/ 826 h 8144"/>
              <a:gd name="T86" fmla="*/ 12102 w 17280"/>
              <a:gd name="T87" fmla="*/ 654 h 8144"/>
              <a:gd name="T88" fmla="*/ 12044 w 17280"/>
              <a:gd name="T89" fmla="*/ 493 h 8144"/>
              <a:gd name="T90" fmla="*/ 11957 w 17280"/>
              <a:gd name="T91" fmla="*/ 350 h 8144"/>
              <a:gd name="T92" fmla="*/ 11845 w 17280"/>
              <a:gd name="T93" fmla="*/ 226 h 8144"/>
              <a:gd name="T94" fmla="*/ 11710 w 17280"/>
              <a:gd name="T95" fmla="*/ 126 h 8144"/>
              <a:gd name="T96" fmla="*/ 11558 w 17280"/>
              <a:gd name="T97" fmla="*/ 53 h 8144"/>
              <a:gd name="T98" fmla="*/ 11393 w 17280"/>
              <a:gd name="T99" fmla="*/ 11 h 8144"/>
              <a:gd name="T100" fmla="*/ 0 w 17280"/>
              <a:gd name="T101" fmla="*/ 0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80" h="8144">
                <a:moveTo>
                  <a:pt x="0" y="800"/>
                </a:moveTo>
                <a:lnTo>
                  <a:pt x="11260" y="800"/>
                </a:lnTo>
                <a:lnTo>
                  <a:pt x="11260" y="800"/>
                </a:lnTo>
                <a:lnTo>
                  <a:pt x="11267" y="801"/>
                </a:lnTo>
                <a:lnTo>
                  <a:pt x="11274" y="802"/>
                </a:lnTo>
                <a:lnTo>
                  <a:pt x="11281" y="803"/>
                </a:lnTo>
                <a:lnTo>
                  <a:pt x="11287" y="806"/>
                </a:lnTo>
                <a:lnTo>
                  <a:pt x="11293" y="809"/>
                </a:lnTo>
                <a:lnTo>
                  <a:pt x="11299" y="812"/>
                </a:lnTo>
                <a:lnTo>
                  <a:pt x="11310" y="821"/>
                </a:lnTo>
                <a:lnTo>
                  <a:pt x="11318" y="831"/>
                </a:lnTo>
                <a:lnTo>
                  <a:pt x="11321" y="837"/>
                </a:lnTo>
                <a:lnTo>
                  <a:pt x="11325" y="843"/>
                </a:lnTo>
                <a:lnTo>
                  <a:pt x="11327" y="850"/>
                </a:lnTo>
                <a:lnTo>
                  <a:pt x="11328" y="856"/>
                </a:lnTo>
                <a:lnTo>
                  <a:pt x="11329" y="864"/>
                </a:lnTo>
                <a:lnTo>
                  <a:pt x="11330" y="870"/>
                </a:lnTo>
                <a:lnTo>
                  <a:pt x="11330" y="3602"/>
                </a:lnTo>
                <a:lnTo>
                  <a:pt x="11330" y="3602"/>
                </a:lnTo>
                <a:lnTo>
                  <a:pt x="11329" y="3608"/>
                </a:lnTo>
                <a:lnTo>
                  <a:pt x="11328" y="3616"/>
                </a:lnTo>
                <a:lnTo>
                  <a:pt x="11327" y="3622"/>
                </a:lnTo>
                <a:lnTo>
                  <a:pt x="11325" y="3629"/>
                </a:lnTo>
                <a:lnTo>
                  <a:pt x="11321" y="3635"/>
                </a:lnTo>
                <a:lnTo>
                  <a:pt x="11318" y="3641"/>
                </a:lnTo>
                <a:lnTo>
                  <a:pt x="11310" y="3651"/>
                </a:lnTo>
                <a:lnTo>
                  <a:pt x="11299" y="3660"/>
                </a:lnTo>
                <a:lnTo>
                  <a:pt x="11293" y="3663"/>
                </a:lnTo>
                <a:lnTo>
                  <a:pt x="11287" y="3666"/>
                </a:lnTo>
                <a:lnTo>
                  <a:pt x="11281" y="3669"/>
                </a:lnTo>
                <a:lnTo>
                  <a:pt x="11274" y="3671"/>
                </a:lnTo>
                <a:lnTo>
                  <a:pt x="11267" y="3672"/>
                </a:lnTo>
                <a:lnTo>
                  <a:pt x="11260" y="3672"/>
                </a:lnTo>
                <a:lnTo>
                  <a:pt x="6020" y="3672"/>
                </a:lnTo>
                <a:lnTo>
                  <a:pt x="6020" y="3672"/>
                </a:lnTo>
                <a:lnTo>
                  <a:pt x="5976" y="3673"/>
                </a:lnTo>
                <a:lnTo>
                  <a:pt x="5932" y="3676"/>
                </a:lnTo>
                <a:lnTo>
                  <a:pt x="5887" y="3682"/>
                </a:lnTo>
                <a:lnTo>
                  <a:pt x="5845" y="3689"/>
                </a:lnTo>
                <a:lnTo>
                  <a:pt x="5803" y="3699"/>
                </a:lnTo>
                <a:lnTo>
                  <a:pt x="5761" y="3711"/>
                </a:lnTo>
                <a:lnTo>
                  <a:pt x="5722" y="3725"/>
                </a:lnTo>
                <a:lnTo>
                  <a:pt x="5682" y="3741"/>
                </a:lnTo>
                <a:lnTo>
                  <a:pt x="5643" y="3758"/>
                </a:lnTo>
                <a:lnTo>
                  <a:pt x="5606" y="3777"/>
                </a:lnTo>
                <a:lnTo>
                  <a:pt x="5570" y="3798"/>
                </a:lnTo>
                <a:lnTo>
                  <a:pt x="5534" y="3820"/>
                </a:lnTo>
                <a:lnTo>
                  <a:pt x="5500" y="3845"/>
                </a:lnTo>
                <a:lnTo>
                  <a:pt x="5467" y="3871"/>
                </a:lnTo>
                <a:lnTo>
                  <a:pt x="5435" y="3898"/>
                </a:lnTo>
                <a:lnTo>
                  <a:pt x="5405" y="3927"/>
                </a:lnTo>
                <a:lnTo>
                  <a:pt x="5376" y="3957"/>
                </a:lnTo>
                <a:lnTo>
                  <a:pt x="5349" y="3988"/>
                </a:lnTo>
                <a:lnTo>
                  <a:pt x="5323" y="4022"/>
                </a:lnTo>
                <a:lnTo>
                  <a:pt x="5298" y="4056"/>
                </a:lnTo>
                <a:lnTo>
                  <a:pt x="5276" y="4091"/>
                </a:lnTo>
                <a:lnTo>
                  <a:pt x="5255" y="4127"/>
                </a:lnTo>
                <a:lnTo>
                  <a:pt x="5236" y="4165"/>
                </a:lnTo>
                <a:lnTo>
                  <a:pt x="5219" y="4204"/>
                </a:lnTo>
                <a:lnTo>
                  <a:pt x="5202" y="4243"/>
                </a:lnTo>
                <a:lnTo>
                  <a:pt x="5189" y="4284"/>
                </a:lnTo>
                <a:lnTo>
                  <a:pt x="5178" y="4325"/>
                </a:lnTo>
                <a:lnTo>
                  <a:pt x="5168" y="4367"/>
                </a:lnTo>
                <a:lnTo>
                  <a:pt x="5160" y="4410"/>
                </a:lnTo>
                <a:lnTo>
                  <a:pt x="5154" y="4454"/>
                </a:lnTo>
                <a:lnTo>
                  <a:pt x="5151" y="4498"/>
                </a:lnTo>
                <a:lnTo>
                  <a:pt x="5150" y="4542"/>
                </a:lnTo>
                <a:lnTo>
                  <a:pt x="5150" y="7274"/>
                </a:lnTo>
                <a:lnTo>
                  <a:pt x="5150" y="7274"/>
                </a:lnTo>
                <a:lnTo>
                  <a:pt x="5151" y="7318"/>
                </a:lnTo>
                <a:lnTo>
                  <a:pt x="5154" y="7362"/>
                </a:lnTo>
                <a:lnTo>
                  <a:pt x="5160" y="7405"/>
                </a:lnTo>
                <a:lnTo>
                  <a:pt x="5168" y="7448"/>
                </a:lnTo>
                <a:lnTo>
                  <a:pt x="5178" y="7490"/>
                </a:lnTo>
                <a:lnTo>
                  <a:pt x="5189" y="7532"/>
                </a:lnTo>
                <a:lnTo>
                  <a:pt x="5202" y="7572"/>
                </a:lnTo>
                <a:lnTo>
                  <a:pt x="5219" y="7612"/>
                </a:lnTo>
                <a:lnTo>
                  <a:pt x="5236" y="7651"/>
                </a:lnTo>
                <a:lnTo>
                  <a:pt x="5255" y="7687"/>
                </a:lnTo>
                <a:lnTo>
                  <a:pt x="5276" y="7724"/>
                </a:lnTo>
                <a:lnTo>
                  <a:pt x="5298" y="7760"/>
                </a:lnTo>
                <a:lnTo>
                  <a:pt x="5323" y="7794"/>
                </a:lnTo>
                <a:lnTo>
                  <a:pt x="5349" y="7826"/>
                </a:lnTo>
                <a:lnTo>
                  <a:pt x="5376" y="7859"/>
                </a:lnTo>
                <a:lnTo>
                  <a:pt x="5405" y="7889"/>
                </a:lnTo>
                <a:lnTo>
                  <a:pt x="5435" y="7917"/>
                </a:lnTo>
                <a:lnTo>
                  <a:pt x="5467" y="7945"/>
                </a:lnTo>
                <a:lnTo>
                  <a:pt x="5500" y="7971"/>
                </a:lnTo>
                <a:lnTo>
                  <a:pt x="5534" y="7994"/>
                </a:lnTo>
                <a:lnTo>
                  <a:pt x="5570" y="8018"/>
                </a:lnTo>
                <a:lnTo>
                  <a:pt x="5606" y="8038"/>
                </a:lnTo>
                <a:lnTo>
                  <a:pt x="5643" y="8058"/>
                </a:lnTo>
                <a:lnTo>
                  <a:pt x="5682" y="8075"/>
                </a:lnTo>
                <a:lnTo>
                  <a:pt x="5722" y="8091"/>
                </a:lnTo>
                <a:lnTo>
                  <a:pt x="5761" y="8104"/>
                </a:lnTo>
                <a:lnTo>
                  <a:pt x="5803" y="8116"/>
                </a:lnTo>
                <a:lnTo>
                  <a:pt x="5845" y="8126"/>
                </a:lnTo>
                <a:lnTo>
                  <a:pt x="5887" y="8133"/>
                </a:lnTo>
                <a:lnTo>
                  <a:pt x="5932" y="8139"/>
                </a:lnTo>
                <a:lnTo>
                  <a:pt x="5976" y="8143"/>
                </a:lnTo>
                <a:lnTo>
                  <a:pt x="6020" y="8144"/>
                </a:lnTo>
                <a:lnTo>
                  <a:pt x="17280" y="8144"/>
                </a:lnTo>
                <a:lnTo>
                  <a:pt x="17280" y="7344"/>
                </a:lnTo>
                <a:lnTo>
                  <a:pt x="6020" y="7344"/>
                </a:lnTo>
                <a:lnTo>
                  <a:pt x="6020" y="7344"/>
                </a:lnTo>
                <a:lnTo>
                  <a:pt x="6013" y="7343"/>
                </a:lnTo>
                <a:lnTo>
                  <a:pt x="6006" y="7342"/>
                </a:lnTo>
                <a:lnTo>
                  <a:pt x="5999" y="7341"/>
                </a:lnTo>
                <a:lnTo>
                  <a:pt x="5993" y="7338"/>
                </a:lnTo>
                <a:lnTo>
                  <a:pt x="5987" y="7335"/>
                </a:lnTo>
                <a:lnTo>
                  <a:pt x="5981" y="7332"/>
                </a:lnTo>
                <a:lnTo>
                  <a:pt x="5970" y="7323"/>
                </a:lnTo>
                <a:lnTo>
                  <a:pt x="5962" y="7313"/>
                </a:lnTo>
                <a:lnTo>
                  <a:pt x="5959" y="7307"/>
                </a:lnTo>
                <a:lnTo>
                  <a:pt x="5955" y="7301"/>
                </a:lnTo>
                <a:lnTo>
                  <a:pt x="5953" y="7294"/>
                </a:lnTo>
                <a:lnTo>
                  <a:pt x="5952" y="7288"/>
                </a:lnTo>
                <a:lnTo>
                  <a:pt x="5951" y="7280"/>
                </a:lnTo>
                <a:lnTo>
                  <a:pt x="5950" y="7274"/>
                </a:lnTo>
                <a:lnTo>
                  <a:pt x="5950" y="4542"/>
                </a:lnTo>
                <a:lnTo>
                  <a:pt x="5950" y="4542"/>
                </a:lnTo>
                <a:lnTo>
                  <a:pt x="5951" y="4535"/>
                </a:lnTo>
                <a:lnTo>
                  <a:pt x="5952" y="4528"/>
                </a:lnTo>
                <a:lnTo>
                  <a:pt x="5953" y="4522"/>
                </a:lnTo>
                <a:lnTo>
                  <a:pt x="5955" y="4515"/>
                </a:lnTo>
                <a:lnTo>
                  <a:pt x="5959" y="4509"/>
                </a:lnTo>
                <a:lnTo>
                  <a:pt x="5962" y="4503"/>
                </a:lnTo>
                <a:lnTo>
                  <a:pt x="5970" y="4493"/>
                </a:lnTo>
                <a:lnTo>
                  <a:pt x="5981" y="4484"/>
                </a:lnTo>
                <a:lnTo>
                  <a:pt x="5987" y="4481"/>
                </a:lnTo>
                <a:lnTo>
                  <a:pt x="5993" y="4478"/>
                </a:lnTo>
                <a:lnTo>
                  <a:pt x="5999" y="4475"/>
                </a:lnTo>
                <a:lnTo>
                  <a:pt x="6006" y="4473"/>
                </a:lnTo>
                <a:lnTo>
                  <a:pt x="6013" y="4472"/>
                </a:lnTo>
                <a:lnTo>
                  <a:pt x="6020" y="4472"/>
                </a:lnTo>
                <a:lnTo>
                  <a:pt x="11260" y="4472"/>
                </a:lnTo>
                <a:lnTo>
                  <a:pt x="11260" y="4472"/>
                </a:lnTo>
                <a:lnTo>
                  <a:pt x="11304" y="4471"/>
                </a:lnTo>
                <a:lnTo>
                  <a:pt x="11348" y="4468"/>
                </a:lnTo>
                <a:lnTo>
                  <a:pt x="11393" y="4462"/>
                </a:lnTo>
                <a:lnTo>
                  <a:pt x="11435" y="4455"/>
                </a:lnTo>
                <a:lnTo>
                  <a:pt x="11477" y="4445"/>
                </a:lnTo>
                <a:lnTo>
                  <a:pt x="11519" y="4433"/>
                </a:lnTo>
                <a:lnTo>
                  <a:pt x="11558" y="4419"/>
                </a:lnTo>
                <a:lnTo>
                  <a:pt x="11598" y="4403"/>
                </a:lnTo>
                <a:lnTo>
                  <a:pt x="11637" y="4386"/>
                </a:lnTo>
                <a:lnTo>
                  <a:pt x="11675" y="4367"/>
                </a:lnTo>
                <a:lnTo>
                  <a:pt x="11710" y="4346"/>
                </a:lnTo>
                <a:lnTo>
                  <a:pt x="11746" y="4323"/>
                </a:lnTo>
                <a:lnTo>
                  <a:pt x="11780" y="4299"/>
                </a:lnTo>
                <a:lnTo>
                  <a:pt x="11813" y="4273"/>
                </a:lnTo>
                <a:lnTo>
                  <a:pt x="11845" y="4246"/>
                </a:lnTo>
                <a:lnTo>
                  <a:pt x="11875" y="4217"/>
                </a:lnTo>
                <a:lnTo>
                  <a:pt x="11904" y="4187"/>
                </a:lnTo>
                <a:lnTo>
                  <a:pt x="11931" y="4155"/>
                </a:lnTo>
                <a:lnTo>
                  <a:pt x="11957" y="4122"/>
                </a:lnTo>
                <a:lnTo>
                  <a:pt x="11982" y="4088"/>
                </a:lnTo>
                <a:lnTo>
                  <a:pt x="12004" y="4053"/>
                </a:lnTo>
                <a:lnTo>
                  <a:pt x="12025" y="4016"/>
                </a:lnTo>
                <a:lnTo>
                  <a:pt x="12044" y="3979"/>
                </a:lnTo>
                <a:lnTo>
                  <a:pt x="12061" y="3940"/>
                </a:lnTo>
                <a:lnTo>
                  <a:pt x="12078" y="3900"/>
                </a:lnTo>
                <a:lnTo>
                  <a:pt x="12091" y="3860"/>
                </a:lnTo>
                <a:lnTo>
                  <a:pt x="12102" y="3819"/>
                </a:lnTo>
                <a:lnTo>
                  <a:pt x="12112" y="3776"/>
                </a:lnTo>
                <a:lnTo>
                  <a:pt x="12120" y="3734"/>
                </a:lnTo>
                <a:lnTo>
                  <a:pt x="12126" y="3690"/>
                </a:lnTo>
                <a:lnTo>
                  <a:pt x="12129" y="3646"/>
                </a:lnTo>
                <a:lnTo>
                  <a:pt x="12130" y="3602"/>
                </a:lnTo>
                <a:lnTo>
                  <a:pt x="12130" y="870"/>
                </a:lnTo>
                <a:lnTo>
                  <a:pt x="12130" y="870"/>
                </a:lnTo>
                <a:lnTo>
                  <a:pt x="12129" y="826"/>
                </a:lnTo>
                <a:lnTo>
                  <a:pt x="12126" y="782"/>
                </a:lnTo>
                <a:lnTo>
                  <a:pt x="12120" y="738"/>
                </a:lnTo>
                <a:lnTo>
                  <a:pt x="12112" y="696"/>
                </a:lnTo>
                <a:lnTo>
                  <a:pt x="12102" y="654"/>
                </a:lnTo>
                <a:lnTo>
                  <a:pt x="12091" y="612"/>
                </a:lnTo>
                <a:lnTo>
                  <a:pt x="12078" y="572"/>
                </a:lnTo>
                <a:lnTo>
                  <a:pt x="12061" y="532"/>
                </a:lnTo>
                <a:lnTo>
                  <a:pt x="12044" y="493"/>
                </a:lnTo>
                <a:lnTo>
                  <a:pt x="12025" y="456"/>
                </a:lnTo>
                <a:lnTo>
                  <a:pt x="12004" y="420"/>
                </a:lnTo>
                <a:lnTo>
                  <a:pt x="11982" y="384"/>
                </a:lnTo>
                <a:lnTo>
                  <a:pt x="11957" y="350"/>
                </a:lnTo>
                <a:lnTo>
                  <a:pt x="11931" y="318"/>
                </a:lnTo>
                <a:lnTo>
                  <a:pt x="11904" y="285"/>
                </a:lnTo>
                <a:lnTo>
                  <a:pt x="11875" y="255"/>
                </a:lnTo>
                <a:lnTo>
                  <a:pt x="11845" y="226"/>
                </a:lnTo>
                <a:lnTo>
                  <a:pt x="11813" y="199"/>
                </a:lnTo>
                <a:lnTo>
                  <a:pt x="11780" y="173"/>
                </a:lnTo>
                <a:lnTo>
                  <a:pt x="11746" y="149"/>
                </a:lnTo>
                <a:lnTo>
                  <a:pt x="11710" y="126"/>
                </a:lnTo>
                <a:lnTo>
                  <a:pt x="11675" y="105"/>
                </a:lnTo>
                <a:lnTo>
                  <a:pt x="11637" y="86"/>
                </a:lnTo>
                <a:lnTo>
                  <a:pt x="11598" y="69"/>
                </a:lnTo>
                <a:lnTo>
                  <a:pt x="11558" y="53"/>
                </a:lnTo>
                <a:lnTo>
                  <a:pt x="11519" y="40"/>
                </a:lnTo>
                <a:lnTo>
                  <a:pt x="11477" y="28"/>
                </a:lnTo>
                <a:lnTo>
                  <a:pt x="11435" y="18"/>
                </a:lnTo>
                <a:lnTo>
                  <a:pt x="11393" y="11"/>
                </a:lnTo>
                <a:lnTo>
                  <a:pt x="11348" y="4"/>
                </a:lnTo>
                <a:lnTo>
                  <a:pt x="11304" y="1"/>
                </a:lnTo>
                <a:lnTo>
                  <a:pt x="11260" y="0"/>
                </a:lnTo>
                <a:lnTo>
                  <a:pt x="0" y="0"/>
                </a:lnTo>
                <a:lnTo>
                  <a:pt x="0" y="80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7"/>
          <p:cNvSpPr>
            <a:spLocks noEditPoints="1"/>
          </p:cNvSpPr>
          <p:nvPr userDrawn="1"/>
        </p:nvSpPr>
        <p:spPr bwMode="auto">
          <a:xfrm>
            <a:off x="247650" y="2452688"/>
            <a:ext cx="8534400" cy="3905250"/>
          </a:xfrm>
          <a:custGeom>
            <a:avLst/>
            <a:gdLst>
              <a:gd name="T0" fmla="*/ 15358 w 16126"/>
              <a:gd name="T1" fmla="*/ 7382 h 7382"/>
              <a:gd name="T2" fmla="*/ 14801 w 16126"/>
              <a:gd name="T3" fmla="*/ 7381 h 7382"/>
              <a:gd name="T4" fmla="*/ 14241 w 16126"/>
              <a:gd name="T5" fmla="*/ 7378 h 7382"/>
              <a:gd name="T6" fmla="*/ 13682 w 16126"/>
              <a:gd name="T7" fmla="*/ 7372 h 7382"/>
              <a:gd name="T8" fmla="*/ 13126 w 16126"/>
              <a:gd name="T9" fmla="*/ 7363 h 7382"/>
              <a:gd name="T10" fmla="*/ 12575 w 16126"/>
              <a:gd name="T11" fmla="*/ 7358 h 7382"/>
              <a:gd name="T12" fmla="*/ 12024 w 16126"/>
              <a:gd name="T13" fmla="*/ 7349 h 7382"/>
              <a:gd name="T14" fmla="*/ 11477 w 16126"/>
              <a:gd name="T15" fmla="*/ 7342 h 7382"/>
              <a:gd name="T16" fmla="*/ 10933 w 16126"/>
              <a:gd name="T17" fmla="*/ 7336 h 7382"/>
              <a:gd name="T18" fmla="*/ 10390 w 16126"/>
              <a:gd name="T19" fmla="*/ 7334 h 7382"/>
              <a:gd name="T20" fmla="*/ 10031 w 16126"/>
              <a:gd name="T21" fmla="*/ 7334 h 7382"/>
              <a:gd name="T22" fmla="*/ 9488 w 16126"/>
              <a:gd name="T23" fmla="*/ 7336 h 7382"/>
              <a:gd name="T24" fmla="*/ 8944 w 16126"/>
              <a:gd name="T25" fmla="*/ 7342 h 7382"/>
              <a:gd name="T26" fmla="*/ 8397 w 16126"/>
              <a:gd name="T27" fmla="*/ 7349 h 7382"/>
              <a:gd name="T28" fmla="*/ 7846 w 16126"/>
              <a:gd name="T29" fmla="*/ 7358 h 7382"/>
              <a:gd name="T30" fmla="*/ 7294 w 16126"/>
              <a:gd name="T31" fmla="*/ 7363 h 7382"/>
              <a:gd name="T32" fmla="*/ 6738 w 16126"/>
              <a:gd name="T33" fmla="*/ 7372 h 7382"/>
              <a:gd name="T34" fmla="*/ 6180 w 16126"/>
              <a:gd name="T35" fmla="*/ 7378 h 7382"/>
              <a:gd name="T36" fmla="*/ 5637 w 16126"/>
              <a:gd name="T37" fmla="*/ 7347 h 7382"/>
              <a:gd name="T38" fmla="*/ 5149 w 16126"/>
              <a:gd name="T39" fmla="*/ 6963 h 7382"/>
              <a:gd name="T40" fmla="*/ 5144 w 16126"/>
              <a:gd name="T41" fmla="*/ 6404 h 7382"/>
              <a:gd name="T42" fmla="*/ 5149 w 16126"/>
              <a:gd name="T43" fmla="*/ 5859 h 7382"/>
              <a:gd name="T44" fmla="*/ 5150 w 16126"/>
              <a:gd name="T45" fmla="*/ 5318 h 7382"/>
              <a:gd name="T46" fmla="*/ 5150 w 16126"/>
              <a:gd name="T47" fmla="*/ 4957 h 7382"/>
              <a:gd name="T48" fmla="*/ 5152 w 16126"/>
              <a:gd name="T49" fmla="*/ 4215 h 7382"/>
              <a:gd name="T50" fmla="*/ 5365 w 16126"/>
              <a:gd name="T51" fmla="*/ 3712 h 7382"/>
              <a:gd name="T52" fmla="*/ 10650 w 16126"/>
              <a:gd name="T53" fmla="*/ 3651 h 7382"/>
              <a:gd name="T54" fmla="*/ 10095 w 16126"/>
              <a:gd name="T55" fmla="*/ 3681 h 7382"/>
              <a:gd name="T56" fmla="*/ 9539 w 16126"/>
              <a:gd name="T57" fmla="*/ 3673 h 7382"/>
              <a:gd name="T58" fmla="*/ 8987 w 16126"/>
              <a:gd name="T59" fmla="*/ 3667 h 7382"/>
              <a:gd name="T60" fmla="*/ 8437 w 16126"/>
              <a:gd name="T61" fmla="*/ 3659 h 7382"/>
              <a:gd name="T62" fmla="*/ 7889 w 16126"/>
              <a:gd name="T63" fmla="*/ 3651 h 7382"/>
              <a:gd name="T64" fmla="*/ 7345 w 16126"/>
              <a:gd name="T65" fmla="*/ 3646 h 7382"/>
              <a:gd name="T66" fmla="*/ 6803 w 16126"/>
              <a:gd name="T67" fmla="*/ 3644 h 7382"/>
              <a:gd name="T68" fmla="*/ 6443 w 16126"/>
              <a:gd name="T69" fmla="*/ 3644 h 7382"/>
              <a:gd name="T70" fmla="*/ 5900 w 16126"/>
              <a:gd name="T71" fmla="*/ 3646 h 7382"/>
              <a:gd name="T72" fmla="*/ 11259 w 16126"/>
              <a:gd name="T73" fmla="*/ 3338 h 7382"/>
              <a:gd name="T74" fmla="*/ 11254 w 16126"/>
              <a:gd name="T75" fmla="*/ 2799 h 7382"/>
              <a:gd name="T76" fmla="*/ 11255 w 16126"/>
              <a:gd name="T77" fmla="*/ 2242 h 7382"/>
              <a:gd name="T78" fmla="*/ 11259 w 16126"/>
              <a:gd name="T79" fmla="*/ 1682 h 7382"/>
              <a:gd name="T80" fmla="*/ 11265 w 16126"/>
              <a:gd name="T81" fmla="*/ 1123 h 7382"/>
              <a:gd name="T82" fmla="*/ 11274 w 16126"/>
              <a:gd name="T83" fmla="*/ 569 h 7382"/>
              <a:gd name="T84" fmla="*/ 11014 w 16126"/>
              <a:gd name="T85" fmla="*/ 122 h 7382"/>
              <a:gd name="T86" fmla="*/ 10495 w 16126"/>
              <a:gd name="T87" fmla="*/ 41 h 7382"/>
              <a:gd name="T88" fmla="*/ 9937 w 16126"/>
              <a:gd name="T89" fmla="*/ 33 h 7382"/>
              <a:gd name="T90" fmla="*/ 9383 w 16126"/>
              <a:gd name="T91" fmla="*/ 25 h 7382"/>
              <a:gd name="T92" fmla="*/ 8832 w 16126"/>
              <a:gd name="T93" fmla="*/ 19 h 7382"/>
              <a:gd name="T94" fmla="*/ 8284 w 16126"/>
              <a:gd name="T95" fmla="*/ 11 h 7382"/>
              <a:gd name="T96" fmla="*/ 7739 w 16126"/>
              <a:gd name="T97" fmla="*/ 4 h 7382"/>
              <a:gd name="T98" fmla="*/ 7195 w 16126"/>
              <a:gd name="T99" fmla="*/ 1 h 7382"/>
              <a:gd name="T100" fmla="*/ 6839 w 16126"/>
              <a:gd name="T101" fmla="*/ 0 h 7382"/>
              <a:gd name="T102" fmla="*/ 6292 w 16126"/>
              <a:gd name="T103" fmla="*/ 1 h 7382"/>
              <a:gd name="T104" fmla="*/ 5749 w 16126"/>
              <a:gd name="T105" fmla="*/ 4 h 7382"/>
              <a:gd name="T106" fmla="*/ 5203 w 16126"/>
              <a:gd name="T107" fmla="*/ 11 h 7382"/>
              <a:gd name="T108" fmla="*/ 4655 w 16126"/>
              <a:gd name="T109" fmla="*/ 19 h 7382"/>
              <a:gd name="T110" fmla="*/ 4103 w 16126"/>
              <a:gd name="T111" fmla="*/ 25 h 7382"/>
              <a:gd name="T112" fmla="*/ 3550 w 16126"/>
              <a:gd name="T113" fmla="*/ 33 h 7382"/>
              <a:gd name="T114" fmla="*/ 2993 w 16126"/>
              <a:gd name="T115" fmla="*/ 41 h 7382"/>
              <a:gd name="T116" fmla="*/ 2433 w 16126"/>
              <a:gd name="T117" fmla="*/ 46 h 7382"/>
              <a:gd name="T118" fmla="*/ 1872 w 16126"/>
              <a:gd name="T119" fmla="*/ 48 h 7382"/>
              <a:gd name="T120" fmla="*/ 768 w 16126"/>
              <a:gd name="T121" fmla="*/ 48 h 7382"/>
              <a:gd name="T122" fmla="*/ 23 w 16126"/>
              <a:gd name="T123" fmla="*/ 48 h 7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6" h="7382">
                <a:moveTo>
                  <a:pt x="16102" y="7382"/>
                </a:moveTo>
                <a:lnTo>
                  <a:pt x="15911" y="7382"/>
                </a:lnTo>
                <a:lnTo>
                  <a:pt x="15911" y="7382"/>
                </a:lnTo>
                <a:lnTo>
                  <a:pt x="15905" y="7381"/>
                </a:lnTo>
                <a:lnTo>
                  <a:pt x="15901" y="7380"/>
                </a:lnTo>
                <a:lnTo>
                  <a:pt x="15897" y="7378"/>
                </a:lnTo>
                <a:lnTo>
                  <a:pt x="15893" y="7375"/>
                </a:lnTo>
                <a:lnTo>
                  <a:pt x="15890" y="7372"/>
                </a:lnTo>
                <a:lnTo>
                  <a:pt x="15888" y="7367"/>
                </a:lnTo>
                <a:lnTo>
                  <a:pt x="15887" y="7363"/>
                </a:lnTo>
                <a:lnTo>
                  <a:pt x="15886" y="7358"/>
                </a:lnTo>
                <a:lnTo>
                  <a:pt x="15886" y="7358"/>
                </a:lnTo>
                <a:lnTo>
                  <a:pt x="15887" y="7353"/>
                </a:lnTo>
                <a:lnTo>
                  <a:pt x="15888" y="7349"/>
                </a:lnTo>
                <a:lnTo>
                  <a:pt x="15890" y="7345"/>
                </a:lnTo>
                <a:lnTo>
                  <a:pt x="15893" y="7342"/>
                </a:lnTo>
                <a:lnTo>
                  <a:pt x="15897" y="7338"/>
                </a:lnTo>
                <a:lnTo>
                  <a:pt x="15901" y="7336"/>
                </a:lnTo>
                <a:lnTo>
                  <a:pt x="15905" y="7335"/>
                </a:lnTo>
                <a:lnTo>
                  <a:pt x="15911" y="7334"/>
                </a:lnTo>
                <a:lnTo>
                  <a:pt x="16102" y="7334"/>
                </a:lnTo>
                <a:lnTo>
                  <a:pt x="16102" y="7334"/>
                </a:lnTo>
                <a:lnTo>
                  <a:pt x="16107" y="7335"/>
                </a:lnTo>
                <a:lnTo>
                  <a:pt x="16112" y="7336"/>
                </a:lnTo>
                <a:lnTo>
                  <a:pt x="16115" y="7338"/>
                </a:lnTo>
                <a:lnTo>
                  <a:pt x="16119" y="7342"/>
                </a:lnTo>
                <a:lnTo>
                  <a:pt x="16122" y="7345"/>
                </a:lnTo>
                <a:lnTo>
                  <a:pt x="16124" y="7349"/>
                </a:lnTo>
                <a:lnTo>
                  <a:pt x="16126" y="7353"/>
                </a:lnTo>
                <a:lnTo>
                  <a:pt x="16126" y="7358"/>
                </a:lnTo>
                <a:lnTo>
                  <a:pt x="16126" y="7358"/>
                </a:lnTo>
                <a:lnTo>
                  <a:pt x="16126" y="7363"/>
                </a:lnTo>
                <a:lnTo>
                  <a:pt x="16124" y="7367"/>
                </a:lnTo>
                <a:lnTo>
                  <a:pt x="16122" y="7372"/>
                </a:lnTo>
                <a:lnTo>
                  <a:pt x="16119" y="7375"/>
                </a:lnTo>
                <a:lnTo>
                  <a:pt x="16115" y="7378"/>
                </a:lnTo>
                <a:lnTo>
                  <a:pt x="16112" y="7380"/>
                </a:lnTo>
                <a:lnTo>
                  <a:pt x="16107" y="7381"/>
                </a:lnTo>
                <a:lnTo>
                  <a:pt x="16102" y="7382"/>
                </a:lnTo>
                <a:lnTo>
                  <a:pt x="16102" y="7382"/>
                </a:lnTo>
                <a:close/>
                <a:moveTo>
                  <a:pt x="15550" y="7382"/>
                </a:moveTo>
                <a:lnTo>
                  <a:pt x="15358" y="7382"/>
                </a:lnTo>
                <a:lnTo>
                  <a:pt x="15358" y="7382"/>
                </a:lnTo>
                <a:lnTo>
                  <a:pt x="15354" y="7381"/>
                </a:lnTo>
                <a:lnTo>
                  <a:pt x="15349" y="7380"/>
                </a:lnTo>
                <a:lnTo>
                  <a:pt x="15345" y="7378"/>
                </a:lnTo>
                <a:lnTo>
                  <a:pt x="15341" y="7375"/>
                </a:lnTo>
                <a:lnTo>
                  <a:pt x="15339" y="7372"/>
                </a:lnTo>
                <a:lnTo>
                  <a:pt x="15336" y="7367"/>
                </a:lnTo>
                <a:lnTo>
                  <a:pt x="15334" y="7363"/>
                </a:lnTo>
                <a:lnTo>
                  <a:pt x="15334" y="7358"/>
                </a:lnTo>
                <a:lnTo>
                  <a:pt x="15334" y="7358"/>
                </a:lnTo>
                <a:lnTo>
                  <a:pt x="15334" y="7353"/>
                </a:lnTo>
                <a:lnTo>
                  <a:pt x="15336" y="7349"/>
                </a:lnTo>
                <a:lnTo>
                  <a:pt x="15339" y="7345"/>
                </a:lnTo>
                <a:lnTo>
                  <a:pt x="15341" y="7342"/>
                </a:lnTo>
                <a:lnTo>
                  <a:pt x="15345" y="7338"/>
                </a:lnTo>
                <a:lnTo>
                  <a:pt x="15349" y="7336"/>
                </a:lnTo>
                <a:lnTo>
                  <a:pt x="15354" y="7335"/>
                </a:lnTo>
                <a:lnTo>
                  <a:pt x="15358" y="7334"/>
                </a:lnTo>
                <a:lnTo>
                  <a:pt x="15550" y="7334"/>
                </a:lnTo>
                <a:lnTo>
                  <a:pt x="15550" y="7334"/>
                </a:lnTo>
                <a:lnTo>
                  <a:pt x="15555" y="7335"/>
                </a:lnTo>
                <a:lnTo>
                  <a:pt x="15559" y="7336"/>
                </a:lnTo>
                <a:lnTo>
                  <a:pt x="15564" y="7338"/>
                </a:lnTo>
                <a:lnTo>
                  <a:pt x="15567" y="7342"/>
                </a:lnTo>
                <a:lnTo>
                  <a:pt x="15570" y="7345"/>
                </a:lnTo>
                <a:lnTo>
                  <a:pt x="15572" y="7349"/>
                </a:lnTo>
                <a:lnTo>
                  <a:pt x="15573" y="7353"/>
                </a:lnTo>
                <a:lnTo>
                  <a:pt x="15574" y="7358"/>
                </a:lnTo>
                <a:lnTo>
                  <a:pt x="15574" y="7358"/>
                </a:lnTo>
                <a:lnTo>
                  <a:pt x="15573" y="7363"/>
                </a:lnTo>
                <a:lnTo>
                  <a:pt x="15572" y="7367"/>
                </a:lnTo>
                <a:lnTo>
                  <a:pt x="15570" y="7372"/>
                </a:lnTo>
                <a:lnTo>
                  <a:pt x="15567" y="7375"/>
                </a:lnTo>
                <a:lnTo>
                  <a:pt x="15564" y="7378"/>
                </a:lnTo>
                <a:lnTo>
                  <a:pt x="15559" y="7380"/>
                </a:lnTo>
                <a:lnTo>
                  <a:pt x="15555" y="7381"/>
                </a:lnTo>
                <a:lnTo>
                  <a:pt x="15550" y="7382"/>
                </a:lnTo>
                <a:lnTo>
                  <a:pt x="15550" y="7382"/>
                </a:lnTo>
                <a:close/>
                <a:moveTo>
                  <a:pt x="14998" y="7382"/>
                </a:moveTo>
                <a:lnTo>
                  <a:pt x="14807" y="7382"/>
                </a:lnTo>
                <a:lnTo>
                  <a:pt x="14807" y="7382"/>
                </a:lnTo>
                <a:lnTo>
                  <a:pt x="14801" y="7381"/>
                </a:lnTo>
                <a:lnTo>
                  <a:pt x="14797" y="7380"/>
                </a:lnTo>
                <a:lnTo>
                  <a:pt x="14793" y="7378"/>
                </a:lnTo>
                <a:lnTo>
                  <a:pt x="14789" y="7375"/>
                </a:lnTo>
                <a:lnTo>
                  <a:pt x="14786" y="7372"/>
                </a:lnTo>
                <a:lnTo>
                  <a:pt x="14784" y="7367"/>
                </a:lnTo>
                <a:lnTo>
                  <a:pt x="14783" y="7363"/>
                </a:lnTo>
                <a:lnTo>
                  <a:pt x="14782" y="7358"/>
                </a:lnTo>
                <a:lnTo>
                  <a:pt x="14782" y="7358"/>
                </a:lnTo>
                <a:lnTo>
                  <a:pt x="14783" y="7353"/>
                </a:lnTo>
                <a:lnTo>
                  <a:pt x="14784" y="7349"/>
                </a:lnTo>
                <a:lnTo>
                  <a:pt x="14786" y="7345"/>
                </a:lnTo>
                <a:lnTo>
                  <a:pt x="14789" y="7342"/>
                </a:lnTo>
                <a:lnTo>
                  <a:pt x="14793" y="7338"/>
                </a:lnTo>
                <a:lnTo>
                  <a:pt x="14797" y="7336"/>
                </a:lnTo>
                <a:lnTo>
                  <a:pt x="14801" y="7335"/>
                </a:lnTo>
                <a:lnTo>
                  <a:pt x="14807" y="7334"/>
                </a:lnTo>
                <a:lnTo>
                  <a:pt x="14998" y="7334"/>
                </a:lnTo>
                <a:lnTo>
                  <a:pt x="14998" y="7334"/>
                </a:lnTo>
                <a:lnTo>
                  <a:pt x="15003" y="7335"/>
                </a:lnTo>
                <a:lnTo>
                  <a:pt x="15008" y="7336"/>
                </a:lnTo>
                <a:lnTo>
                  <a:pt x="15011" y="7338"/>
                </a:lnTo>
                <a:lnTo>
                  <a:pt x="15015" y="7342"/>
                </a:lnTo>
                <a:lnTo>
                  <a:pt x="15018" y="7345"/>
                </a:lnTo>
                <a:lnTo>
                  <a:pt x="15021" y="7349"/>
                </a:lnTo>
                <a:lnTo>
                  <a:pt x="15022" y="7353"/>
                </a:lnTo>
                <a:lnTo>
                  <a:pt x="15022" y="7358"/>
                </a:lnTo>
                <a:lnTo>
                  <a:pt x="15022" y="7358"/>
                </a:lnTo>
                <a:lnTo>
                  <a:pt x="15022" y="7363"/>
                </a:lnTo>
                <a:lnTo>
                  <a:pt x="15021" y="7367"/>
                </a:lnTo>
                <a:lnTo>
                  <a:pt x="15018" y="7372"/>
                </a:lnTo>
                <a:lnTo>
                  <a:pt x="15015" y="7375"/>
                </a:lnTo>
                <a:lnTo>
                  <a:pt x="15011" y="7378"/>
                </a:lnTo>
                <a:lnTo>
                  <a:pt x="15008" y="7380"/>
                </a:lnTo>
                <a:lnTo>
                  <a:pt x="15003" y="7381"/>
                </a:lnTo>
                <a:lnTo>
                  <a:pt x="14998" y="7382"/>
                </a:lnTo>
                <a:lnTo>
                  <a:pt x="14998" y="7382"/>
                </a:lnTo>
                <a:close/>
                <a:moveTo>
                  <a:pt x="14447" y="7382"/>
                </a:moveTo>
                <a:lnTo>
                  <a:pt x="14254" y="7382"/>
                </a:lnTo>
                <a:lnTo>
                  <a:pt x="14254" y="7382"/>
                </a:lnTo>
                <a:lnTo>
                  <a:pt x="14250" y="7381"/>
                </a:lnTo>
                <a:lnTo>
                  <a:pt x="14245" y="7380"/>
                </a:lnTo>
                <a:lnTo>
                  <a:pt x="14241" y="7378"/>
                </a:lnTo>
                <a:lnTo>
                  <a:pt x="14237" y="7375"/>
                </a:lnTo>
                <a:lnTo>
                  <a:pt x="14235" y="7372"/>
                </a:lnTo>
                <a:lnTo>
                  <a:pt x="14232" y="7367"/>
                </a:lnTo>
                <a:lnTo>
                  <a:pt x="14230" y="7363"/>
                </a:lnTo>
                <a:lnTo>
                  <a:pt x="14230" y="7358"/>
                </a:lnTo>
                <a:lnTo>
                  <a:pt x="14230" y="7358"/>
                </a:lnTo>
                <a:lnTo>
                  <a:pt x="14230" y="7353"/>
                </a:lnTo>
                <a:lnTo>
                  <a:pt x="14232" y="7349"/>
                </a:lnTo>
                <a:lnTo>
                  <a:pt x="14235" y="7345"/>
                </a:lnTo>
                <a:lnTo>
                  <a:pt x="14237" y="7342"/>
                </a:lnTo>
                <a:lnTo>
                  <a:pt x="14241" y="7338"/>
                </a:lnTo>
                <a:lnTo>
                  <a:pt x="14245" y="7336"/>
                </a:lnTo>
                <a:lnTo>
                  <a:pt x="14250" y="7335"/>
                </a:lnTo>
                <a:lnTo>
                  <a:pt x="14254" y="7334"/>
                </a:lnTo>
                <a:lnTo>
                  <a:pt x="14447" y="7334"/>
                </a:lnTo>
                <a:lnTo>
                  <a:pt x="14447" y="7334"/>
                </a:lnTo>
                <a:lnTo>
                  <a:pt x="14451" y="7335"/>
                </a:lnTo>
                <a:lnTo>
                  <a:pt x="14455" y="7336"/>
                </a:lnTo>
                <a:lnTo>
                  <a:pt x="14460" y="7338"/>
                </a:lnTo>
                <a:lnTo>
                  <a:pt x="14463" y="7342"/>
                </a:lnTo>
                <a:lnTo>
                  <a:pt x="14466" y="7345"/>
                </a:lnTo>
                <a:lnTo>
                  <a:pt x="14468" y="7349"/>
                </a:lnTo>
                <a:lnTo>
                  <a:pt x="14469" y="7353"/>
                </a:lnTo>
                <a:lnTo>
                  <a:pt x="14470" y="7358"/>
                </a:lnTo>
                <a:lnTo>
                  <a:pt x="14470" y="7358"/>
                </a:lnTo>
                <a:lnTo>
                  <a:pt x="14469" y="7363"/>
                </a:lnTo>
                <a:lnTo>
                  <a:pt x="14468" y="7367"/>
                </a:lnTo>
                <a:lnTo>
                  <a:pt x="14466" y="7372"/>
                </a:lnTo>
                <a:lnTo>
                  <a:pt x="14463" y="7375"/>
                </a:lnTo>
                <a:lnTo>
                  <a:pt x="14460" y="7378"/>
                </a:lnTo>
                <a:lnTo>
                  <a:pt x="14455" y="7380"/>
                </a:lnTo>
                <a:lnTo>
                  <a:pt x="14451" y="7381"/>
                </a:lnTo>
                <a:lnTo>
                  <a:pt x="14447" y="7382"/>
                </a:lnTo>
                <a:lnTo>
                  <a:pt x="14447" y="7382"/>
                </a:lnTo>
                <a:close/>
                <a:moveTo>
                  <a:pt x="13894" y="7382"/>
                </a:moveTo>
                <a:lnTo>
                  <a:pt x="13702" y="7382"/>
                </a:lnTo>
                <a:lnTo>
                  <a:pt x="13702" y="7382"/>
                </a:lnTo>
                <a:lnTo>
                  <a:pt x="13697" y="7381"/>
                </a:lnTo>
                <a:lnTo>
                  <a:pt x="13693" y="7380"/>
                </a:lnTo>
                <a:lnTo>
                  <a:pt x="13688" y="7378"/>
                </a:lnTo>
                <a:lnTo>
                  <a:pt x="13685" y="7375"/>
                </a:lnTo>
                <a:lnTo>
                  <a:pt x="13682" y="7372"/>
                </a:lnTo>
                <a:lnTo>
                  <a:pt x="13680" y="7367"/>
                </a:lnTo>
                <a:lnTo>
                  <a:pt x="13679" y="7363"/>
                </a:lnTo>
                <a:lnTo>
                  <a:pt x="13679" y="7358"/>
                </a:lnTo>
                <a:lnTo>
                  <a:pt x="13679" y="7358"/>
                </a:lnTo>
                <a:lnTo>
                  <a:pt x="13679" y="7353"/>
                </a:lnTo>
                <a:lnTo>
                  <a:pt x="13680" y="7349"/>
                </a:lnTo>
                <a:lnTo>
                  <a:pt x="13682" y="7345"/>
                </a:lnTo>
                <a:lnTo>
                  <a:pt x="13685" y="7342"/>
                </a:lnTo>
                <a:lnTo>
                  <a:pt x="13688" y="7338"/>
                </a:lnTo>
                <a:lnTo>
                  <a:pt x="13693" y="7336"/>
                </a:lnTo>
                <a:lnTo>
                  <a:pt x="13697" y="7335"/>
                </a:lnTo>
                <a:lnTo>
                  <a:pt x="13702" y="7334"/>
                </a:lnTo>
                <a:lnTo>
                  <a:pt x="13894" y="7334"/>
                </a:lnTo>
                <a:lnTo>
                  <a:pt x="13894" y="7334"/>
                </a:lnTo>
                <a:lnTo>
                  <a:pt x="13900" y="7335"/>
                </a:lnTo>
                <a:lnTo>
                  <a:pt x="13904" y="7336"/>
                </a:lnTo>
                <a:lnTo>
                  <a:pt x="13907" y="7338"/>
                </a:lnTo>
                <a:lnTo>
                  <a:pt x="13911" y="7342"/>
                </a:lnTo>
                <a:lnTo>
                  <a:pt x="13915" y="7345"/>
                </a:lnTo>
                <a:lnTo>
                  <a:pt x="13917" y="7349"/>
                </a:lnTo>
                <a:lnTo>
                  <a:pt x="13918" y="7353"/>
                </a:lnTo>
                <a:lnTo>
                  <a:pt x="13918" y="7358"/>
                </a:lnTo>
                <a:lnTo>
                  <a:pt x="13918" y="7358"/>
                </a:lnTo>
                <a:lnTo>
                  <a:pt x="13918" y="7363"/>
                </a:lnTo>
                <a:lnTo>
                  <a:pt x="13917" y="7367"/>
                </a:lnTo>
                <a:lnTo>
                  <a:pt x="13915" y="7372"/>
                </a:lnTo>
                <a:lnTo>
                  <a:pt x="13911" y="7375"/>
                </a:lnTo>
                <a:lnTo>
                  <a:pt x="13907" y="7378"/>
                </a:lnTo>
                <a:lnTo>
                  <a:pt x="13904" y="7380"/>
                </a:lnTo>
                <a:lnTo>
                  <a:pt x="13900" y="7381"/>
                </a:lnTo>
                <a:lnTo>
                  <a:pt x="13894" y="7382"/>
                </a:lnTo>
                <a:lnTo>
                  <a:pt x="13894" y="7382"/>
                </a:lnTo>
                <a:close/>
                <a:moveTo>
                  <a:pt x="13343" y="7382"/>
                </a:moveTo>
                <a:lnTo>
                  <a:pt x="13150" y="7382"/>
                </a:lnTo>
                <a:lnTo>
                  <a:pt x="13150" y="7382"/>
                </a:lnTo>
                <a:lnTo>
                  <a:pt x="13146" y="7381"/>
                </a:lnTo>
                <a:lnTo>
                  <a:pt x="13141" y="7380"/>
                </a:lnTo>
                <a:lnTo>
                  <a:pt x="13137" y="7378"/>
                </a:lnTo>
                <a:lnTo>
                  <a:pt x="13134" y="7375"/>
                </a:lnTo>
                <a:lnTo>
                  <a:pt x="13131" y="7372"/>
                </a:lnTo>
                <a:lnTo>
                  <a:pt x="13128" y="7367"/>
                </a:lnTo>
                <a:lnTo>
                  <a:pt x="13126" y="7363"/>
                </a:lnTo>
                <a:lnTo>
                  <a:pt x="13126" y="7358"/>
                </a:lnTo>
                <a:lnTo>
                  <a:pt x="13126" y="7358"/>
                </a:lnTo>
                <a:lnTo>
                  <a:pt x="13126" y="7353"/>
                </a:lnTo>
                <a:lnTo>
                  <a:pt x="13128" y="7349"/>
                </a:lnTo>
                <a:lnTo>
                  <a:pt x="13131" y="7345"/>
                </a:lnTo>
                <a:lnTo>
                  <a:pt x="13134" y="7342"/>
                </a:lnTo>
                <a:lnTo>
                  <a:pt x="13137" y="7338"/>
                </a:lnTo>
                <a:lnTo>
                  <a:pt x="13141" y="7336"/>
                </a:lnTo>
                <a:lnTo>
                  <a:pt x="13146" y="7335"/>
                </a:lnTo>
                <a:lnTo>
                  <a:pt x="13150" y="7334"/>
                </a:lnTo>
                <a:lnTo>
                  <a:pt x="13343" y="7334"/>
                </a:lnTo>
                <a:lnTo>
                  <a:pt x="13343" y="7334"/>
                </a:lnTo>
                <a:lnTo>
                  <a:pt x="13347" y="7335"/>
                </a:lnTo>
                <a:lnTo>
                  <a:pt x="13351" y="7336"/>
                </a:lnTo>
                <a:lnTo>
                  <a:pt x="13356" y="7338"/>
                </a:lnTo>
                <a:lnTo>
                  <a:pt x="13359" y="7342"/>
                </a:lnTo>
                <a:lnTo>
                  <a:pt x="13362" y="7345"/>
                </a:lnTo>
                <a:lnTo>
                  <a:pt x="13364" y="7349"/>
                </a:lnTo>
                <a:lnTo>
                  <a:pt x="13365" y="7353"/>
                </a:lnTo>
                <a:lnTo>
                  <a:pt x="13366" y="7358"/>
                </a:lnTo>
                <a:lnTo>
                  <a:pt x="13366" y="7358"/>
                </a:lnTo>
                <a:lnTo>
                  <a:pt x="13365" y="7363"/>
                </a:lnTo>
                <a:lnTo>
                  <a:pt x="13364" y="7367"/>
                </a:lnTo>
                <a:lnTo>
                  <a:pt x="13362" y="7372"/>
                </a:lnTo>
                <a:lnTo>
                  <a:pt x="13359" y="7375"/>
                </a:lnTo>
                <a:lnTo>
                  <a:pt x="13356" y="7378"/>
                </a:lnTo>
                <a:lnTo>
                  <a:pt x="13351" y="7380"/>
                </a:lnTo>
                <a:lnTo>
                  <a:pt x="13347" y="7381"/>
                </a:lnTo>
                <a:lnTo>
                  <a:pt x="13343" y="7382"/>
                </a:lnTo>
                <a:lnTo>
                  <a:pt x="13343" y="7382"/>
                </a:lnTo>
                <a:close/>
                <a:moveTo>
                  <a:pt x="12790" y="7382"/>
                </a:moveTo>
                <a:lnTo>
                  <a:pt x="12598" y="7382"/>
                </a:lnTo>
                <a:lnTo>
                  <a:pt x="12598" y="7382"/>
                </a:lnTo>
                <a:lnTo>
                  <a:pt x="12593" y="7381"/>
                </a:lnTo>
                <a:lnTo>
                  <a:pt x="12589" y="7380"/>
                </a:lnTo>
                <a:lnTo>
                  <a:pt x="12584" y="7378"/>
                </a:lnTo>
                <a:lnTo>
                  <a:pt x="12581" y="7375"/>
                </a:lnTo>
                <a:lnTo>
                  <a:pt x="12578" y="7372"/>
                </a:lnTo>
                <a:lnTo>
                  <a:pt x="12576" y="7367"/>
                </a:lnTo>
                <a:lnTo>
                  <a:pt x="12575" y="7363"/>
                </a:lnTo>
                <a:lnTo>
                  <a:pt x="12575" y="7358"/>
                </a:lnTo>
                <a:lnTo>
                  <a:pt x="12575" y="7358"/>
                </a:lnTo>
                <a:lnTo>
                  <a:pt x="12575" y="7353"/>
                </a:lnTo>
                <a:lnTo>
                  <a:pt x="12576" y="7349"/>
                </a:lnTo>
                <a:lnTo>
                  <a:pt x="12578" y="7345"/>
                </a:lnTo>
                <a:lnTo>
                  <a:pt x="12581" y="7342"/>
                </a:lnTo>
                <a:lnTo>
                  <a:pt x="12584" y="7338"/>
                </a:lnTo>
                <a:lnTo>
                  <a:pt x="12589" y="7336"/>
                </a:lnTo>
                <a:lnTo>
                  <a:pt x="12593" y="7335"/>
                </a:lnTo>
                <a:lnTo>
                  <a:pt x="12598" y="7334"/>
                </a:lnTo>
                <a:lnTo>
                  <a:pt x="12790" y="7334"/>
                </a:lnTo>
                <a:lnTo>
                  <a:pt x="12790" y="7334"/>
                </a:lnTo>
                <a:lnTo>
                  <a:pt x="12796" y="7335"/>
                </a:lnTo>
                <a:lnTo>
                  <a:pt x="12800" y="7336"/>
                </a:lnTo>
                <a:lnTo>
                  <a:pt x="12804" y="7338"/>
                </a:lnTo>
                <a:lnTo>
                  <a:pt x="12807" y="7342"/>
                </a:lnTo>
                <a:lnTo>
                  <a:pt x="12811" y="7345"/>
                </a:lnTo>
                <a:lnTo>
                  <a:pt x="12813" y="7349"/>
                </a:lnTo>
                <a:lnTo>
                  <a:pt x="12814" y="7353"/>
                </a:lnTo>
                <a:lnTo>
                  <a:pt x="12814" y="7358"/>
                </a:lnTo>
                <a:lnTo>
                  <a:pt x="12814" y="7358"/>
                </a:lnTo>
                <a:lnTo>
                  <a:pt x="12814" y="7363"/>
                </a:lnTo>
                <a:lnTo>
                  <a:pt x="12813" y="7367"/>
                </a:lnTo>
                <a:lnTo>
                  <a:pt x="12811" y="7372"/>
                </a:lnTo>
                <a:lnTo>
                  <a:pt x="12807" y="7375"/>
                </a:lnTo>
                <a:lnTo>
                  <a:pt x="12804" y="7378"/>
                </a:lnTo>
                <a:lnTo>
                  <a:pt x="12800" y="7380"/>
                </a:lnTo>
                <a:lnTo>
                  <a:pt x="12796" y="7381"/>
                </a:lnTo>
                <a:lnTo>
                  <a:pt x="12790" y="7382"/>
                </a:lnTo>
                <a:lnTo>
                  <a:pt x="12790" y="7382"/>
                </a:lnTo>
                <a:close/>
                <a:moveTo>
                  <a:pt x="12239" y="7382"/>
                </a:moveTo>
                <a:lnTo>
                  <a:pt x="12046" y="7382"/>
                </a:lnTo>
                <a:lnTo>
                  <a:pt x="12046" y="7382"/>
                </a:lnTo>
                <a:lnTo>
                  <a:pt x="12042" y="7381"/>
                </a:lnTo>
                <a:lnTo>
                  <a:pt x="12037" y="7380"/>
                </a:lnTo>
                <a:lnTo>
                  <a:pt x="12033" y="7378"/>
                </a:lnTo>
                <a:lnTo>
                  <a:pt x="12030" y="7375"/>
                </a:lnTo>
                <a:lnTo>
                  <a:pt x="12026" y="7372"/>
                </a:lnTo>
                <a:lnTo>
                  <a:pt x="12024" y="7367"/>
                </a:lnTo>
                <a:lnTo>
                  <a:pt x="12023" y="7363"/>
                </a:lnTo>
                <a:lnTo>
                  <a:pt x="12022" y="7358"/>
                </a:lnTo>
                <a:lnTo>
                  <a:pt x="12022" y="7358"/>
                </a:lnTo>
                <a:lnTo>
                  <a:pt x="12023" y="7353"/>
                </a:lnTo>
                <a:lnTo>
                  <a:pt x="12024" y="7349"/>
                </a:lnTo>
                <a:lnTo>
                  <a:pt x="12026" y="7345"/>
                </a:lnTo>
                <a:lnTo>
                  <a:pt x="12030" y="7342"/>
                </a:lnTo>
                <a:lnTo>
                  <a:pt x="12033" y="7338"/>
                </a:lnTo>
                <a:lnTo>
                  <a:pt x="12037" y="7336"/>
                </a:lnTo>
                <a:lnTo>
                  <a:pt x="12042" y="7335"/>
                </a:lnTo>
                <a:lnTo>
                  <a:pt x="12046" y="7334"/>
                </a:lnTo>
                <a:lnTo>
                  <a:pt x="12239" y="7334"/>
                </a:lnTo>
                <a:lnTo>
                  <a:pt x="12239" y="7334"/>
                </a:lnTo>
                <a:lnTo>
                  <a:pt x="12243" y="7335"/>
                </a:lnTo>
                <a:lnTo>
                  <a:pt x="12247" y="7336"/>
                </a:lnTo>
                <a:lnTo>
                  <a:pt x="12252" y="7338"/>
                </a:lnTo>
                <a:lnTo>
                  <a:pt x="12255" y="7342"/>
                </a:lnTo>
                <a:lnTo>
                  <a:pt x="12258" y="7345"/>
                </a:lnTo>
                <a:lnTo>
                  <a:pt x="12260" y="7349"/>
                </a:lnTo>
                <a:lnTo>
                  <a:pt x="12261" y="7353"/>
                </a:lnTo>
                <a:lnTo>
                  <a:pt x="12262" y="7358"/>
                </a:lnTo>
                <a:lnTo>
                  <a:pt x="12262" y="7358"/>
                </a:lnTo>
                <a:lnTo>
                  <a:pt x="12261" y="7363"/>
                </a:lnTo>
                <a:lnTo>
                  <a:pt x="12260" y="7367"/>
                </a:lnTo>
                <a:lnTo>
                  <a:pt x="12258" y="7372"/>
                </a:lnTo>
                <a:lnTo>
                  <a:pt x="12255" y="7375"/>
                </a:lnTo>
                <a:lnTo>
                  <a:pt x="12252" y="7378"/>
                </a:lnTo>
                <a:lnTo>
                  <a:pt x="12247" y="7380"/>
                </a:lnTo>
                <a:lnTo>
                  <a:pt x="12243" y="7381"/>
                </a:lnTo>
                <a:lnTo>
                  <a:pt x="12239" y="7382"/>
                </a:lnTo>
                <a:lnTo>
                  <a:pt x="12239" y="7382"/>
                </a:lnTo>
                <a:close/>
                <a:moveTo>
                  <a:pt x="11686" y="7382"/>
                </a:moveTo>
                <a:lnTo>
                  <a:pt x="11494" y="7382"/>
                </a:lnTo>
                <a:lnTo>
                  <a:pt x="11494" y="7382"/>
                </a:lnTo>
                <a:lnTo>
                  <a:pt x="11489" y="7381"/>
                </a:lnTo>
                <a:lnTo>
                  <a:pt x="11485" y="7380"/>
                </a:lnTo>
                <a:lnTo>
                  <a:pt x="11480" y="7378"/>
                </a:lnTo>
                <a:lnTo>
                  <a:pt x="11477" y="7375"/>
                </a:lnTo>
                <a:lnTo>
                  <a:pt x="11474" y="7372"/>
                </a:lnTo>
                <a:lnTo>
                  <a:pt x="11472" y="7367"/>
                </a:lnTo>
                <a:lnTo>
                  <a:pt x="11471" y="7363"/>
                </a:lnTo>
                <a:lnTo>
                  <a:pt x="11471" y="7358"/>
                </a:lnTo>
                <a:lnTo>
                  <a:pt x="11471" y="7358"/>
                </a:lnTo>
                <a:lnTo>
                  <a:pt x="11471" y="7353"/>
                </a:lnTo>
                <a:lnTo>
                  <a:pt x="11472" y="7349"/>
                </a:lnTo>
                <a:lnTo>
                  <a:pt x="11474" y="7345"/>
                </a:lnTo>
                <a:lnTo>
                  <a:pt x="11477" y="7342"/>
                </a:lnTo>
                <a:lnTo>
                  <a:pt x="11480" y="7338"/>
                </a:lnTo>
                <a:lnTo>
                  <a:pt x="11485" y="7336"/>
                </a:lnTo>
                <a:lnTo>
                  <a:pt x="11489" y="7335"/>
                </a:lnTo>
                <a:lnTo>
                  <a:pt x="11494" y="7334"/>
                </a:lnTo>
                <a:lnTo>
                  <a:pt x="11686" y="7334"/>
                </a:lnTo>
                <a:lnTo>
                  <a:pt x="11686" y="7334"/>
                </a:lnTo>
                <a:lnTo>
                  <a:pt x="11692" y="7335"/>
                </a:lnTo>
                <a:lnTo>
                  <a:pt x="11696" y="7336"/>
                </a:lnTo>
                <a:lnTo>
                  <a:pt x="11700" y="7338"/>
                </a:lnTo>
                <a:lnTo>
                  <a:pt x="11703" y="7342"/>
                </a:lnTo>
                <a:lnTo>
                  <a:pt x="11707" y="7345"/>
                </a:lnTo>
                <a:lnTo>
                  <a:pt x="11709" y="7349"/>
                </a:lnTo>
                <a:lnTo>
                  <a:pt x="11710" y="7353"/>
                </a:lnTo>
                <a:lnTo>
                  <a:pt x="11710" y="7358"/>
                </a:lnTo>
                <a:lnTo>
                  <a:pt x="11710" y="7358"/>
                </a:lnTo>
                <a:lnTo>
                  <a:pt x="11710" y="7363"/>
                </a:lnTo>
                <a:lnTo>
                  <a:pt x="11709" y="7367"/>
                </a:lnTo>
                <a:lnTo>
                  <a:pt x="11707" y="7372"/>
                </a:lnTo>
                <a:lnTo>
                  <a:pt x="11703" y="7375"/>
                </a:lnTo>
                <a:lnTo>
                  <a:pt x="11700" y="7378"/>
                </a:lnTo>
                <a:lnTo>
                  <a:pt x="11696" y="7380"/>
                </a:lnTo>
                <a:lnTo>
                  <a:pt x="11692" y="7381"/>
                </a:lnTo>
                <a:lnTo>
                  <a:pt x="11686" y="7382"/>
                </a:lnTo>
                <a:lnTo>
                  <a:pt x="11686" y="7382"/>
                </a:lnTo>
                <a:close/>
                <a:moveTo>
                  <a:pt x="11135" y="7382"/>
                </a:moveTo>
                <a:lnTo>
                  <a:pt x="10942" y="7382"/>
                </a:lnTo>
                <a:lnTo>
                  <a:pt x="10942" y="7382"/>
                </a:lnTo>
                <a:lnTo>
                  <a:pt x="10938" y="7381"/>
                </a:lnTo>
                <a:lnTo>
                  <a:pt x="10933" y="7380"/>
                </a:lnTo>
                <a:lnTo>
                  <a:pt x="10929" y="7378"/>
                </a:lnTo>
                <a:lnTo>
                  <a:pt x="10926" y="7375"/>
                </a:lnTo>
                <a:lnTo>
                  <a:pt x="10922" y="7372"/>
                </a:lnTo>
                <a:lnTo>
                  <a:pt x="10920" y="7367"/>
                </a:lnTo>
                <a:lnTo>
                  <a:pt x="10919" y="7363"/>
                </a:lnTo>
                <a:lnTo>
                  <a:pt x="10918" y="7358"/>
                </a:lnTo>
                <a:lnTo>
                  <a:pt x="10918" y="7358"/>
                </a:lnTo>
                <a:lnTo>
                  <a:pt x="10919" y="7353"/>
                </a:lnTo>
                <a:lnTo>
                  <a:pt x="10920" y="7349"/>
                </a:lnTo>
                <a:lnTo>
                  <a:pt x="10922" y="7345"/>
                </a:lnTo>
                <a:lnTo>
                  <a:pt x="10926" y="7342"/>
                </a:lnTo>
                <a:lnTo>
                  <a:pt x="10929" y="7338"/>
                </a:lnTo>
                <a:lnTo>
                  <a:pt x="10933" y="7336"/>
                </a:lnTo>
                <a:lnTo>
                  <a:pt x="10938" y="7335"/>
                </a:lnTo>
                <a:lnTo>
                  <a:pt x="10942" y="7334"/>
                </a:lnTo>
                <a:lnTo>
                  <a:pt x="11135" y="7334"/>
                </a:lnTo>
                <a:lnTo>
                  <a:pt x="11135" y="7334"/>
                </a:lnTo>
                <a:lnTo>
                  <a:pt x="11139" y="7335"/>
                </a:lnTo>
                <a:lnTo>
                  <a:pt x="11143" y="7336"/>
                </a:lnTo>
                <a:lnTo>
                  <a:pt x="11148" y="7338"/>
                </a:lnTo>
                <a:lnTo>
                  <a:pt x="11151" y="7342"/>
                </a:lnTo>
                <a:lnTo>
                  <a:pt x="11154" y="7345"/>
                </a:lnTo>
                <a:lnTo>
                  <a:pt x="11156" y="7349"/>
                </a:lnTo>
                <a:lnTo>
                  <a:pt x="11157" y="7353"/>
                </a:lnTo>
                <a:lnTo>
                  <a:pt x="11158" y="7358"/>
                </a:lnTo>
                <a:lnTo>
                  <a:pt x="11158" y="7358"/>
                </a:lnTo>
                <a:lnTo>
                  <a:pt x="11157" y="7363"/>
                </a:lnTo>
                <a:lnTo>
                  <a:pt x="11156" y="7367"/>
                </a:lnTo>
                <a:lnTo>
                  <a:pt x="11154" y="7372"/>
                </a:lnTo>
                <a:lnTo>
                  <a:pt x="11151" y="7375"/>
                </a:lnTo>
                <a:lnTo>
                  <a:pt x="11148" y="7378"/>
                </a:lnTo>
                <a:lnTo>
                  <a:pt x="11143" y="7380"/>
                </a:lnTo>
                <a:lnTo>
                  <a:pt x="11139" y="7381"/>
                </a:lnTo>
                <a:lnTo>
                  <a:pt x="11135" y="7382"/>
                </a:lnTo>
                <a:lnTo>
                  <a:pt x="11135" y="7382"/>
                </a:lnTo>
                <a:close/>
                <a:moveTo>
                  <a:pt x="10582" y="7382"/>
                </a:moveTo>
                <a:lnTo>
                  <a:pt x="10390" y="7382"/>
                </a:lnTo>
                <a:lnTo>
                  <a:pt x="10390" y="7382"/>
                </a:lnTo>
                <a:lnTo>
                  <a:pt x="10385" y="7381"/>
                </a:lnTo>
                <a:lnTo>
                  <a:pt x="10381" y="7380"/>
                </a:lnTo>
                <a:lnTo>
                  <a:pt x="10376" y="7378"/>
                </a:lnTo>
                <a:lnTo>
                  <a:pt x="10373" y="7375"/>
                </a:lnTo>
                <a:lnTo>
                  <a:pt x="10370" y="7372"/>
                </a:lnTo>
                <a:lnTo>
                  <a:pt x="10368" y="7367"/>
                </a:lnTo>
                <a:lnTo>
                  <a:pt x="10367" y="7363"/>
                </a:lnTo>
                <a:lnTo>
                  <a:pt x="10367" y="7358"/>
                </a:lnTo>
                <a:lnTo>
                  <a:pt x="10367" y="7358"/>
                </a:lnTo>
                <a:lnTo>
                  <a:pt x="10367" y="7353"/>
                </a:lnTo>
                <a:lnTo>
                  <a:pt x="10368" y="7349"/>
                </a:lnTo>
                <a:lnTo>
                  <a:pt x="10370" y="7345"/>
                </a:lnTo>
                <a:lnTo>
                  <a:pt x="10373" y="7342"/>
                </a:lnTo>
                <a:lnTo>
                  <a:pt x="10376" y="7338"/>
                </a:lnTo>
                <a:lnTo>
                  <a:pt x="10381" y="7336"/>
                </a:lnTo>
                <a:lnTo>
                  <a:pt x="10385" y="7335"/>
                </a:lnTo>
                <a:lnTo>
                  <a:pt x="10390" y="7334"/>
                </a:lnTo>
                <a:lnTo>
                  <a:pt x="10582" y="7334"/>
                </a:lnTo>
                <a:lnTo>
                  <a:pt x="10582" y="7334"/>
                </a:lnTo>
                <a:lnTo>
                  <a:pt x="10587" y="7335"/>
                </a:lnTo>
                <a:lnTo>
                  <a:pt x="10592" y="7336"/>
                </a:lnTo>
                <a:lnTo>
                  <a:pt x="10596" y="7338"/>
                </a:lnTo>
                <a:lnTo>
                  <a:pt x="10599" y="7342"/>
                </a:lnTo>
                <a:lnTo>
                  <a:pt x="10603" y="7345"/>
                </a:lnTo>
                <a:lnTo>
                  <a:pt x="10605" y="7349"/>
                </a:lnTo>
                <a:lnTo>
                  <a:pt x="10606" y="7353"/>
                </a:lnTo>
                <a:lnTo>
                  <a:pt x="10606" y="7358"/>
                </a:lnTo>
                <a:lnTo>
                  <a:pt x="10606" y="7358"/>
                </a:lnTo>
                <a:lnTo>
                  <a:pt x="10606" y="7363"/>
                </a:lnTo>
                <a:lnTo>
                  <a:pt x="10605" y="7367"/>
                </a:lnTo>
                <a:lnTo>
                  <a:pt x="10603" y="7372"/>
                </a:lnTo>
                <a:lnTo>
                  <a:pt x="10599" y="7375"/>
                </a:lnTo>
                <a:lnTo>
                  <a:pt x="10596" y="7378"/>
                </a:lnTo>
                <a:lnTo>
                  <a:pt x="10592" y="7380"/>
                </a:lnTo>
                <a:lnTo>
                  <a:pt x="10587" y="7381"/>
                </a:lnTo>
                <a:lnTo>
                  <a:pt x="10582" y="7382"/>
                </a:lnTo>
                <a:lnTo>
                  <a:pt x="10582" y="7382"/>
                </a:lnTo>
                <a:close/>
                <a:moveTo>
                  <a:pt x="10031" y="7382"/>
                </a:moveTo>
                <a:lnTo>
                  <a:pt x="9838" y="7382"/>
                </a:lnTo>
                <a:lnTo>
                  <a:pt x="9838" y="7382"/>
                </a:lnTo>
                <a:lnTo>
                  <a:pt x="9834" y="7381"/>
                </a:lnTo>
                <a:lnTo>
                  <a:pt x="9829" y="7380"/>
                </a:lnTo>
                <a:lnTo>
                  <a:pt x="9825" y="7378"/>
                </a:lnTo>
                <a:lnTo>
                  <a:pt x="9822" y="7375"/>
                </a:lnTo>
                <a:lnTo>
                  <a:pt x="9818" y="7372"/>
                </a:lnTo>
                <a:lnTo>
                  <a:pt x="9816" y="7367"/>
                </a:lnTo>
                <a:lnTo>
                  <a:pt x="9815" y="7363"/>
                </a:lnTo>
                <a:lnTo>
                  <a:pt x="9814" y="7358"/>
                </a:lnTo>
                <a:lnTo>
                  <a:pt x="9814" y="7358"/>
                </a:lnTo>
                <a:lnTo>
                  <a:pt x="9815" y="7353"/>
                </a:lnTo>
                <a:lnTo>
                  <a:pt x="9816" y="7349"/>
                </a:lnTo>
                <a:lnTo>
                  <a:pt x="9818" y="7345"/>
                </a:lnTo>
                <a:lnTo>
                  <a:pt x="9822" y="7342"/>
                </a:lnTo>
                <a:lnTo>
                  <a:pt x="9825" y="7338"/>
                </a:lnTo>
                <a:lnTo>
                  <a:pt x="9829" y="7336"/>
                </a:lnTo>
                <a:lnTo>
                  <a:pt x="9834" y="7335"/>
                </a:lnTo>
                <a:lnTo>
                  <a:pt x="9838" y="7334"/>
                </a:lnTo>
                <a:lnTo>
                  <a:pt x="10031" y="7334"/>
                </a:lnTo>
                <a:lnTo>
                  <a:pt x="10031" y="7334"/>
                </a:lnTo>
                <a:lnTo>
                  <a:pt x="10035" y="7335"/>
                </a:lnTo>
                <a:lnTo>
                  <a:pt x="10039" y="7336"/>
                </a:lnTo>
                <a:lnTo>
                  <a:pt x="10044" y="7338"/>
                </a:lnTo>
                <a:lnTo>
                  <a:pt x="10047" y="7342"/>
                </a:lnTo>
                <a:lnTo>
                  <a:pt x="10050" y="7345"/>
                </a:lnTo>
                <a:lnTo>
                  <a:pt x="10052" y="7349"/>
                </a:lnTo>
                <a:lnTo>
                  <a:pt x="10054" y="7353"/>
                </a:lnTo>
                <a:lnTo>
                  <a:pt x="10054" y="7358"/>
                </a:lnTo>
                <a:lnTo>
                  <a:pt x="10054" y="7358"/>
                </a:lnTo>
                <a:lnTo>
                  <a:pt x="10054" y="7363"/>
                </a:lnTo>
                <a:lnTo>
                  <a:pt x="10052" y="7367"/>
                </a:lnTo>
                <a:lnTo>
                  <a:pt x="10050" y="7372"/>
                </a:lnTo>
                <a:lnTo>
                  <a:pt x="10047" y="7375"/>
                </a:lnTo>
                <a:lnTo>
                  <a:pt x="10044" y="7378"/>
                </a:lnTo>
                <a:lnTo>
                  <a:pt x="10039" y="7380"/>
                </a:lnTo>
                <a:lnTo>
                  <a:pt x="10035" y="7381"/>
                </a:lnTo>
                <a:lnTo>
                  <a:pt x="10031" y="7382"/>
                </a:lnTo>
                <a:lnTo>
                  <a:pt x="10031" y="7382"/>
                </a:lnTo>
                <a:close/>
                <a:moveTo>
                  <a:pt x="9478" y="7382"/>
                </a:moveTo>
                <a:lnTo>
                  <a:pt x="9286" y="7382"/>
                </a:lnTo>
                <a:lnTo>
                  <a:pt x="9286" y="7382"/>
                </a:lnTo>
                <a:lnTo>
                  <a:pt x="9281" y="7381"/>
                </a:lnTo>
                <a:lnTo>
                  <a:pt x="9277" y="7380"/>
                </a:lnTo>
                <a:lnTo>
                  <a:pt x="9273" y="7378"/>
                </a:lnTo>
                <a:lnTo>
                  <a:pt x="9269" y="7375"/>
                </a:lnTo>
                <a:lnTo>
                  <a:pt x="9267" y="7372"/>
                </a:lnTo>
                <a:lnTo>
                  <a:pt x="9264" y="7367"/>
                </a:lnTo>
                <a:lnTo>
                  <a:pt x="9263" y="7363"/>
                </a:lnTo>
                <a:lnTo>
                  <a:pt x="9263" y="7358"/>
                </a:lnTo>
                <a:lnTo>
                  <a:pt x="9263" y="7358"/>
                </a:lnTo>
                <a:lnTo>
                  <a:pt x="9263" y="7353"/>
                </a:lnTo>
                <a:lnTo>
                  <a:pt x="9264" y="7349"/>
                </a:lnTo>
                <a:lnTo>
                  <a:pt x="9267" y="7345"/>
                </a:lnTo>
                <a:lnTo>
                  <a:pt x="9269" y="7342"/>
                </a:lnTo>
                <a:lnTo>
                  <a:pt x="9273" y="7338"/>
                </a:lnTo>
                <a:lnTo>
                  <a:pt x="9277" y="7336"/>
                </a:lnTo>
                <a:lnTo>
                  <a:pt x="9281" y="7335"/>
                </a:lnTo>
                <a:lnTo>
                  <a:pt x="9286" y="7334"/>
                </a:lnTo>
                <a:lnTo>
                  <a:pt x="9478" y="7334"/>
                </a:lnTo>
                <a:lnTo>
                  <a:pt x="9478" y="7334"/>
                </a:lnTo>
                <a:lnTo>
                  <a:pt x="9483" y="7335"/>
                </a:lnTo>
                <a:lnTo>
                  <a:pt x="9488" y="7336"/>
                </a:lnTo>
                <a:lnTo>
                  <a:pt x="9492" y="7338"/>
                </a:lnTo>
                <a:lnTo>
                  <a:pt x="9495" y="7342"/>
                </a:lnTo>
                <a:lnTo>
                  <a:pt x="9499" y="7345"/>
                </a:lnTo>
                <a:lnTo>
                  <a:pt x="9501" y="7349"/>
                </a:lnTo>
                <a:lnTo>
                  <a:pt x="9502" y="7353"/>
                </a:lnTo>
                <a:lnTo>
                  <a:pt x="9503" y="7358"/>
                </a:lnTo>
                <a:lnTo>
                  <a:pt x="9503" y="7358"/>
                </a:lnTo>
                <a:lnTo>
                  <a:pt x="9502" y="7363"/>
                </a:lnTo>
                <a:lnTo>
                  <a:pt x="9501" y="7367"/>
                </a:lnTo>
                <a:lnTo>
                  <a:pt x="9499" y="7372"/>
                </a:lnTo>
                <a:lnTo>
                  <a:pt x="9495" y="7375"/>
                </a:lnTo>
                <a:lnTo>
                  <a:pt x="9492" y="7378"/>
                </a:lnTo>
                <a:lnTo>
                  <a:pt x="9488" y="7380"/>
                </a:lnTo>
                <a:lnTo>
                  <a:pt x="9483" y="7381"/>
                </a:lnTo>
                <a:lnTo>
                  <a:pt x="9478" y="7382"/>
                </a:lnTo>
                <a:lnTo>
                  <a:pt x="9478" y="7382"/>
                </a:lnTo>
                <a:close/>
                <a:moveTo>
                  <a:pt x="8927" y="7382"/>
                </a:moveTo>
                <a:lnTo>
                  <a:pt x="8735" y="7382"/>
                </a:lnTo>
                <a:lnTo>
                  <a:pt x="8735" y="7382"/>
                </a:lnTo>
                <a:lnTo>
                  <a:pt x="8729" y="7381"/>
                </a:lnTo>
                <a:lnTo>
                  <a:pt x="8725" y="7380"/>
                </a:lnTo>
                <a:lnTo>
                  <a:pt x="8721" y="7378"/>
                </a:lnTo>
                <a:lnTo>
                  <a:pt x="8718" y="7375"/>
                </a:lnTo>
                <a:lnTo>
                  <a:pt x="8714" y="7372"/>
                </a:lnTo>
                <a:lnTo>
                  <a:pt x="8712" y="7367"/>
                </a:lnTo>
                <a:lnTo>
                  <a:pt x="8711" y="7363"/>
                </a:lnTo>
                <a:lnTo>
                  <a:pt x="8710" y="7358"/>
                </a:lnTo>
                <a:lnTo>
                  <a:pt x="8710" y="7358"/>
                </a:lnTo>
                <a:lnTo>
                  <a:pt x="8711" y="7353"/>
                </a:lnTo>
                <a:lnTo>
                  <a:pt x="8712" y="7349"/>
                </a:lnTo>
                <a:lnTo>
                  <a:pt x="8714" y="7345"/>
                </a:lnTo>
                <a:lnTo>
                  <a:pt x="8718" y="7342"/>
                </a:lnTo>
                <a:lnTo>
                  <a:pt x="8721" y="7338"/>
                </a:lnTo>
                <a:lnTo>
                  <a:pt x="8725" y="7336"/>
                </a:lnTo>
                <a:lnTo>
                  <a:pt x="8729" y="7335"/>
                </a:lnTo>
                <a:lnTo>
                  <a:pt x="8735" y="7334"/>
                </a:lnTo>
                <a:lnTo>
                  <a:pt x="8927" y="7334"/>
                </a:lnTo>
                <a:lnTo>
                  <a:pt x="8927" y="7334"/>
                </a:lnTo>
                <a:lnTo>
                  <a:pt x="8931" y="7335"/>
                </a:lnTo>
                <a:lnTo>
                  <a:pt x="8935" y="7336"/>
                </a:lnTo>
                <a:lnTo>
                  <a:pt x="8940" y="7338"/>
                </a:lnTo>
                <a:lnTo>
                  <a:pt x="8944" y="7342"/>
                </a:lnTo>
                <a:lnTo>
                  <a:pt x="8946" y="7345"/>
                </a:lnTo>
                <a:lnTo>
                  <a:pt x="8948" y="7349"/>
                </a:lnTo>
                <a:lnTo>
                  <a:pt x="8950" y="7353"/>
                </a:lnTo>
                <a:lnTo>
                  <a:pt x="8950" y="7358"/>
                </a:lnTo>
                <a:lnTo>
                  <a:pt x="8950" y="7358"/>
                </a:lnTo>
                <a:lnTo>
                  <a:pt x="8950" y="7363"/>
                </a:lnTo>
                <a:lnTo>
                  <a:pt x="8948" y="7367"/>
                </a:lnTo>
                <a:lnTo>
                  <a:pt x="8946" y="7372"/>
                </a:lnTo>
                <a:lnTo>
                  <a:pt x="8944" y="7375"/>
                </a:lnTo>
                <a:lnTo>
                  <a:pt x="8940" y="7378"/>
                </a:lnTo>
                <a:lnTo>
                  <a:pt x="8935" y="7380"/>
                </a:lnTo>
                <a:lnTo>
                  <a:pt x="8931" y="7381"/>
                </a:lnTo>
                <a:lnTo>
                  <a:pt x="8927" y="7382"/>
                </a:lnTo>
                <a:lnTo>
                  <a:pt x="8927" y="7382"/>
                </a:lnTo>
                <a:close/>
                <a:moveTo>
                  <a:pt x="8374" y="7382"/>
                </a:moveTo>
                <a:lnTo>
                  <a:pt x="8182" y="7382"/>
                </a:lnTo>
                <a:lnTo>
                  <a:pt x="8182" y="7382"/>
                </a:lnTo>
                <a:lnTo>
                  <a:pt x="8178" y="7381"/>
                </a:lnTo>
                <a:lnTo>
                  <a:pt x="8173" y="7380"/>
                </a:lnTo>
                <a:lnTo>
                  <a:pt x="8169" y="7378"/>
                </a:lnTo>
                <a:lnTo>
                  <a:pt x="8165" y="7375"/>
                </a:lnTo>
                <a:lnTo>
                  <a:pt x="8163" y="7372"/>
                </a:lnTo>
                <a:lnTo>
                  <a:pt x="8161" y="7367"/>
                </a:lnTo>
                <a:lnTo>
                  <a:pt x="8159" y="7363"/>
                </a:lnTo>
                <a:lnTo>
                  <a:pt x="8159" y="7358"/>
                </a:lnTo>
                <a:lnTo>
                  <a:pt x="8159" y="7358"/>
                </a:lnTo>
                <a:lnTo>
                  <a:pt x="8159" y="7353"/>
                </a:lnTo>
                <a:lnTo>
                  <a:pt x="8161" y="7349"/>
                </a:lnTo>
                <a:lnTo>
                  <a:pt x="8163" y="7345"/>
                </a:lnTo>
                <a:lnTo>
                  <a:pt x="8165" y="7342"/>
                </a:lnTo>
                <a:lnTo>
                  <a:pt x="8169" y="7338"/>
                </a:lnTo>
                <a:lnTo>
                  <a:pt x="8173" y="7336"/>
                </a:lnTo>
                <a:lnTo>
                  <a:pt x="8178" y="7335"/>
                </a:lnTo>
                <a:lnTo>
                  <a:pt x="8182" y="7334"/>
                </a:lnTo>
                <a:lnTo>
                  <a:pt x="8374" y="7334"/>
                </a:lnTo>
                <a:lnTo>
                  <a:pt x="8374" y="7334"/>
                </a:lnTo>
                <a:lnTo>
                  <a:pt x="8379" y="7335"/>
                </a:lnTo>
                <a:lnTo>
                  <a:pt x="8384" y="7336"/>
                </a:lnTo>
                <a:lnTo>
                  <a:pt x="8388" y="7338"/>
                </a:lnTo>
                <a:lnTo>
                  <a:pt x="8391" y="7342"/>
                </a:lnTo>
                <a:lnTo>
                  <a:pt x="8394" y="7345"/>
                </a:lnTo>
                <a:lnTo>
                  <a:pt x="8397" y="7349"/>
                </a:lnTo>
                <a:lnTo>
                  <a:pt x="8398" y="7353"/>
                </a:lnTo>
                <a:lnTo>
                  <a:pt x="8399" y="7358"/>
                </a:lnTo>
                <a:lnTo>
                  <a:pt x="8399" y="7358"/>
                </a:lnTo>
                <a:lnTo>
                  <a:pt x="8398" y="7363"/>
                </a:lnTo>
                <a:lnTo>
                  <a:pt x="8397" y="7367"/>
                </a:lnTo>
                <a:lnTo>
                  <a:pt x="8394" y="7372"/>
                </a:lnTo>
                <a:lnTo>
                  <a:pt x="8391" y="7375"/>
                </a:lnTo>
                <a:lnTo>
                  <a:pt x="8388" y="7378"/>
                </a:lnTo>
                <a:lnTo>
                  <a:pt x="8384" y="7380"/>
                </a:lnTo>
                <a:lnTo>
                  <a:pt x="8379" y="7381"/>
                </a:lnTo>
                <a:lnTo>
                  <a:pt x="8374" y="7382"/>
                </a:lnTo>
                <a:lnTo>
                  <a:pt x="8374" y="7382"/>
                </a:lnTo>
                <a:close/>
                <a:moveTo>
                  <a:pt x="7823" y="7382"/>
                </a:moveTo>
                <a:lnTo>
                  <a:pt x="7631" y="7382"/>
                </a:lnTo>
                <a:lnTo>
                  <a:pt x="7631" y="7382"/>
                </a:lnTo>
                <a:lnTo>
                  <a:pt x="7625" y="7381"/>
                </a:lnTo>
                <a:lnTo>
                  <a:pt x="7621" y="7380"/>
                </a:lnTo>
                <a:lnTo>
                  <a:pt x="7617" y="7378"/>
                </a:lnTo>
                <a:lnTo>
                  <a:pt x="7614" y="7375"/>
                </a:lnTo>
                <a:lnTo>
                  <a:pt x="7610" y="7372"/>
                </a:lnTo>
                <a:lnTo>
                  <a:pt x="7608" y="7367"/>
                </a:lnTo>
                <a:lnTo>
                  <a:pt x="7607" y="7363"/>
                </a:lnTo>
                <a:lnTo>
                  <a:pt x="7606" y="7358"/>
                </a:lnTo>
                <a:lnTo>
                  <a:pt x="7606" y="7358"/>
                </a:lnTo>
                <a:lnTo>
                  <a:pt x="7607" y="7353"/>
                </a:lnTo>
                <a:lnTo>
                  <a:pt x="7608" y="7349"/>
                </a:lnTo>
                <a:lnTo>
                  <a:pt x="7610" y="7345"/>
                </a:lnTo>
                <a:lnTo>
                  <a:pt x="7614" y="7342"/>
                </a:lnTo>
                <a:lnTo>
                  <a:pt x="7617" y="7338"/>
                </a:lnTo>
                <a:lnTo>
                  <a:pt x="7621" y="7336"/>
                </a:lnTo>
                <a:lnTo>
                  <a:pt x="7625" y="7335"/>
                </a:lnTo>
                <a:lnTo>
                  <a:pt x="7631" y="7334"/>
                </a:lnTo>
                <a:lnTo>
                  <a:pt x="7823" y="7334"/>
                </a:lnTo>
                <a:lnTo>
                  <a:pt x="7823" y="7334"/>
                </a:lnTo>
                <a:lnTo>
                  <a:pt x="7827" y="7335"/>
                </a:lnTo>
                <a:lnTo>
                  <a:pt x="7831" y="7336"/>
                </a:lnTo>
                <a:lnTo>
                  <a:pt x="7835" y="7338"/>
                </a:lnTo>
                <a:lnTo>
                  <a:pt x="7840" y="7342"/>
                </a:lnTo>
                <a:lnTo>
                  <a:pt x="7842" y="7345"/>
                </a:lnTo>
                <a:lnTo>
                  <a:pt x="7844" y="7349"/>
                </a:lnTo>
                <a:lnTo>
                  <a:pt x="7846" y="7353"/>
                </a:lnTo>
                <a:lnTo>
                  <a:pt x="7846" y="7358"/>
                </a:lnTo>
                <a:lnTo>
                  <a:pt x="7846" y="7358"/>
                </a:lnTo>
                <a:lnTo>
                  <a:pt x="7846" y="7363"/>
                </a:lnTo>
                <a:lnTo>
                  <a:pt x="7844" y="7367"/>
                </a:lnTo>
                <a:lnTo>
                  <a:pt x="7842" y="7372"/>
                </a:lnTo>
                <a:lnTo>
                  <a:pt x="7840" y="7375"/>
                </a:lnTo>
                <a:lnTo>
                  <a:pt x="7835" y="7378"/>
                </a:lnTo>
                <a:lnTo>
                  <a:pt x="7831" y="7380"/>
                </a:lnTo>
                <a:lnTo>
                  <a:pt x="7827" y="7381"/>
                </a:lnTo>
                <a:lnTo>
                  <a:pt x="7823" y="7382"/>
                </a:lnTo>
                <a:lnTo>
                  <a:pt x="7823" y="7382"/>
                </a:lnTo>
                <a:close/>
                <a:moveTo>
                  <a:pt x="7270" y="7382"/>
                </a:moveTo>
                <a:lnTo>
                  <a:pt x="7078" y="7382"/>
                </a:lnTo>
                <a:lnTo>
                  <a:pt x="7078" y="7382"/>
                </a:lnTo>
                <a:lnTo>
                  <a:pt x="7074" y="7381"/>
                </a:lnTo>
                <a:lnTo>
                  <a:pt x="7069" y="7380"/>
                </a:lnTo>
                <a:lnTo>
                  <a:pt x="7065" y="7378"/>
                </a:lnTo>
                <a:lnTo>
                  <a:pt x="7061" y="7375"/>
                </a:lnTo>
                <a:lnTo>
                  <a:pt x="7059" y="7372"/>
                </a:lnTo>
                <a:lnTo>
                  <a:pt x="7057" y="7367"/>
                </a:lnTo>
                <a:lnTo>
                  <a:pt x="7055" y="7363"/>
                </a:lnTo>
                <a:lnTo>
                  <a:pt x="7055" y="7358"/>
                </a:lnTo>
                <a:lnTo>
                  <a:pt x="7055" y="7358"/>
                </a:lnTo>
                <a:lnTo>
                  <a:pt x="7055" y="7353"/>
                </a:lnTo>
                <a:lnTo>
                  <a:pt x="7057" y="7349"/>
                </a:lnTo>
                <a:lnTo>
                  <a:pt x="7059" y="7345"/>
                </a:lnTo>
                <a:lnTo>
                  <a:pt x="7061" y="7342"/>
                </a:lnTo>
                <a:lnTo>
                  <a:pt x="7065" y="7338"/>
                </a:lnTo>
                <a:lnTo>
                  <a:pt x="7069" y="7336"/>
                </a:lnTo>
                <a:lnTo>
                  <a:pt x="7074" y="7335"/>
                </a:lnTo>
                <a:lnTo>
                  <a:pt x="7078" y="7334"/>
                </a:lnTo>
                <a:lnTo>
                  <a:pt x="7270" y="7334"/>
                </a:lnTo>
                <a:lnTo>
                  <a:pt x="7270" y="7334"/>
                </a:lnTo>
                <a:lnTo>
                  <a:pt x="7275" y="7335"/>
                </a:lnTo>
                <a:lnTo>
                  <a:pt x="7280" y="7336"/>
                </a:lnTo>
                <a:lnTo>
                  <a:pt x="7284" y="7338"/>
                </a:lnTo>
                <a:lnTo>
                  <a:pt x="7287" y="7342"/>
                </a:lnTo>
                <a:lnTo>
                  <a:pt x="7290" y="7345"/>
                </a:lnTo>
                <a:lnTo>
                  <a:pt x="7293" y="7349"/>
                </a:lnTo>
                <a:lnTo>
                  <a:pt x="7294" y="7353"/>
                </a:lnTo>
                <a:lnTo>
                  <a:pt x="7295" y="7358"/>
                </a:lnTo>
                <a:lnTo>
                  <a:pt x="7295" y="7358"/>
                </a:lnTo>
                <a:lnTo>
                  <a:pt x="7294" y="7363"/>
                </a:lnTo>
                <a:lnTo>
                  <a:pt x="7293" y="7367"/>
                </a:lnTo>
                <a:lnTo>
                  <a:pt x="7290" y="7372"/>
                </a:lnTo>
                <a:lnTo>
                  <a:pt x="7287" y="7375"/>
                </a:lnTo>
                <a:lnTo>
                  <a:pt x="7284" y="7378"/>
                </a:lnTo>
                <a:lnTo>
                  <a:pt x="7280" y="7380"/>
                </a:lnTo>
                <a:lnTo>
                  <a:pt x="7275" y="7381"/>
                </a:lnTo>
                <a:lnTo>
                  <a:pt x="7270" y="7382"/>
                </a:lnTo>
                <a:lnTo>
                  <a:pt x="7270" y="7382"/>
                </a:lnTo>
                <a:close/>
                <a:moveTo>
                  <a:pt x="6719" y="7382"/>
                </a:moveTo>
                <a:lnTo>
                  <a:pt x="6527" y="7382"/>
                </a:lnTo>
                <a:lnTo>
                  <a:pt x="6527" y="7382"/>
                </a:lnTo>
                <a:lnTo>
                  <a:pt x="6521" y="7381"/>
                </a:lnTo>
                <a:lnTo>
                  <a:pt x="6517" y="7380"/>
                </a:lnTo>
                <a:lnTo>
                  <a:pt x="6513" y="7378"/>
                </a:lnTo>
                <a:lnTo>
                  <a:pt x="6510" y="7375"/>
                </a:lnTo>
                <a:lnTo>
                  <a:pt x="6506" y="7372"/>
                </a:lnTo>
                <a:lnTo>
                  <a:pt x="6504" y="7367"/>
                </a:lnTo>
                <a:lnTo>
                  <a:pt x="6503" y="7363"/>
                </a:lnTo>
                <a:lnTo>
                  <a:pt x="6502" y="7358"/>
                </a:lnTo>
                <a:lnTo>
                  <a:pt x="6502" y="7358"/>
                </a:lnTo>
                <a:lnTo>
                  <a:pt x="6503" y="7353"/>
                </a:lnTo>
                <a:lnTo>
                  <a:pt x="6504" y="7349"/>
                </a:lnTo>
                <a:lnTo>
                  <a:pt x="6506" y="7345"/>
                </a:lnTo>
                <a:lnTo>
                  <a:pt x="6510" y="7342"/>
                </a:lnTo>
                <a:lnTo>
                  <a:pt x="6513" y="7338"/>
                </a:lnTo>
                <a:lnTo>
                  <a:pt x="6517" y="7336"/>
                </a:lnTo>
                <a:lnTo>
                  <a:pt x="6521" y="7335"/>
                </a:lnTo>
                <a:lnTo>
                  <a:pt x="6527" y="7334"/>
                </a:lnTo>
                <a:lnTo>
                  <a:pt x="6719" y="7334"/>
                </a:lnTo>
                <a:lnTo>
                  <a:pt x="6719" y="7334"/>
                </a:lnTo>
                <a:lnTo>
                  <a:pt x="6723" y="7335"/>
                </a:lnTo>
                <a:lnTo>
                  <a:pt x="6728" y="7336"/>
                </a:lnTo>
                <a:lnTo>
                  <a:pt x="6731" y="7338"/>
                </a:lnTo>
                <a:lnTo>
                  <a:pt x="6736" y="7342"/>
                </a:lnTo>
                <a:lnTo>
                  <a:pt x="6738" y="7345"/>
                </a:lnTo>
                <a:lnTo>
                  <a:pt x="6740" y="7349"/>
                </a:lnTo>
                <a:lnTo>
                  <a:pt x="6742" y="7353"/>
                </a:lnTo>
                <a:lnTo>
                  <a:pt x="6742" y="7358"/>
                </a:lnTo>
                <a:lnTo>
                  <a:pt x="6742" y="7358"/>
                </a:lnTo>
                <a:lnTo>
                  <a:pt x="6742" y="7363"/>
                </a:lnTo>
                <a:lnTo>
                  <a:pt x="6740" y="7367"/>
                </a:lnTo>
                <a:lnTo>
                  <a:pt x="6738" y="7372"/>
                </a:lnTo>
                <a:lnTo>
                  <a:pt x="6736" y="7375"/>
                </a:lnTo>
                <a:lnTo>
                  <a:pt x="6731" y="7378"/>
                </a:lnTo>
                <a:lnTo>
                  <a:pt x="6728" y="7380"/>
                </a:lnTo>
                <a:lnTo>
                  <a:pt x="6723" y="7381"/>
                </a:lnTo>
                <a:lnTo>
                  <a:pt x="6719" y="7382"/>
                </a:lnTo>
                <a:lnTo>
                  <a:pt x="6719" y="7382"/>
                </a:lnTo>
                <a:close/>
                <a:moveTo>
                  <a:pt x="6166" y="7382"/>
                </a:moveTo>
                <a:lnTo>
                  <a:pt x="5974" y="7382"/>
                </a:lnTo>
                <a:lnTo>
                  <a:pt x="5974" y="7382"/>
                </a:lnTo>
                <a:lnTo>
                  <a:pt x="5970" y="7381"/>
                </a:lnTo>
                <a:lnTo>
                  <a:pt x="5965" y="7380"/>
                </a:lnTo>
                <a:lnTo>
                  <a:pt x="5961" y="7378"/>
                </a:lnTo>
                <a:lnTo>
                  <a:pt x="5957" y="7375"/>
                </a:lnTo>
                <a:lnTo>
                  <a:pt x="5955" y="7372"/>
                </a:lnTo>
                <a:lnTo>
                  <a:pt x="5953" y="7367"/>
                </a:lnTo>
                <a:lnTo>
                  <a:pt x="5951" y="7363"/>
                </a:lnTo>
                <a:lnTo>
                  <a:pt x="5951" y="7358"/>
                </a:lnTo>
                <a:lnTo>
                  <a:pt x="5951" y="7358"/>
                </a:lnTo>
                <a:lnTo>
                  <a:pt x="5951" y="7353"/>
                </a:lnTo>
                <a:lnTo>
                  <a:pt x="5953" y="7349"/>
                </a:lnTo>
                <a:lnTo>
                  <a:pt x="5955" y="7345"/>
                </a:lnTo>
                <a:lnTo>
                  <a:pt x="5957" y="7342"/>
                </a:lnTo>
                <a:lnTo>
                  <a:pt x="5961" y="7338"/>
                </a:lnTo>
                <a:lnTo>
                  <a:pt x="5965" y="7336"/>
                </a:lnTo>
                <a:lnTo>
                  <a:pt x="5970" y="7335"/>
                </a:lnTo>
                <a:lnTo>
                  <a:pt x="5974" y="7334"/>
                </a:lnTo>
                <a:lnTo>
                  <a:pt x="6166" y="7334"/>
                </a:lnTo>
                <a:lnTo>
                  <a:pt x="6166" y="7334"/>
                </a:lnTo>
                <a:lnTo>
                  <a:pt x="6171" y="7335"/>
                </a:lnTo>
                <a:lnTo>
                  <a:pt x="6176" y="7336"/>
                </a:lnTo>
                <a:lnTo>
                  <a:pt x="6180" y="7338"/>
                </a:lnTo>
                <a:lnTo>
                  <a:pt x="6183" y="7342"/>
                </a:lnTo>
                <a:lnTo>
                  <a:pt x="6186" y="7345"/>
                </a:lnTo>
                <a:lnTo>
                  <a:pt x="6189" y="7349"/>
                </a:lnTo>
                <a:lnTo>
                  <a:pt x="6190" y="7353"/>
                </a:lnTo>
                <a:lnTo>
                  <a:pt x="6191" y="7358"/>
                </a:lnTo>
                <a:lnTo>
                  <a:pt x="6191" y="7358"/>
                </a:lnTo>
                <a:lnTo>
                  <a:pt x="6190" y="7363"/>
                </a:lnTo>
                <a:lnTo>
                  <a:pt x="6189" y="7367"/>
                </a:lnTo>
                <a:lnTo>
                  <a:pt x="6186" y="7372"/>
                </a:lnTo>
                <a:lnTo>
                  <a:pt x="6183" y="7375"/>
                </a:lnTo>
                <a:lnTo>
                  <a:pt x="6180" y="7378"/>
                </a:lnTo>
                <a:lnTo>
                  <a:pt x="6176" y="7380"/>
                </a:lnTo>
                <a:lnTo>
                  <a:pt x="6171" y="7381"/>
                </a:lnTo>
                <a:lnTo>
                  <a:pt x="6166" y="7382"/>
                </a:lnTo>
                <a:lnTo>
                  <a:pt x="6166" y="7382"/>
                </a:lnTo>
                <a:close/>
                <a:moveTo>
                  <a:pt x="5614" y="7379"/>
                </a:moveTo>
                <a:lnTo>
                  <a:pt x="5614" y="7379"/>
                </a:lnTo>
                <a:lnTo>
                  <a:pt x="5613" y="7379"/>
                </a:lnTo>
                <a:lnTo>
                  <a:pt x="5613" y="7379"/>
                </a:lnTo>
                <a:lnTo>
                  <a:pt x="5561" y="7377"/>
                </a:lnTo>
                <a:lnTo>
                  <a:pt x="5511" y="7372"/>
                </a:lnTo>
                <a:lnTo>
                  <a:pt x="5464" y="7366"/>
                </a:lnTo>
                <a:lnTo>
                  <a:pt x="5420" y="7360"/>
                </a:lnTo>
                <a:lnTo>
                  <a:pt x="5420" y="7360"/>
                </a:lnTo>
                <a:lnTo>
                  <a:pt x="5415" y="7359"/>
                </a:lnTo>
                <a:lnTo>
                  <a:pt x="5411" y="7357"/>
                </a:lnTo>
                <a:lnTo>
                  <a:pt x="5408" y="7353"/>
                </a:lnTo>
                <a:lnTo>
                  <a:pt x="5404" y="7350"/>
                </a:lnTo>
                <a:lnTo>
                  <a:pt x="5402" y="7346"/>
                </a:lnTo>
                <a:lnTo>
                  <a:pt x="5400" y="7342"/>
                </a:lnTo>
                <a:lnTo>
                  <a:pt x="5400" y="7337"/>
                </a:lnTo>
                <a:lnTo>
                  <a:pt x="5400" y="7332"/>
                </a:lnTo>
                <a:lnTo>
                  <a:pt x="5400" y="7332"/>
                </a:lnTo>
                <a:lnTo>
                  <a:pt x="5401" y="7328"/>
                </a:lnTo>
                <a:lnTo>
                  <a:pt x="5403" y="7323"/>
                </a:lnTo>
                <a:lnTo>
                  <a:pt x="5407" y="7320"/>
                </a:lnTo>
                <a:lnTo>
                  <a:pt x="5410" y="7317"/>
                </a:lnTo>
                <a:lnTo>
                  <a:pt x="5414" y="7315"/>
                </a:lnTo>
                <a:lnTo>
                  <a:pt x="5418" y="7312"/>
                </a:lnTo>
                <a:lnTo>
                  <a:pt x="5423" y="7312"/>
                </a:lnTo>
                <a:lnTo>
                  <a:pt x="5428" y="7312"/>
                </a:lnTo>
                <a:lnTo>
                  <a:pt x="5428" y="7312"/>
                </a:lnTo>
                <a:lnTo>
                  <a:pt x="5471" y="7319"/>
                </a:lnTo>
                <a:lnTo>
                  <a:pt x="5516" y="7324"/>
                </a:lnTo>
                <a:lnTo>
                  <a:pt x="5565" y="7329"/>
                </a:lnTo>
                <a:lnTo>
                  <a:pt x="5616" y="7332"/>
                </a:lnTo>
                <a:lnTo>
                  <a:pt x="5616" y="7332"/>
                </a:lnTo>
                <a:lnTo>
                  <a:pt x="5621" y="7333"/>
                </a:lnTo>
                <a:lnTo>
                  <a:pt x="5625" y="7334"/>
                </a:lnTo>
                <a:lnTo>
                  <a:pt x="5628" y="7336"/>
                </a:lnTo>
                <a:lnTo>
                  <a:pt x="5633" y="7339"/>
                </a:lnTo>
                <a:lnTo>
                  <a:pt x="5635" y="7344"/>
                </a:lnTo>
                <a:lnTo>
                  <a:pt x="5637" y="7347"/>
                </a:lnTo>
                <a:lnTo>
                  <a:pt x="5638" y="7352"/>
                </a:lnTo>
                <a:lnTo>
                  <a:pt x="5638" y="7357"/>
                </a:lnTo>
                <a:lnTo>
                  <a:pt x="5638" y="7357"/>
                </a:lnTo>
                <a:lnTo>
                  <a:pt x="5638" y="7362"/>
                </a:lnTo>
                <a:lnTo>
                  <a:pt x="5636" y="7366"/>
                </a:lnTo>
                <a:lnTo>
                  <a:pt x="5634" y="7370"/>
                </a:lnTo>
                <a:lnTo>
                  <a:pt x="5631" y="7373"/>
                </a:lnTo>
                <a:lnTo>
                  <a:pt x="5627" y="7376"/>
                </a:lnTo>
                <a:lnTo>
                  <a:pt x="5623" y="7378"/>
                </a:lnTo>
                <a:lnTo>
                  <a:pt x="5619" y="7379"/>
                </a:lnTo>
                <a:lnTo>
                  <a:pt x="5614" y="7379"/>
                </a:lnTo>
                <a:lnTo>
                  <a:pt x="5614" y="7379"/>
                </a:lnTo>
                <a:close/>
                <a:moveTo>
                  <a:pt x="5128" y="7189"/>
                </a:moveTo>
                <a:lnTo>
                  <a:pt x="5128" y="7189"/>
                </a:lnTo>
                <a:lnTo>
                  <a:pt x="5123" y="7189"/>
                </a:lnTo>
                <a:lnTo>
                  <a:pt x="5119" y="7187"/>
                </a:lnTo>
                <a:lnTo>
                  <a:pt x="5116" y="7186"/>
                </a:lnTo>
                <a:lnTo>
                  <a:pt x="5113" y="7183"/>
                </a:lnTo>
                <a:lnTo>
                  <a:pt x="5109" y="7181"/>
                </a:lnTo>
                <a:lnTo>
                  <a:pt x="5107" y="7178"/>
                </a:lnTo>
                <a:lnTo>
                  <a:pt x="5105" y="7173"/>
                </a:lnTo>
                <a:lnTo>
                  <a:pt x="5104" y="7169"/>
                </a:lnTo>
                <a:lnTo>
                  <a:pt x="5104" y="7169"/>
                </a:lnTo>
                <a:lnTo>
                  <a:pt x="5103" y="7161"/>
                </a:lnTo>
                <a:lnTo>
                  <a:pt x="5103" y="7156"/>
                </a:lnTo>
                <a:lnTo>
                  <a:pt x="5103" y="6973"/>
                </a:lnTo>
                <a:lnTo>
                  <a:pt x="5103" y="6973"/>
                </a:lnTo>
                <a:lnTo>
                  <a:pt x="5103" y="6968"/>
                </a:lnTo>
                <a:lnTo>
                  <a:pt x="5105" y="6963"/>
                </a:lnTo>
                <a:lnTo>
                  <a:pt x="5107" y="6959"/>
                </a:lnTo>
                <a:lnTo>
                  <a:pt x="5109" y="6956"/>
                </a:lnTo>
                <a:lnTo>
                  <a:pt x="5114" y="6953"/>
                </a:lnTo>
                <a:lnTo>
                  <a:pt x="5118" y="6951"/>
                </a:lnTo>
                <a:lnTo>
                  <a:pt x="5122" y="6949"/>
                </a:lnTo>
                <a:lnTo>
                  <a:pt x="5127" y="6949"/>
                </a:lnTo>
                <a:lnTo>
                  <a:pt x="5127" y="6949"/>
                </a:lnTo>
                <a:lnTo>
                  <a:pt x="5132" y="6949"/>
                </a:lnTo>
                <a:lnTo>
                  <a:pt x="5136" y="6951"/>
                </a:lnTo>
                <a:lnTo>
                  <a:pt x="5141" y="6953"/>
                </a:lnTo>
                <a:lnTo>
                  <a:pt x="5144" y="6956"/>
                </a:lnTo>
                <a:lnTo>
                  <a:pt x="5147" y="6959"/>
                </a:lnTo>
                <a:lnTo>
                  <a:pt x="5149" y="6963"/>
                </a:lnTo>
                <a:lnTo>
                  <a:pt x="5150" y="6968"/>
                </a:lnTo>
                <a:lnTo>
                  <a:pt x="5150" y="6973"/>
                </a:lnTo>
                <a:lnTo>
                  <a:pt x="5150" y="7156"/>
                </a:lnTo>
                <a:lnTo>
                  <a:pt x="5150" y="7156"/>
                </a:lnTo>
                <a:lnTo>
                  <a:pt x="5151" y="7161"/>
                </a:lnTo>
                <a:lnTo>
                  <a:pt x="5151" y="7161"/>
                </a:lnTo>
                <a:lnTo>
                  <a:pt x="5151" y="7166"/>
                </a:lnTo>
                <a:lnTo>
                  <a:pt x="5151" y="7170"/>
                </a:lnTo>
                <a:lnTo>
                  <a:pt x="5150" y="7175"/>
                </a:lnTo>
                <a:lnTo>
                  <a:pt x="5147" y="7179"/>
                </a:lnTo>
                <a:lnTo>
                  <a:pt x="5145" y="7182"/>
                </a:lnTo>
                <a:lnTo>
                  <a:pt x="5141" y="7185"/>
                </a:lnTo>
                <a:lnTo>
                  <a:pt x="5136" y="7187"/>
                </a:lnTo>
                <a:lnTo>
                  <a:pt x="5132" y="7189"/>
                </a:lnTo>
                <a:lnTo>
                  <a:pt x="5132" y="7189"/>
                </a:lnTo>
                <a:lnTo>
                  <a:pt x="5128" y="7189"/>
                </a:lnTo>
                <a:lnTo>
                  <a:pt x="5128" y="7189"/>
                </a:lnTo>
                <a:close/>
                <a:moveTo>
                  <a:pt x="5127" y="6637"/>
                </a:moveTo>
                <a:lnTo>
                  <a:pt x="5127" y="6637"/>
                </a:lnTo>
                <a:lnTo>
                  <a:pt x="5122" y="6637"/>
                </a:lnTo>
                <a:lnTo>
                  <a:pt x="5118" y="6635"/>
                </a:lnTo>
                <a:lnTo>
                  <a:pt x="5114" y="6633"/>
                </a:lnTo>
                <a:lnTo>
                  <a:pt x="5109" y="6630"/>
                </a:lnTo>
                <a:lnTo>
                  <a:pt x="5107" y="6626"/>
                </a:lnTo>
                <a:lnTo>
                  <a:pt x="5105" y="6622"/>
                </a:lnTo>
                <a:lnTo>
                  <a:pt x="5103" y="6618"/>
                </a:lnTo>
                <a:lnTo>
                  <a:pt x="5103" y="6613"/>
                </a:lnTo>
                <a:lnTo>
                  <a:pt x="5103" y="6421"/>
                </a:lnTo>
                <a:lnTo>
                  <a:pt x="5103" y="6421"/>
                </a:lnTo>
                <a:lnTo>
                  <a:pt x="5103" y="6416"/>
                </a:lnTo>
                <a:lnTo>
                  <a:pt x="5105" y="6412"/>
                </a:lnTo>
                <a:lnTo>
                  <a:pt x="5107" y="6408"/>
                </a:lnTo>
                <a:lnTo>
                  <a:pt x="5109" y="6404"/>
                </a:lnTo>
                <a:lnTo>
                  <a:pt x="5114" y="6401"/>
                </a:lnTo>
                <a:lnTo>
                  <a:pt x="5118" y="6399"/>
                </a:lnTo>
                <a:lnTo>
                  <a:pt x="5122" y="6398"/>
                </a:lnTo>
                <a:lnTo>
                  <a:pt x="5127" y="6397"/>
                </a:lnTo>
                <a:lnTo>
                  <a:pt x="5127" y="6397"/>
                </a:lnTo>
                <a:lnTo>
                  <a:pt x="5132" y="6398"/>
                </a:lnTo>
                <a:lnTo>
                  <a:pt x="5136" y="6399"/>
                </a:lnTo>
                <a:lnTo>
                  <a:pt x="5141" y="6401"/>
                </a:lnTo>
                <a:lnTo>
                  <a:pt x="5144" y="6404"/>
                </a:lnTo>
                <a:lnTo>
                  <a:pt x="5147" y="6408"/>
                </a:lnTo>
                <a:lnTo>
                  <a:pt x="5149" y="6412"/>
                </a:lnTo>
                <a:lnTo>
                  <a:pt x="5150" y="6416"/>
                </a:lnTo>
                <a:lnTo>
                  <a:pt x="5150" y="6421"/>
                </a:lnTo>
                <a:lnTo>
                  <a:pt x="5150" y="6613"/>
                </a:lnTo>
                <a:lnTo>
                  <a:pt x="5150" y="6613"/>
                </a:lnTo>
                <a:lnTo>
                  <a:pt x="5150" y="6618"/>
                </a:lnTo>
                <a:lnTo>
                  <a:pt x="5149" y="6622"/>
                </a:lnTo>
                <a:lnTo>
                  <a:pt x="5147" y="6626"/>
                </a:lnTo>
                <a:lnTo>
                  <a:pt x="5144" y="6630"/>
                </a:lnTo>
                <a:lnTo>
                  <a:pt x="5141" y="6633"/>
                </a:lnTo>
                <a:lnTo>
                  <a:pt x="5136" y="6635"/>
                </a:lnTo>
                <a:lnTo>
                  <a:pt x="5132" y="6637"/>
                </a:lnTo>
                <a:lnTo>
                  <a:pt x="5127" y="6637"/>
                </a:lnTo>
                <a:lnTo>
                  <a:pt x="5127" y="6637"/>
                </a:lnTo>
                <a:close/>
                <a:moveTo>
                  <a:pt x="5127" y="6086"/>
                </a:moveTo>
                <a:lnTo>
                  <a:pt x="5127" y="6086"/>
                </a:lnTo>
                <a:lnTo>
                  <a:pt x="5122" y="6084"/>
                </a:lnTo>
                <a:lnTo>
                  <a:pt x="5118" y="6083"/>
                </a:lnTo>
                <a:lnTo>
                  <a:pt x="5114" y="6081"/>
                </a:lnTo>
                <a:lnTo>
                  <a:pt x="5109" y="6078"/>
                </a:lnTo>
                <a:lnTo>
                  <a:pt x="5107" y="6075"/>
                </a:lnTo>
                <a:lnTo>
                  <a:pt x="5105" y="6070"/>
                </a:lnTo>
                <a:lnTo>
                  <a:pt x="5103" y="6066"/>
                </a:lnTo>
                <a:lnTo>
                  <a:pt x="5103" y="6061"/>
                </a:lnTo>
                <a:lnTo>
                  <a:pt x="5103" y="5869"/>
                </a:lnTo>
                <a:lnTo>
                  <a:pt x="5103" y="5869"/>
                </a:lnTo>
                <a:lnTo>
                  <a:pt x="5103" y="5865"/>
                </a:lnTo>
                <a:lnTo>
                  <a:pt x="5105" y="5859"/>
                </a:lnTo>
                <a:lnTo>
                  <a:pt x="5107" y="5856"/>
                </a:lnTo>
                <a:lnTo>
                  <a:pt x="5109" y="5852"/>
                </a:lnTo>
                <a:lnTo>
                  <a:pt x="5114" y="5850"/>
                </a:lnTo>
                <a:lnTo>
                  <a:pt x="5118" y="5846"/>
                </a:lnTo>
                <a:lnTo>
                  <a:pt x="5122" y="5845"/>
                </a:lnTo>
                <a:lnTo>
                  <a:pt x="5127" y="5845"/>
                </a:lnTo>
                <a:lnTo>
                  <a:pt x="5127" y="5845"/>
                </a:lnTo>
                <a:lnTo>
                  <a:pt x="5132" y="5845"/>
                </a:lnTo>
                <a:lnTo>
                  <a:pt x="5136" y="5846"/>
                </a:lnTo>
                <a:lnTo>
                  <a:pt x="5141" y="5850"/>
                </a:lnTo>
                <a:lnTo>
                  <a:pt x="5144" y="5852"/>
                </a:lnTo>
                <a:lnTo>
                  <a:pt x="5147" y="5856"/>
                </a:lnTo>
                <a:lnTo>
                  <a:pt x="5149" y="5859"/>
                </a:lnTo>
                <a:lnTo>
                  <a:pt x="5150" y="5865"/>
                </a:lnTo>
                <a:lnTo>
                  <a:pt x="5150" y="5869"/>
                </a:lnTo>
                <a:lnTo>
                  <a:pt x="5150" y="6061"/>
                </a:lnTo>
                <a:lnTo>
                  <a:pt x="5150" y="6061"/>
                </a:lnTo>
                <a:lnTo>
                  <a:pt x="5150" y="6066"/>
                </a:lnTo>
                <a:lnTo>
                  <a:pt x="5149" y="6070"/>
                </a:lnTo>
                <a:lnTo>
                  <a:pt x="5147" y="6075"/>
                </a:lnTo>
                <a:lnTo>
                  <a:pt x="5144" y="6078"/>
                </a:lnTo>
                <a:lnTo>
                  <a:pt x="5141" y="6081"/>
                </a:lnTo>
                <a:lnTo>
                  <a:pt x="5136" y="6083"/>
                </a:lnTo>
                <a:lnTo>
                  <a:pt x="5132" y="6084"/>
                </a:lnTo>
                <a:lnTo>
                  <a:pt x="5127" y="6086"/>
                </a:lnTo>
                <a:lnTo>
                  <a:pt x="5127" y="6086"/>
                </a:lnTo>
                <a:close/>
                <a:moveTo>
                  <a:pt x="5127" y="5533"/>
                </a:moveTo>
                <a:lnTo>
                  <a:pt x="5127" y="5533"/>
                </a:lnTo>
                <a:lnTo>
                  <a:pt x="5122" y="5533"/>
                </a:lnTo>
                <a:lnTo>
                  <a:pt x="5118" y="5531"/>
                </a:lnTo>
                <a:lnTo>
                  <a:pt x="5114" y="5529"/>
                </a:lnTo>
                <a:lnTo>
                  <a:pt x="5109" y="5527"/>
                </a:lnTo>
                <a:lnTo>
                  <a:pt x="5107" y="5522"/>
                </a:lnTo>
                <a:lnTo>
                  <a:pt x="5105" y="5518"/>
                </a:lnTo>
                <a:lnTo>
                  <a:pt x="5103" y="5514"/>
                </a:lnTo>
                <a:lnTo>
                  <a:pt x="5103" y="5509"/>
                </a:lnTo>
                <a:lnTo>
                  <a:pt x="5103" y="5318"/>
                </a:lnTo>
                <a:lnTo>
                  <a:pt x="5103" y="5318"/>
                </a:lnTo>
                <a:lnTo>
                  <a:pt x="5103" y="5312"/>
                </a:lnTo>
                <a:lnTo>
                  <a:pt x="5105" y="5308"/>
                </a:lnTo>
                <a:lnTo>
                  <a:pt x="5107" y="5304"/>
                </a:lnTo>
                <a:lnTo>
                  <a:pt x="5109" y="5300"/>
                </a:lnTo>
                <a:lnTo>
                  <a:pt x="5114" y="5297"/>
                </a:lnTo>
                <a:lnTo>
                  <a:pt x="5118" y="5295"/>
                </a:lnTo>
                <a:lnTo>
                  <a:pt x="5122" y="5294"/>
                </a:lnTo>
                <a:lnTo>
                  <a:pt x="5127" y="5293"/>
                </a:lnTo>
                <a:lnTo>
                  <a:pt x="5127" y="5293"/>
                </a:lnTo>
                <a:lnTo>
                  <a:pt x="5132" y="5294"/>
                </a:lnTo>
                <a:lnTo>
                  <a:pt x="5136" y="5295"/>
                </a:lnTo>
                <a:lnTo>
                  <a:pt x="5141" y="5297"/>
                </a:lnTo>
                <a:lnTo>
                  <a:pt x="5144" y="5300"/>
                </a:lnTo>
                <a:lnTo>
                  <a:pt x="5147" y="5304"/>
                </a:lnTo>
                <a:lnTo>
                  <a:pt x="5149" y="5308"/>
                </a:lnTo>
                <a:lnTo>
                  <a:pt x="5150" y="5312"/>
                </a:lnTo>
                <a:lnTo>
                  <a:pt x="5150" y="5318"/>
                </a:lnTo>
                <a:lnTo>
                  <a:pt x="5150" y="5509"/>
                </a:lnTo>
                <a:lnTo>
                  <a:pt x="5150" y="5509"/>
                </a:lnTo>
                <a:lnTo>
                  <a:pt x="5150" y="5514"/>
                </a:lnTo>
                <a:lnTo>
                  <a:pt x="5149" y="5518"/>
                </a:lnTo>
                <a:lnTo>
                  <a:pt x="5147" y="5522"/>
                </a:lnTo>
                <a:lnTo>
                  <a:pt x="5144" y="5527"/>
                </a:lnTo>
                <a:lnTo>
                  <a:pt x="5141" y="5529"/>
                </a:lnTo>
                <a:lnTo>
                  <a:pt x="5136" y="5531"/>
                </a:lnTo>
                <a:lnTo>
                  <a:pt x="5132" y="5533"/>
                </a:lnTo>
                <a:lnTo>
                  <a:pt x="5127" y="5533"/>
                </a:lnTo>
                <a:lnTo>
                  <a:pt x="5127" y="5533"/>
                </a:lnTo>
                <a:close/>
                <a:moveTo>
                  <a:pt x="5127" y="4982"/>
                </a:moveTo>
                <a:lnTo>
                  <a:pt x="5127" y="4982"/>
                </a:lnTo>
                <a:lnTo>
                  <a:pt x="5122" y="4980"/>
                </a:lnTo>
                <a:lnTo>
                  <a:pt x="5118" y="4979"/>
                </a:lnTo>
                <a:lnTo>
                  <a:pt x="5114" y="4977"/>
                </a:lnTo>
                <a:lnTo>
                  <a:pt x="5109" y="4974"/>
                </a:lnTo>
                <a:lnTo>
                  <a:pt x="5107" y="4971"/>
                </a:lnTo>
                <a:lnTo>
                  <a:pt x="5105" y="4966"/>
                </a:lnTo>
                <a:lnTo>
                  <a:pt x="5103" y="4962"/>
                </a:lnTo>
                <a:lnTo>
                  <a:pt x="5103" y="4957"/>
                </a:lnTo>
                <a:lnTo>
                  <a:pt x="5103" y="4765"/>
                </a:lnTo>
                <a:lnTo>
                  <a:pt x="5103" y="4765"/>
                </a:lnTo>
                <a:lnTo>
                  <a:pt x="5103" y="4761"/>
                </a:lnTo>
                <a:lnTo>
                  <a:pt x="5105" y="4755"/>
                </a:lnTo>
                <a:lnTo>
                  <a:pt x="5107" y="4752"/>
                </a:lnTo>
                <a:lnTo>
                  <a:pt x="5109" y="4748"/>
                </a:lnTo>
                <a:lnTo>
                  <a:pt x="5114" y="4746"/>
                </a:lnTo>
                <a:lnTo>
                  <a:pt x="5118" y="4743"/>
                </a:lnTo>
                <a:lnTo>
                  <a:pt x="5122" y="4741"/>
                </a:lnTo>
                <a:lnTo>
                  <a:pt x="5127" y="4741"/>
                </a:lnTo>
                <a:lnTo>
                  <a:pt x="5127" y="4741"/>
                </a:lnTo>
                <a:lnTo>
                  <a:pt x="5132" y="4741"/>
                </a:lnTo>
                <a:lnTo>
                  <a:pt x="5136" y="4743"/>
                </a:lnTo>
                <a:lnTo>
                  <a:pt x="5141" y="4746"/>
                </a:lnTo>
                <a:lnTo>
                  <a:pt x="5144" y="4748"/>
                </a:lnTo>
                <a:lnTo>
                  <a:pt x="5147" y="4752"/>
                </a:lnTo>
                <a:lnTo>
                  <a:pt x="5149" y="4755"/>
                </a:lnTo>
                <a:lnTo>
                  <a:pt x="5150" y="4761"/>
                </a:lnTo>
                <a:lnTo>
                  <a:pt x="5150" y="4765"/>
                </a:lnTo>
                <a:lnTo>
                  <a:pt x="5150" y="4957"/>
                </a:lnTo>
                <a:lnTo>
                  <a:pt x="5150" y="4957"/>
                </a:lnTo>
                <a:lnTo>
                  <a:pt x="5150" y="4962"/>
                </a:lnTo>
                <a:lnTo>
                  <a:pt x="5149" y="4966"/>
                </a:lnTo>
                <a:lnTo>
                  <a:pt x="5147" y="4971"/>
                </a:lnTo>
                <a:lnTo>
                  <a:pt x="5144" y="4974"/>
                </a:lnTo>
                <a:lnTo>
                  <a:pt x="5141" y="4977"/>
                </a:lnTo>
                <a:lnTo>
                  <a:pt x="5136" y="4979"/>
                </a:lnTo>
                <a:lnTo>
                  <a:pt x="5132" y="4980"/>
                </a:lnTo>
                <a:lnTo>
                  <a:pt x="5127" y="4982"/>
                </a:lnTo>
                <a:lnTo>
                  <a:pt x="5127" y="4982"/>
                </a:lnTo>
                <a:close/>
                <a:moveTo>
                  <a:pt x="5127" y="4429"/>
                </a:moveTo>
                <a:lnTo>
                  <a:pt x="5127" y="4429"/>
                </a:lnTo>
                <a:lnTo>
                  <a:pt x="5122" y="4429"/>
                </a:lnTo>
                <a:lnTo>
                  <a:pt x="5118" y="4427"/>
                </a:lnTo>
                <a:lnTo>
                  <a:pt x="5114" y="4425"/>
                </a:lnTo>
                <a:lnTo>
                  <a:pt x="5109" y="4422"/>
                </a:lnTo>
                <a:lnTo>
                  <a:pt x="5107" y="4418"/>
                </a:lnTo>
                <a:lnTo>
                  <a:pt x="5105" y="4415"/>
                </a:lnTo>
                <a:lnTo>
                  <a:pt x="5103" y="4410"/>
                </a:lnTo>
                <a:lnTo>
                  <a:pt x="5103" y="4405"/>
                </a:lnTo>
                <a:lnTo>
                  <a:pt x="5103" y="4272"/>
                </a:lnTo>
                <a:lnTo>
                  <a:pt x="5103" y="4272"/>
                </a:lnTo>
                <a:lnTo>
                  <a:pt x="5103" y="4242"/>
                </a:lnTo>
                <a:lnTo>
                  <a:pt x="5104" y="4212"/>
                </a:lnTo>
                <a:lnTo>
                  <a:pt x="5104" y="4212"/>
                </a:lnTo>
                <a:lnTo>
                  <a:pt x="5105" y="4207"/>
                </a:lnTo>
                <a:lnTo>
                  <a:pt x="5106" y="4203"/>
                </a:lnTo>
                <a:lnTo>
                  <a:pt x="5109" y="4198"/>
                </a:lnTo>
                <a:lnTo>
                  <a:pt x="5113" y="4195"/>
                </a:lnTo>
                <a:lnTo>
                  <a:pt x="5116" y="4193"/>
                </a:lnTo>
                <a:lnTo>
                  <a:pt x="5120" y="4191"/>
                </a:lnTo>
                <a:lnTo>
                  <a:pt x="5124" y="4190"/>
                </a:lnTo>
                <a:lnTo>
                  <a:pt x="5130" y="4189"/>
                </a:lnTo>
                <a:lnTo>
                  <a:pt x="5130" y="4189"/>
                </a:lnTo>
                <a:lnTo>
                  <a:pt x="5134" y="4190"/>
                </a:lnTo>
                <a:lnTo>
                  <a:pt x="5138" y="4192"/>
                </a:lnTo>
                <a:lnTo>
                  <a:pt x="5143" y="4194"/>
                </a:lnTo>
                <a:lnTo>
                  <a:pt x="5146" y="4197"/>
                </a:lnTo>
                <a:lnTo>
                  <a:pt x="5149" y="4201"/>
                </a:lnTo>
                <a:lnTo>
                  <a:pt x="5150" y="4205"/>
                </a:lnTo>
                <a:lnTo>
                  <a:pt x="5151" y="4209"/>
                </a:lnTo>
                <a:lnTo>
                  <a:pt x="5152" y="4215"/>
                </a:lnTo>
                <a:lnTo>
                  <a:pt x="5152" y="4215"/>
                </a:lnTo>
                <a:lnTo>
                  <a:pt x="5151" y="4243"/>
                </a:lnTo>
                <a:lnTo>
                  <a:pt x="5150" y="4272"/>
                </a:lnTo>
                <a:lnTo>
                  <a:pt x="5150" y="4405"/>
                </a:lnTo>
                <a:lnTo>
                  <a:pt x="5150" y="4405"/>
                </a:lnTo>
                <a:lnTo>
                  <a:pt x="5150" y="4410"/>
                </a:lnTo>
                <a:lnTo>
                  <a:pt x="5149" y="4415"/>
                </a:lnTo>
                <a:lnTo>
                  <a:pt x="5147" y="4418"/>
                </a:lnTo>
                <a:lnTo>
                  <a:pt x="5144" y="4422"/>
                </a:lnTo>
                <a:lnTo>
                  <a:pt x="5141" y="4425"/>
                </a:lnTo>
                <a:lnTo>
                  <a:pt x="5136" y="4427"/>
                </a:lnTo>
                <a:lnTo>
                  <a:pt x="5132" y="4429"/>
                </a:lnTo>
                <a:lnTo>
                  <a:pt x="5127" y="4429"/>
                </a:lnTo>
                <a:lnTo>
                  <a:pt x="5127" y="4429"/>
                </a:lnTo>
                <a:close/>
                <a:moveTo>
                  <a:pt x="5219" y="3894"/>
                </a:moveTo>
                <a:lnTo>
                  <a:pt x="5219" y="3894"/>
                </a:lnTo>
                <a:lnTo>
                  <a:pt x="5213" y="3893"/>
                </a:lnTo>
                <a:lnTo>
                  <a:pt x="5207" y="3889"/>
                </a:lnTo>
                <a:lnTo>
                  <a:pt x="5207" y="3889"/>
                </a:lnTo>
                <a:lnTo>
                  <a:pt x="5203" y="3887"/>
                </a:lnTo>
                <a:lnTo>
                  <a:pt x="5200" y="3883"/>
                </a:lnTo>
                <a:lnTo>
                  <a:pt x="5198" y="3880"/>
                </a:lnTo>
                <a:lnTo>
                  <a:pt x="5197" y="3875"/>
                </a:lnTo>
                <a:lnTo>
                  <a:pt x="5195" y="3870"/>
                </a:lnTo>
                <a:lnTo>
                  <a:pt x="5195" y="3866"/>
                </a:lnTo>
                <a:lnTo>
                  <a:pt x="5197" y="3861"/>
                </a:lnTo>
                <a:lnTo>
                  <a:pt x="5199" y="3857"/>
                </a:lnTo>
                <a:lnTo>
                  <a:pt x="5199" y="3857"/>
                </a:lnTo>
                <a:lnTo>
                  <a:pt x="5213" y="3834"/>
                </a:lnTo>
                <a:lnTo>
                  <a:pt x="5228" y="3814"/>
                </a:lnTo>
                <a:lnTo>
                  <a:pt x="5244" y="3795"/>
                </a:lnTo>
                <a:lnTo>
                  <a:pt x="5261" y="3775"/>
                </a:lnTo>
                <a:lnTo>
                  <a:pt x="5280" y="3758"/>
                </a:lnTo>
                <a:lnTo>
                  <a:pt x="5298" y="3741"/>
                </a:lnTo>
                <a:lnTo>
                  <a:pt x="5317" y="3726"/>
                </a:lnTo>
                <a:lnTo>
                  <a:pt x="5338" y="3712"/>
                </a:lnTo>
                <a:lnTo>
                  <a:pt x="5338" y="3712"/>
                </a:lnTo>
                <a:lnTo>
                  <a:pt x="5342" y="3709"/>
                </a:lnTo>
                <a:lnTo>
                  <a:pt x="5346" y="3708"/>
                </a:lnTo>
                <a:lnTo>
                  <a:pt x="5352" y="3707"/>
                </a:lnTo>
                <a:lnTo>
                  <a:pt x="5356" y="3708"/>
                </a:lnTo>
                <a:lnTo>
                  <a:pt x="5360" y="3709"/>
                </a:lnTo>
                <a:lnTo>
                  <a:pt x="5365" y="3712"/>
                </a:lnTo>
                <a:lnTo>
                  <a:pt x="5368" y="3715"/>
                </a:lnTo>
                <a:lnTo>
                  <a:pt x="5371" y="3719"/>
                </a:lnTo>
                <a:lnTo>
                  <a:pt x="5371" y="3719"/>
                </a:lnTo>
                <a:lnTo>
                  <a:pt x="5373" y="3723"/>
                </a:lnTo>
                <a:lnTo>
                  <a:pt x="5374" y="3728"/>
                </a:lnTo>
                <a:lnTo>
                  <a:pt x="5375" y="3732"/>
                </a:lnTo>
                <a:lnTo>
                  <a:pt x="5374" y="3736"/>
                </a:lnTo>
                <a:lnTo>
                  <a:pt x="5373" y="3741"/>
                </a:lnTo>
                <a:lnTo>
                  <a:pt x="5371" y="3745"/>
                </a:lnTo>
                <a:lnTo>
                  <a:pt x="5368" y="3749"/>
                </a:lnTo>
                <a:lnTo>
                  <a:pt x="5364" y="3751"/>
                </a:lnTo>
                <a:lnTo>
                  <a:pt x="5364" y="3751"/>
                </a:lnTo>
                <a:lnTo>
                  <a:pt x="5346" y="3764"/>
                </a:lnTo>
                <a:lnTo>
                  <a:pt x="5328" y="3778"/>
                </a:lnTo>
                <a:lnTo>
                  <a:pt x="5312" y="3793"/>
                </a:lnTo>
                <a:lnTo>
                  <a:pt x="5296" y="3809"/>
                </a:lnTo>
                <a:lnTo>
                  <a:pt x="5281" y="3826"/>
                </a:lnTo>
                <a:lnTo>
                  <a:pt x="5267" y="3843"/>
                </a:lnTo>
                <a:lnTo>
                  <a:pt x="5253" y="3862"/>
                </a:lnTo>
                <a:lnTo>
                  <a:pt x="5240" y="3882"/>
                </a:lnTo>
                <a:lnTo>
                  <a:pt x="5240" y="3882"/>
                </a:lnTo>
                <a:lnTo>
                  <a:pt x="5236" y="3887"/>
                </a:lnTo>
                <a:lnTo>
                  <a:pt x="5231" y="3890"/>
                </a:lnTo>
                <a:lnTo>
                  <a:pt x="5226" y="3893"/>
                </a:lnTo>
                <a:lnTo>
                  <a:pt x="5219" y="3894"/>
                </a:lnTo>
                <a:lnTo>
                  <a:pt x="5219" y="3894"/>
                </a:lnTo>
                <a:close/>
                <a:moveTo>
                  <a:pt x="10758" y="3692"/>
                </a:moveTo>
                <a:lnTo>
                  <a:pt x="10667" y="3692"/>
                </a:lnTo>
                <a:lnTo>
                  <a:pt x="10667" y="3692"/>
                </a:lnTo>
                <a:lnTo>
                  <a:pt x="10662" y="3691"/>
                </a:lnTo>
                <a:lnTo>
                  <a:pt x="10657" y="3690"/>
                </a:lnTo>
                <a:lnTo>
                  <a:pt x="10653" y="3688"/>
                </a:lnTo>
                <a:lnTo>
                  <a:pt x="10650" y="3685"/>
                </a:lnTo>
                <a:lnTo>
                  <a:pt x="10647" y="3681"/>
                </a:lnTo>
                <a:lnTo>
                  <a:pt x="10645" y="3677"/>
                </a:lnTo>
                <a:lnTo>
                  <a:pt x="10643" y="3673"/>
                </a:lnTo>
                <a:lnTo>
                  <a:pt x="10642" y="3667"/>
                </a:lnTo>
                <a:lnTo>
                  <a:pt x="10642" y="3667"/>
                </a:lnTo>
                <a:lnTo>
                  <a:pt x="10643" y="3663"/>
                </a:lnTo>
                <a:lnTo>
                  <a:pt x="10645" y="3659"/>
                </a:lnTo>
                <a:lnTo>
                  <a:pt x="10647" y="3654"/>
                </a:lnTo>
                <a:lnTo>
                  <a:pt x="10650" y="3651"/>
                </a:lnTo>
                <a:lnTo>
                  <a:pt x="10653" y="3648"/>
                </a:lnTo>
                <a:lnTo>
                  <a:pt x="10657" y="3646"/>
                </a:lnTo>
                <a:lnTo>
                  <a:pt x="10662" y="3645"/>
                </a:lnTo>
                <a:lnTo>
                  <a:pt x="10667" y="3644"/>
                </a:lnTo>
                <a:lnTo>
                  <a:pt x="10758" y="3644"/>
                </a:lnTo>
                <a:lnTo>
                  <a:pt x="10758" y="3644"/>
                </a:lnTo>
                <a:lnTo>
                  <a:pt x="10782" y="3644"/>
                </a:lnTo>
                <a:lnTo>
                  <a:pt x="10806" y="3642"/>
                </a:lnTo>
                <a:lnTo>
                  <a:pt x="10831" y="3639"/>
                </a:lnTo>
                <a:lnTo>
                  <a:pt x="10855" y="3636"/>
                </a:lnTo>
                <a:lnTo>
                  <a:pt x="10855" y="3636"/>
                </a:lnTo>
                <a:lnTo>
                  <a:pt x="10859" y="3635"/>
                </a:lnTo>
                <a:lnTo>
                  <a:pt x="10863" y="3636"/>
                </a:lnTo>
                <a:lnTo>
                  <a:pt x="10868" y="3637"/>
                </a:lnTo>
                <a:lnTo>
                  <a:pt x="10872" y="3640"/>
                </a:lnTo>
                <a:lnTo>
                  <a:pt x="10875" y="3643"/>
                </a:lnTo>
                <a:lnTo>
                  <a:pt x="10878" y="3647"/>
                </a:lnTo>
                <a:lnTo>
                  <a:pt x="10880" y="3651"/>
                </a:lnTo>
                <a:lnTo>
                  <a:pt x="10882" y="3656"/>
                </a:lnTo>
                <a:lnTo>
                  <a:pt x="10882" y="3656"/>
                </a:lnTo>
                <a:lnTo>
                  <a:pt x="10883" y="3660"/>
                </a:lnTo>
                <a:lnTo>
                  <a:pt x="10882" y="3665"/>
                </a:lnTo>
                <a:lnTo>
                  <a:pt x="10880" y="3670"/>
                </a:lnTo>
                <a:lnTo>
                  <a:pt x="10877" y="3674"/>
                </a:lnTo>
                <a:lnTo>
                  <a:pt x="10875" y="3677"/>
                </a:lnTo>
                <a:lnTo>
                  <a:pt x="10871" y="3679"/>
                </a:lnTo>
                <a:lnTo>
                  <a:pt x="10866" y="3681"/>
                </a:lnTo>
                <a:lnTo>
                  <a:pt x="10862" y="3684"/>
                </a:lnTo>
                <a:lnTo>
                  <a:pt x="10862" y="3684"/>
                </a:lnTo>
                <a:lnTo>
                  <a:pt x="10836" y="3687"/>
                </a:lnTo>
                <a:lnTo>
                  <a:pt x="10810" y="3690"/>
                </a:lnTo>
                <a:lnTo>
                  <a:pt x="10785" y="3691"/>
                </a:lnTo>
                <a:lnTo>
                  <a:pt x="10758" y="3692"/>
                </a:lnTo>
                <a:lnTo>
                  <a:pt x="10758" y="3692"/>
                </a:lnTo>
                <a:close/>
                <a:moveTo>
                  <a:pt x="10306" y="3692"/>
                </a:moveTo>
                <a:lnTo>
                  <a:pt x="10115" y="3692"/>
                </a:lnTo>
                <a:lnTo>
                  <a:pt x="10115" y="3692"/>
                </a:lnTo>
                <a:lnTo>
                  <a:pt x="10110" y="3691"/>
                </a:lnTo>
                <a:lnTo>
                  <a:pt x="10105" y="3690"/>
                </a:lnTo>
                <a:lnTo>
                  <a:pt x="10102" y="3688"/>
                </a:lnTo>
                <a:lnTo>
                  <a:pt x="10097" y="3685"/>
                </a:lnTo>
                <a:lnTo>
                  <a:pt x="10095" y="3681"/>
                </a:lnTo>
                <a:lnTo>
                  <a:pt x="10093" y="3677"/>
                </a:lnTo>
                <a:lnTo>
                  <a:pt x="10091" y="3673"/>
                </a:lnTo>
                <a:lnTo>
                  <a:pt x="10091" y="3667"/>
                </a:lnTo>
                <a:lnTo>
                  <a:pt x="10091" y="3667"/>
                </a:lnTo>
                <a:lnTo>
                  <a:pt x="10091" y="3663"/>
                </a:lnTo>
                <a:lnTo>
                  <a:pt x="10093" y="3659"/>
                </a:lnTo>
                <a:lnTo>
                  <a:pt x="10095" y="3654"/>
                </a:lnTo>
                <a:lnTo>
                  <a:pt x="10097" y="3651"/>
                </a:lnTo>
                <a:lnTo>
                  <a:pt x="10102" y="3648"/>
                </a:lnTo>
                <a:lnTo>
                  <a:pt x="10105" y="3646"/>
                </a:lnTo>
                <a:lnTo>
                  <a:pt x="10110" y="3645"/>
                </a:lnTo>
                <a:lnTo>
                  <a:pt x="10115" y="3644"/>
                </a:lnTo>
                <a:lnTo>
                  <a:pt x="10306" y="3644"/>
                </a:lnTo>
                <a:lnTo>
                  <a:pt x="10306" y="3644"/>
                </a:lnTo>
                <a:lnTo>
                  <a:pt x="10312" y="3645"/>
                </a:lnTo>
                <a:lnTo>
                  <a:pt x="10316" y="3646"/>
                </a:lnTo>
                <a:lnTo>
                  <a:pt x="10320" y="3648"/>
                </a:lnTo>
                <a:lnTo>
                  <a:pt x="10324" y="3651"/>
                </a:lnTo>
                <a:lnTo>
                  <a:pt x="10327" y="3654"/>
                </a:lnTo>
                <a:lnTo>
                  <a:pt x="10329" y="3659"/>
                </a:lnTo>
                <a:lnTo>
                  <a:pt x="10330" y="3663"/>
                </a:lnTo>
                <a:lnTo>
                  <a:pt x="10331" y="3667"/>
                </a:lnTo>
                <a:lnTo>
                  <a:pt x="10331" y="3667"/>
                </a:lnTo>
                <a:lnTo>
                  <a:pt x="10330" y="3673"/>
                </a:lnTo>
                <a:lnTo>
                  <a:pt x="10329" y="3677"/>
                </a:lnTo>
                <a:lnTo>
                  <a:pt x="10327" y="3681"/>
                </a:lnTo>
                <a:lnTo>
                  <a:pt x="10324" y="3685"/>
                </a:lnTo>
                <a:lnTo>
                  <a:pt x="10320" y="3688"/>
                </a:lnTo>
                <a:lnTo>
                  <a:pt x="10316" y="3690"/>
                </a:lnTo>
                <a:lnTo>
                  <a:pt x="10312" y="3691"/>
                </a:lnTo>
                <a:lnTo>
                  <a:pt x="10306" y="3692"/>
                </a:lnTo>
                <a:lnTo>
                  <a:pt x="10306" y="3692"/>
                </a:lnTo>
                <a:close/>
                <a:moveTo>
                  <a:pt x="9755" y="3692"/>
                </a:moveTo>
                <a:lnTo>
                  <a:pt x="9563" y="3692"/>
                </a:lnTo>
                <a:lnTo>
                  <a:pt x="9563" y="3692"/>
                </a:lnTo>
                <a:lnTo>
                  <a:pt x="9558" y="3691"/>
                </a:lnTo>
                <a:lnTo>
                  <a:pt x="9553" y="3690"/>
                </a:lnTo>
                <a:lnTo>
                  <a:pt x="9549" y="3688"/>
                </a:lnTo>
                <a:lnTo>
                  <a:pt x="9546" y="3685"/>
                </a:lnTo>
                <a:lnTo>
                  <a:pt x="9543" y="3681"/>
                </a:lnTo>
                <a:lnTo>
                  <a:pt x="9541" y="3677"/>
                </a:lnTo>
                <a:lnTo>
                  <a:pt x="9539" y="3673"/>
                </a:lnTo>
                <a:lnTo>
                  <a:pt x="9538" y="3667"/>
                </a:lnTo>
                <a:lnTo>
                  <a:pt x="9538" y="3667"/>
                </a:lnTo>
                <a:lnTo>
                  <a:pt x="9539" y="3663"/>
                </a:lnTo>
                <a:lnTo>
                  <a:pt x="9541" y="3659"/>
                </a:lnTo>
                <a:lnTo>
                  <a:pt x="9543" y="3654"/>
                </a:lnTo>
                <a:lnTo>
                  <a:pt x="9546" y="3651"/>
                </a:lnTo>
                <a:lnTo>
                  <a:pt x="9549" y="3648"/>
                </a:lnTo>
                <a:lnTo>
                  <a:pt x="9553" y="3646"/>
                </a:lnTo>
                <a:lnTo>
                  <a:pt x="9558" y="3645"/>
                </a:lnTo>
                <a:lnTo>
                  <a:pt x="9563" y="3644"/>
                </a:lnTo>
                <a:lnTo>
                  <a:pt x="9755" y="3644"/>
                </a:lnTo>
                <a:lnTo>
                  <a:pt x="9755" y="3644"/>
                </a:lnTo>
                <a:lnTo>
                  <a:pt x="9759" y="3645"/>
                </a:lnTo>
                <a:lnTo>
                  <a:pt x="9765" y="3646"/>
                </a:lnTo>
                <a:lnTo>
                  <a:pt x="9768" y="3648"/>
                </a:lnTo>
                <a:lnTo>
                  <a:pt x="9772" y="3651"/>
                </a:lnTo>
                <a:lnTo>
                  <a:pt x="9774" y="3654"/>
                </a:lnTo>
                <a:lnTo>
                  <a:pt x="9776" y="3659"/>
                </a:lnTo>
                <a:lnTo>
                  <a:pt x="9779" y="3663"/>
                </a:lnTo>
                <a:lnTo>
                  <a:pt x="9779" y="3667"/>
                </a:lnTo>
                <a:lnTo>
                  <a:pt x="9779" y="3667"/>
                </a:lnTo>
                <a:lnTo>
                  <a:pt x="9779" y="3673"/>
                </a:lnTo>
                <a:lnTo>
                  <a:pt x="9776" y="3677"/>
                </a:lnTo>
                <a:lnTo>
                  <a:pt x="9774" y="3681"/>
                </a:lnTo>
                <a:lnTo>
                  <a:pt x="9772" y="3685"/>
                </a:lnTo>
                <a:lnTo>
                  <a:pt x="9768" y="3688"/>
                </a:lnTo>
                <a:lnTo>
                  <a:pt x="9765" y="3690"/>
                </a:lnTo>
                <a:lnTo>
                  <a:pt x="9759" y="3691"/>
                </a:lnTo>
                <a:lnTo>
                  <a:pt x="9755" y="3692"/>
                </a:lnTo>
                <a:lnTo>
                  <a:pt x="9755" y="3692"/>
                </a:lnTo>
                <a:close/>
                <a:moveTo>
                  <a:pt x="9202" y="3692"/>
                </a:moveTo>
                <a:lnTo>
                  <a:pt x="9011" y="3692"/>
                </a:lnTo>
                <a:lnTo>
                  <a:pt x="9011" y="3692"/>
                </a:lnTo>
                <a:lnTo>
                  <a:pt x="9006" y="3691"/>
                </a:lnTo>
                <a:lnTo>
                  <a:pt x="9001" y="3690"/>
                </a:lnTo>
                <a:lnTo>
                  <a:pt x="8998" y="3688"/>
                </a:lnTo>
                <a:lnTo>
                  <a:pt x="8993" y="3685"/>
                </a:lnTo>
                <a:lnTo>
                  <a:pt x="8991" y="3681"/>
                </a:lnTo>
                <a:lnTo>
                  <a:pt x="8989" y="3677"/>
                </a:lnTo>
                <a:lnTo>
                  <a:pt x="8987" y="3673"/>
                </a:lnTo>
                <a:lnTo>
                  <a:pt x="8987" y="3667"/>
                </a:lnTo>
                <a:lnTo>
                  <a:pt x="8987" y="3667"/>
                </a:lnTo>
                <a:lnTo>
                  <a:pt x="8987" y="3663"/>
                </a:lnTo>
                <a:lnTo>
                  <a:pt x="8989" y="3659"/>
                </a:lnTo>
                <a:lnTo>
                  <a:pt x="8991" y="3654"/>
                </a:lnTo>
                <a:lnTo>
                  <a:pt x="8993" y="3651"/>
                </a:lnTo>
                <a:lnTo>
                  <a:pt x="8998" y="3648"/>
                </a:lnTo>
                <a:lnTo>
                  <a:pt x="9001" y="3646"/>
                </a:lnTo>
                <a:lnTo>
                  <a:pt x="9006" y="3645"/>
                </a:lnTo>
                <a:lnTo>
                  <a:pt x="9011" y="3644"/>
                </a:lnTo>
                <a:lnTo>
                  <a:pt x="9202" y="3644"/>
                </a:lnTo>
                <a:lnTo>
                  <a:pt x="9202" y="3644"/>
                </a:lnTo>
                <a:lnTo>
                  <a:pt x="9208" y="3645"/>
                </a:lnTo>
                <a:lnTo>
                  <a:pt x="9212" y="3646"/>
                </a:lnTo>
                <a:lnTo>
                  <a:pt x="9216" y="3648"/>
                </a:lnTo>
                <a:lnTo>
                  <a:pt x="9220" y="3651"/>
                </a:lnTo>
                <a:lnTo>
                  <a:pt x="9223" y="3654"/>
                </a:lnTo>
                <a:lnTo>
                  <a:pt x="9225" y="3659"/>
                </a:lnTo>
                <a:lnTo>
                  <a:pt x="9226" y="3663"/>
                </a:lnTo>
                <a:lnTo>
                  <a:pt x="9227" y="3667"/>
                </a:lnTo>
                <a:lnTo>
                  <a:pt x="9227" y="3667"/>
                </a:lnTo>
                <a:lnTo>
                  <a:pt x="9226" y="3673"/>
                </a:lnTo>
                <a:lnTo>
                  <a:pt x="9225" y="3677"/>
                </a:lnTo>
                <a:lnTo>
                  <a:pt x="9223" y="3681"/>
                </a:lnTo>
                <a:lnTo>
                  <a:pt x="9220" y="3685"/>
                </a:lnTo>
                <a:lnTo>
                  <a:pt x="9216" y="3688"/>
                </a:lnTo>
                <a:lnTo>
                  <a:pt x="9212" y="3690"/>
                </a:lnTo>
                <a:lnTo>
                  <a:pt x="9208" y="3691"/>
                </a:lnTo>
                <a:lnTo>
                  <a:pt x="9202" y="3692"/>
                </a:lnTo>
                <a:lnTo>
                  <a:pt x="9202" y="3692"/>
                </a:lnTo>
                <a:close/>
                <a:moveTo>
                  <a:pt x="8651" y="3692"/>
                </a:moveTo>
                <a:lnTo>
                  <a:pt x="8459" y="3692"/>
                </a:lnTo>
                <a:lnTo>
                  <a:pt x="8459" y="3692"/>
                </a:lnTo>
                <a:lnTo>
                  <a:pt x="8454" y="3691"/>
                </a:lnTo>
                <a:lnTo>
                  <a:pt x="8449" y="3690"/>
                </a:lnTo>
                <a:lnTo>
                  <a:pt x="8445" y="3688"/>
                </a:lnTo>
                <a:lnTo>
                  <a:pt x="8442" y="3685"/>
                </a:lnTo>
                <a:lnTo>
                  <a:pt x="8439" y="3681"/>
                </a:lnTo>
                <a:lnTo>
                  <a:pt x="8437" y="3677"/>
                </a:lnTo>
                <a:lnTo>
                  <a:pt x="8435" y="3673"/>
                </a:lnTo>
                <a:lnTo>
                  <a:pt x="8434" y="3667"/>
                </a:lnTo>
                <a:lnTo>
                  <a:pt x="8434" y="3667"/>
                </a:lnTo>
                <a:lnTo>
                  <a:pt x="8435" y="3663"/>
                </a:lnTo>
                <a:lnTo>
                  <a:pt x="8437" y="3659"/>
                </a:lnTo>
                <a:lnTo>
                  <a:pt x="8439" y="3654"/>
                </a:lnTo>
                <a:lnTo>
                  <a:pt x="8442" y="3651"/>
                </a:lnTo>
                <a:lnTo>
                  <a:pt x="8445" y="3648"/>
                </a:lnTo>
                <a:lnTo>
                  <a:pt x="8449" y="3646"/>
                </a:lnTo>
                <a:lnTo>
                  <a:pt x="8454" y="3645"/>
                </a:lnTo>
                <a:lnTo>
                  <a:pt x="8459" y="3644"/>
                </a:lnTo>
                <a:lnTo>
                  <a:pt x="8651" y="3644"/>
                </a:lnTo>
                <a:lnTo>
                  <a:pt x="8651" y="3644"/>
                </a:lnTo>
                <a:lnTo>
                  <a:pt x="8655" y="3645"/>
                </a:lnTo>
                <a:lnTo>
                  <a:pt x="8661" y="3646"/>
                </a:lnTo>
                <a:lnTo>
                  <a:pt x="8664" y="3648"/>
                </a:lnTo>
                <a:lnTo>
                  <a:pt x="8668" y="3651"/>
                </a:lnTo>
                <a:lnTo>
                  <a:pt x="8670" y="3654"/>
                </a:lnTo>
                <a:lnTo>
                  <a:pt x="8672" y="3659"/>
                </a:lnTo>
                <a:lnTo>
                  <a:pt x="8675" y="3663"/>
                </a:lnTo>
                <a:lnTo>
                  <a:pt x="8675" y="3667"/>
                </a:lnTo>
                <a:lnTo>
                  <a:pt x="8675" y="3667"/>
                </a:lnTo>
                <a:lnTo>
                  <a:pt x="8675" y="3673"/>
                </a:lnTo>
                <a:lnTo>
                  <a:pt x="8672" y="3677"/>
                </a:lnTo>
                <a:lnTo>
                  <a:pt x="8670" y="3681"/>
                </a:lnTo>
                <a:lnTo>
                  <a:pt x="8668" y="3685"/>
                </a:lnTo>
                <a:lnTo>
                  <a:pt x="8664" y="3688"/>
                </a:lnTo>
                <a:lnTo>
                  <a:pt x="8661" y="3690"/>
                </a:lnTo>
                <a:lnTo>
                  <a:pt x="8655" y="3691"/>
                </a:lnTo>
                <a:lnTo>
                  <a:pt x="8651" y="3692"/>
                </a:lnTo>
                <a:lnTo>
                  <a:pt x="8651" y="3692"/>
                </a:lnTo>
                <a:close/>
                <a:moveTo>
                  <a:pt x="8098" y="3692"/>
                </a:moveTo>
                <a:lnTo>
                  <a:pt x="7907" y="3692"/>
                </a:lnTo>
                <a:lnTo>
                  <a:pt x="7907" y="3692"/>
                </a:lnTo>
                <a:lnTo>
                  <a:pt x="7902" y="3691"/>
                </a:lnTo>
                <a:lnTo>
                  <a:pt x="7897" y="3690"/>
                </a:lnTo>
                <a:lnTo>
                  <a:pt x="7894" y="3688"/>
                </a:lnTo>
                <a:lnTo>
                  <a:pt x="7889" y="3685"/>
                </a:lnTo>
                <a:lnTo>
                  <a:pt x="7887" y="3681"/>
                </a:lnTo>
                <a:lnTo>
                  <a:pt x="7885" y="3677"/>
                </a:lnTo>
                <a:lnTo>
                  <a:pt x="7883" y="3673"/>
                </a:lnTo>
                <a:lnTo>
                  <a:pt x="7883" y="3667"/>
                </a:lnTo>
                <a:lnTo>
                  <a:pt x="7883" y="3667"/>
                </a:lnTo>
                <a:lnTo>
                  <a:pt x="7883" y="3663"/>
                </a:lnTo>
                <a:lnTo>
                  <a:pt x="7885" y="3659"/>
                </a:lnTo>
                <a:lnTo>
                  <a:pt x="7887" y="3654"/>
                </a:lnTo>
                <a:lnTo>
                  <a:pt x="7889" y="3651"/>
                </a:lnTo>
                <a:lnTo>
                  <a:pt x="7894" y="3648"/>
                </a:lnTo>
                <a:lnTo>
                  <a:pt x="7897" y="3646"/>
                </a:lnTo>
                <a:lnTo>
                  <a:pt x="7902" y="3645"/>
                </a:lnTo>
                <a:lnTo>
                  <a:pt x="7907" y="3644"/>
                </a:lnTo>
                <a:lnTo>
                  <a:pt x="8098" y="3644"/>
                </a:lnTo>
                <a:lnTo>
                  <a:pt x="8098" y="3644"/>
                </a:lnTo>
                <a:lnTo>
                  <a:pt x="8104" y="3645"/>
                </a:lnTo>
                <a:lnTo>
                  <a:pt x="8108" y="3646"/>
                </a:lnTo>
                <a:lnTo>
                  <a:pt x="8112" y="3648"/>
                </a:lnTo>
                <a:lnTo>
                  <a:pt x="8116" y="3651"/>
                </a:lnTo>
                <a:lnTo>
                  <a:pt x="8119" y="3654"/>
                </a:lnTo>
                <a:lnTo>
                  <a:pt x="8121" y="3659"/>
                </a:lnTo>
                <a:lnTo>
                  <a:pt x="8122" y="3663"/>
                </a:lnTo>
                <a:lnTo>
                  <a:pt x="8123" y="3667"/>
                </a:lnTo>
                <a:lnTo>
                  <a:pt x="8123" y="3667"/>
                </a:lnTo>
                <a:lnTo>
                  <a:pt x="8122" y="3673"/>
                </a:lnTo>
                <a:lnTo>
                  <a:pt x="8121" y="3677"/>
                </a:lnTo>
                <a:lnTo>
                  <a:pt x="8119" y="3681"/>
                </a:lnTo>
                <a:lnTo>
                  <a:pt x="8116" y="3685"/>
                </a:lnTo>
                <a:lnTo>
                  <a:pt x="8112" y="3688"/>
                </a:lnTo>
                <a:lnTo>
                  <a:pt x="8108" y="3690"/>
                </a:lnTo>
                <a:lnTo>
                  <a:pt x="8104" y="3691"/>
                </a:lnTo>
                <a:lnTo>
                  <a:pt x="8098" y="3692"/>
                </a:lnTo>
                <a:lnTo>
                  <a:pt x="8098" y="3692"/>
                </a:lnTo>
                <a:close/>
                <a:moveTo>
                  <a:pt x="7547" y="3692"/>
                </a:moveTo>
                <a:lnTo>
                  <a:pt x="7355" y="3692"/>
                </a:lnTo>
                <a:lnTo>
                  <a:pt x="7355" y="3692"/>
                </a:lnTo>
                <a:lnTo>
                  <a:pt x="7350" y="3691"/>
                </a:lnTo>
                <a:lnTo>
                  <a:pt x="7345" y="3690"/>
                </a:lnTo>
                <a:lnTo>
                  <a:pt x="7341" y="3688"/>
                </a:lnTo>
                <a:lnTo>
                  <a:pt x="7338" y="3685"/>
                </a:lnTo>
                <a:lnTo>
                  <a:pt x="7335" y="3681"/>
                </a:lnTo>
                <a:lnTo>
                  <a:pt x="7332" y="3677"/>
                </a:lnTo>
                <a:lnTo>
                  <a:pt x="7331" y="3673"/>
                </a:lnTo>
                <a:lnTo>
                  <a:pt x="7330" y="3667"/>
                </a:lnTo>
                <a:lnTo>
                  <a:pt x="7330" y="3667"/>
                </a:lnTo>
                <a:lnTo>
                  <a:pt x="7331" y="3663"/>
                </a:lnTo>
                <a:lnTo>
                  <a:pt x="7332" y="3659"/>
                </a:lnTo>
                <a:lnTo>
                  <a:pt x="7335" y="3654"/>
                </a:lnTo>
                <a:lnTo>
                  <a:pt x="7338" y="3651"/>
                </a:lnTo>
                <a:lnTo>
                  <a:pt x="7341" y="3648"/>
                </a:lnTo>
                <a:lnTo>
                  <a:pt x="7345" y="3646"/>
                </a:lnTo>
                <a:lnTo>
                  <a:pt x="7350" y="3645"/>
                </a:lnTo>
                <a:lnTo>
                  <a:pt x="7355" y="3644"/>
                </a:lnTo>
                <a:lnTo>
                  <a:pt x="7547" y="3644"/>
                </a:lnTo>
                <a:lnTo>
                  <a:pt x="7547" y="3644"/>
                </a:lnTo>
                <a:lnTo>
                  <a:pt x="7551" y="3645"/>
                </a:lnTo>
                <a:lnTo>
                  <a:pt x="7557" y="3646"/>
                </a:lnTo>
                <a:lnTo>
                  <a:pt x="7560" y="3648"/>
                </a:lnTo>
                <a:lnTo>
                  <a:pt x="7564" y="3651"/>
                </a:lnTo>
                <a:lnTo>
                  <a:pt x="7566" y="3654"/>
                </a:lnTo>
                <a:lnTo>
                  <a:pt x="7568" y="3659"/>
                </a:lnTo>
                <a:lnTo>
                  <a:pt x="7571" y="3663"/>
                </a:lnTo>
                <a:lnTo>
                  <a:pt x="7571" y="3667"/>
                </a:lnTo>
                <a:lnTo>
                  <a:pt x="7571" y="3667"/>
                </a:lnTo>
                <a:lnTo>
                  <a:pt x="7571" y="3673"/>
                </a:lnTo>
                <a:lnTo>
                  <a:pt x="7568" y="3677"/>
                </a:lnTo>
                <a:lnTo>
                  <a:pt x="7566" y="3681"/>
                </a:lnTo>
                <a:lnTo>
                  <a:pt x="7564" y="3685"/>
                </a:lnTo>
                <a:lnTo>
                  <a:pt x="7560" y="3688"/>
                </a:lnTo>
                <a:lnTo>
                  <a:pt x="7557" y="3690"/>
                </a:lnTo>
                <a:lnTo>
                  <a:pt x="7551" y="3691"/>
                </a:lnTo>
                <a:lnTo>
                  <a:pt x="7547" y="3692"/>
                </a:lnTo>
                <a:lnTo>
                  <a:pt x="7547" y="3692"/>
                </a:lnTo>
                <a:close/>
                <a:moveTo>
                  <a:pt x="6994" y="3692"/>
                </a:moveTo>
                <a:lnTo>
                  <a:pt x="6803" y="3692"/>
                </a:lnTo>
                <a:lnTo>
                  <a:pt x="6803" y="3692"/>
                </a:lnTo>
                <a:lnTo>
                  <a:pt x="6798" y="3691"/>
                </a:lnTo>
                <a:lnTo>
                  <a:pt x="6794" y="3690"/>
                </a:lnTo>
                <a:lnTo>
                  <a:pt x="6790" y="3688"/>
                </a:lnTo>
                <a:lnTo>
                  <a:pt x="6785" y="3685"/>
                </a:lnTo>
                <a:lnTo>
                  <a:pt x="6783" y="3681"/>
                </a:lnTo>
                <a:lnTo>
                  <a:pt x="6781" y="3677"/>
                </a:lnTo>
                <a:lnTo>
                  <a:pt x="6779" y="3673"/>
                </a:lnTo>
                <a:lnTo>
                  <a:pt x="6779" y="3667"/>
                </a:lnTo>
                <a:lnTo>
                  <a:pt x="6779" y="3667"/>
                </a:lnTo>
                <a:lnTo>
                  <a:pt x="6779" y="3663"/>
                </a:lnTo>
                <a:lnTo>
                  <a:pt x="6781" y="3659"/>
                </a:lnTo>
                <a:lnTo>
                  <a:pt x="6783" y="3654"/>
                </a:lnTo>
                <a:lnTo>
                  <a:pt x="6785" y="3651"/>
                </a:lnTo>
                <a:lnTo>
                  <a:pt x="6790" y="3648"/>
                </a:lnTo>
                <a:lnTo>
                  <a:pt x="6794" y="3646"/>
                </a:lnTo>
                <a:lnTo>
                  <a:pt x="6798" y="3645"/>
                </a:lnTo>
                <a:lnTo>
                  <a:pt x="6803" y="3644"/>
                </a:lnTo>
                <a:lnTo>
                  <a:pt x="6994" y="3644"/>
                </a:lnTo>
                <a:lnTo>
                  <a:pt x="6994" y="3644"/>
                </a:lnTo>
                <a:lnTo>
                  <a:pt x="7000" y="3645"/>
                </a:lnTo>
                <a:lnTo>
                  <a:pt x="7004" y="3646"/>
                </a:lnTo>
                <a:lnTo>
                  <a:pt x="7008" y="3648"/>
                </a:lnTo>
                <a:lnTo>
                  <a:pt x="7011" y="3651"/>
                </a:lnTo>
                <a:lnTo>
                  <a:pt x="7015" y="3654"/>
                </a:lnTo>
                <a:lnTo>
                  <a:pt x="7017" y="3659"/>
                </a:lnTo>
                <a:lnTo>
                  <a:pt x="7018" y="3663"/>
                </a:lnTo>
                <a:lnTo>
                  <a:pt x="7019" y="3667"/>
                </a:lnTo>
                <a:lnTo>
                  <a:pt x="7019" y="3667"/>
                </a:lnTo>
                <a:lnTo>
                  <a:pt x="7018" y="3673"/>
                </a:lnTo>
                <a:lnTo>
                  <a:pt x="7017" y="3677"/>
                </a:lnTo>
                <a:lnTo>
                  <a:pt x="7015" y="3681"/>
                </a:lnTo>
                <a:lnTo>
                  <a:pt x="7011" y="3685"/>
                </a:lnTo>
                <a:lnTo>
                  <a:pt x="7008" y="3688"/>
                </a:lnTo>
                <a:lnTo>
                  <a:pt x="7004" y="3690"/>
                </a:lnTo>
                <a:lnTo>
                  <a:pt x="7000" y="3691"/>
                </a:lnTo>
                <a:lnTo>
                  <a:pt x="6994" y="3692"/>
                </a:lnTo>
                <a:lnTo>
                  <a:pt x="6994" y="3692"/>
                </a:lnTo>
                <a:close/>
                <a:moveTo>
                  <a:pt x="6443" y="3692"/>
                </a:moveTo>
                <a:lnTo>
                  <a:pt x="6251" y="3692"/>
                </a:lnTo>
                <a:lnTo>
                  <a:pt x="6251" y="3692"/>
                </a:lnTo>
                <a:lnTo>
                  <a:pt x="6246" y="3691"/>
                </a:lnTo>
                <a:lnTo>
                  <a:pt x="6241" y="3690"/>
                </a:lnTo>
                <a:lnTo>
                  <a:pt x="6237" y="3688"/>
                </a:lnTo>
                <a:lnTo>
                  <a:pt x="6234" y="3685"/>
                </a:lnTo>
                <a:lnTo>
                  <a:pt x="6231" y="3681"/>
                </a:lnTo>
                <a:lnTo>
                  <a:pt x="6228" y="3677"/>
                </a:lnTo>
                <a:lnTo>
                  <a:pt x="6227" y="3673"/>
                </a:lnTo>
                <a:lnTo>
                  <a:pt x="6226" y="3667"/>
                </a:lnTo>
                <a:lnTo>
                  <a:pt x="6226" y="3667"/>
                </a:lnTo>
                <a:lnTo>
                  <a:pt x="6227" y="3663"/>
                </a:lnTo>
                <a:lnTo>
                  <a:pt x="6228" y="3659"/>
                </a:lnTo>
                <a:lnTo>
                  <a:pt x="6231" y="3654"/>
                </a:lnTo>
                <a:lnTo>
                  <a:pt x="6234" y="3651"/>
                </a:lnTo>
                <a:lnTo>
                  <a:pt x="6237" y="3648"/>
                </a:lnTo>
                <a:lnTo>
                  <a:pt x="6241" y="3646"/>
                </a:lnTo>
                <a:lnTo>
                  <a:pt x="6246" y="3645"/>
                </a:lnTo>
                <a:lnTo>
                  <a:pt x="6251" y="3644"/>
                </a:lnTo>
                <a:lnTo>
                  <a:pt x="6443" y="3644"/>
                </a:lnTo>
                <a:lnTo>
                  <a:pt x="6443" y="3644"/>
                </a:lnTo>
                <a:lnTo>
                  <a:pt x="6447" y="3645"/>
                </a:lnTo>
                <a:lnTo>
                  <a:pt x="6452" y="3646"/>
                </a:lnTo>
                <a:lnTo>
                  <a:pt x="6456" y="3648"/>
                </a:lnTo>
                <a:lnTo>
                  <a:pt x="6460" y="3651"/>
                </a:lnTo>
                <a:lnTo>
                  <a:pt x="6462" y="3654"/>
                </a:lnTo>
                <a:lnTo>
                  <a:pt x="6465" y="3659"/>
                </a:lnTo>
                <a:lnTo>
                  <a:pt x="6466" y="3663"/>
                </a:lnTo>
                <a:lnTo>
                  <a:pt x="6466" y="3667"/>
                </a:lnTo>
                <a:lnTo>
                  <a:pt x="6466" y="3667"/>
                </a:lnTo>
                <a:lnTo>
                  <a:pt x="6466" y="3673"/>
                </a:lnTo>
                <a:lnTo>
                  <a:pt x="6465" y="3677"/>
                </a:lnTo>
                <a:lnTo>
                  <a:pt x="6462" y="3681"/>
                </a:lnTo>
                <a:lnTo>
                  <a:pt x="6460" y="3685"/>
                </a:lnTo>
                <a:lnTo>
                  <a:pt x="6456" y="3688"/>
                </a:lnTo>
                <a:lnTo>
                  <a:pt x="6452" y="3690"/>
                </a:lnTo>
                <a:lnTo>
                  <a:pt x="6447" y="3691"/>
                </a:lnTo>
                <a:lnTo>
                  <a:pt x="6443" y="3692"/>
                </a:lnTo>
                <a:lnTo>
                  <a:pt x="6443" y="3692"/>
                </a:lnTo>
                <a:close/>
                <a:moveTo>
                  <a:pt x="5891" y="3692"/>
                </a:moveTo>
                <a:lnTo>
                  <a:pt x="5699" y="3692"/>
                </a:lnTo>
                <a:lnTo>
                  <a:pt x="5699" y="3692"/>
                </a:lnTo>
                <a:lnTo>
                  <a:pt x="5694" y="3691"/>
                </a:lnTo>
                <a:lnTo>
                  <a:pt x="5690" y="3690"/>
                </a:lnTo>
                <a:lnTo>
                  <a:pt x="5686" y="3688"/>
                </a:lnTo>
                <a:lnTo>
                  <a:pt x="5681" y="3685"/>
                </a:lnTo>
                <a:lnTo>
                  <a:pt x="5679" y="3681"/>
                </a:lnTo>
                <a:lnTo>
                  <a:pt x="5677" y="3677"/>
                </a:lnTo>
                <a:lnTo>
                  <a:pt x="5675" y="3673"/>
                </a:lnTo>
                <a:lnTo>
                  <a:pt x="5675" y="3667"/>
                </a:lnTo>
                <a:lnTo>
                  <a:pt x="5675" y="3667"/>
                </a:lnTo>
                <a:lnTo>
                  <a:pt x="5675" y="3663"/>
                </a:lnTo>
                <a:lnTo>
                  <a:pt x="5677" y="3659"/>
                </a:lnTo>
                <a:lnTo>
                  <a:pt x="5679" y="3654"/>
                </a:lnTo>
                <a:lnTo>
                  <a:pt x="5681" y="3651"/>
                </a:lnTo>
                <a:lnTo>
                  <a:pt x="5686" y="3648"/>
                </a:lnTo>
                <a:lnTo>
                  <a:pt x="5690" y="3646"/>
                </a:lnTo>
                <a:lnTo>
                  <a:pt x="5694" y="3645"/>
                </a:lnTo>
                <a:lnTo>
                  <a:pt x="5699" y="3644"/>
                </a:lnTo>
                <a:lnTo>
                  <a:pt x="5891" y="3644"/>
                </a:lnTo>
                <a:lnTo>
                  <a:pt x="5891" y="3644"/>
                </a:lnTo>
                <a:lnTo>
                  <a:pt x="5896" y="3645"/>
                </a:lnTo>
                <a:lnTo>
                  <a:pt x="5900" y="3646"/>
                </a:lnTo>
                <a:lnTo>
                  <a:pt x="5904" y="3648"/>
                </a:lnTo>
                <a:lnTo>
                  <a:pt x="5907" y="3651"/>
                </a:lnTo>
                <a:lnTo>
                  <a:pt x="5911" y="3654"/>
                </a:lnTo>
                <a:lnTo>
                  <a:pt x="5913" y="3659"/>
                </a:lnTo>
                <a:lnTo>
                  <a:pt x="5914" y="3663"/>
                </a:lnTo>
                <a:lnTo>
                  <a:pt x="5915" y="3667"/>
                </a:lnTo>
                <a:lnTo>
                  <a:pt x="5915" y="3667"/>
                </a:lnTo>
                <a:lnTo>
                  <a:pt x="5914" y="3673"/>
                </a:lnTo>
                <a:lnTo>
                  <a:pt x="5913" y="3677"/>
                </a:lnTo>
                <a:lnTo>
                  <a:pt x="5911" y="3681"/>
                </a:lnTo>
                <a:lnTo>
                  <a:pt x="5907" y="3685"/>
                </a:lnTo>
                <a:lnTo>
                  <a:pt x="5904" y="3688"/>
                </a:lnTo>
                <a:lnTo>
                  <a:pt x="5900" y="3690"/>
                </a:lnTo>
                <a:lnTo>
                  <a:pt x="5896" y="3691"/>
                </a:lnTo>
                <a:lnTo>
                  <a:pt x="5891" y="3692"/>
                </a:lnTo>
                <a:lnTo>
                  <a:pt x="5891" y="3692"/>
                </a:lnTo>
                <a:close/>
                <a:moveTo>
                  <a:pt x="11178" y="3527"/>
                </a:moveTo>
                <a:lnTo>
                  <a:pt x="11178" y="3527"/>
                </a:lnTo>
                <a:lnTo>
                  <a:pt x="11172" y="3527"/>
                </a:lnTo>
                <a:lnTo>
                  <a:pt x="11168" y="3526"/>
                </a:lnTo>
                <a:lnTo>
                  <a:pt x="11164" y="3523"/>
                </a:lnTo>
                <a:lnTo>
                  <a:pt x="11159" y="3520"/>
                </a:lnTo>
                <a:lnTo>
                  <a:pt x="11159" y="3520"/>
                </a:lnTo>
                <a:lnTo>
                  <a:pt x="11157" y="3516"/>
                </a:lnTo>
                <a:lnTo>
                  <a:pt x="11155" y="3511"/>
                </a:lnTo>
                <a:lnTo>
                  <a:pt x="11154" y="3507"/>
                </a:lnTo>
                <a:lnTo>
                  <a:pt x="11154" y="3503"/>
                </a:lnTo>
                <a:lnTo>
                  <a:pt x="11155" y="3497"/>
                </a:lnTo>
                <a:lnTo>
                  <a:pt x="11156" y="3493"/>
                </a:lnTo>
                <a:lnTo>
                  <a:pt x="11158" y="3490"/>
                </a:lnTo>
                <a:lnTo>
                  <a:pt x="11162" y="3485"/>
                </a:lnTo>
                <a:lnTo>
                  <a:pt x="11162" y="3485"/>
                </a:lnTo>
                <a:lnTo>
                  <a:pt x="11180" y="3469"/>
                </a:lnTo>
                <a:lnTo>
                  <a:pt x="11196" y="3454"/>
                </a:lnTo>
                <a:lnTo>
                  <a:pt x="11223" y="3426"/>
                </a:lnTo>
                <a:lnTo>
                  <a:pt x="11242" y="3404"/>
                </a:lnTo>
                <a:lnTo>
                  <a:pt x="11254" y="3388"/>
                </a:lnTo>
                <a:lnTo>
                  <a:pt x="11254" y="3352"/>
                </a:lnTo>
                <a:lnTo>
                  <a:pt x="11254" y="3352"/>
                </a:lnTo>
                <a:lnTo>
                  <a:pt x="11255" y="3346"/>
                </a:lnTo>
                <a:lnTo>
                  <a:pt x="11256" y="3342"/>
                </a:lnTo>
                <a:lnTo>
                  <a:pt x="11259" y="3338"/>
                </a:lnTo>
                <a:lnTo>
                  <a:pt x="11262" y="3335"/>
                </a:lnTo>
                <a:lnTo>
                  <a:pt x="11265" y="3331"/>
                </a:lnTo>
                <a:lnTo>
                  <a:pt x="11269" y="3329"/>
                </a:lnTo>
                <a:lnTo>
                  <a:pt x="11274" y="3328"/>
                </a:lnTo>
                <a:lnTo>
                  <a:pt x="11279" y="3328"/>
                </a:lnTo>
                <a:lnTo>
                  <a:pt x="11279" y="3328"/>
                </a:lnTo>
                <a:lnTo>
                  <a:pt x="11283" y="3328"/>
                </a:lnTo>
                <a:lnTo>
                  <a:pt x="11288" y="3329"/>
                </a:lnTo>
                <a:lnTo>
                  <a:pt x="11292" y="3331"/>
                </a:lnTo>
                <a:lnTo>
                  <a:pt x="11295" y="3335"/>
                </a:lnTo>
                <a:lnTo>
                  <a:pt x="11298" y="3338"/>
                </a:lnTo>
                <a:lnTo>
                  <a:pt x="11301" y="3342"/>
                </a:lnTo>
                <a:lnTo>
                  <a:pt x="11303" y="3346"/>
                </a:lnTo>
                <a:lnTo>
                  <a:pt x="11303" y="3352"/>
                </a:lnTo>
                <a:lnTo>
                  <a:pt x="11303" y="3396"/>
                </a:lnTo>
                <a:lnTo>
                  <a:pt x="11303" y="3396"/>
                </a:lnTo>
                <a:lnTo>
                  <a:pt x="11302" y="3402"/>
                </a:lnTo>
                <a:lnTo>
                  <a:pt x="11298" y="3409"/>
                </a:lnTo>
                <a:lnTo>
                  <a:pt x="11298" y="3409"/>
                </a:lnTo>
                <a:lnTo>
                  <a:pt x="11291" y="3420"/>
                </a:lnTo>
                <a:lnTo>
                  <a:pt x="11270" y="3444"/>
                </a:lnTo>
                <a:lnTo>
                  <a:pt x="11256" y="3461"/>
                </a:lnTo>
                <a:lnTo>
                  <a:pt x="11238" y="3480"/>
                </a:lnTo>
                <a:lnTo>
                  <a:pt x="11218" y="3500"/>
                </a:lnTo>
                <a:lnTo>
                  <a:pt x="11194" y="3522"/>
                </a:lnTo>
                <a:lnTo>
                  <a:pt x="11194" y="3522"/>
                </a:lnTo>
                <a:lnTo>
                  <a:pt x="11190" y="3524"/>
                </a:lnTo>
                <a:lnTo>
                  <a:pt x="11186" y="3526"/>
                </a:lnTo>
                <a:lnTo>
                  <a:pt x="11182" y="3527"/>
                </a:lnTo>
                <a:lnTo>
                  <a:pt x="11178" y="3527"/>
                </a:lnTo>
                <a:lnTo>
                  <a:pt x="11178" y="3527"/>
                </a:lnTo>
                <a:close/>
                <a:moveTo>
                  <a:pt x="11279" y="3016"/>
                </a:moveTo>
                <a:lnTo>
                  <a:pt x="11279" y="3016"/>
                </a:lnTo>
                <a:lnTo>
                  <a:pt x="11274" y="3015"/>
                </a:lnTo>
                <a:lnTo>
                  <a:pt x="11269" y="3014"/>
                </a:lnTo>
                <a:lnTo>
                  <a:pt x="11265" y="3011"/>
                </a:lnTo>
                <a:lnTo>
                  <a:pt x="11262" y="3008"/>
                </a:lnTo>
                <a:lnTo>
                  <a:pt x="11259" y="3005"/>
                </a:lnTo>
                <a:lnTo>
                  <a:pt x="11256" y="3001"/>
                </a:lnTo>
                <a:lnTo>
                  <a:pt x="11255" y="2996"/>
                </a:lnTo>
                <a:lnTo>
                  <a:pt x="11254" y="2992"/>
                </a:lnTo>
                <a:lnTo>
                  <a:pt x="11254" y="2799"/>
                </a:lnTo>
                <a:lnTo>
                  <a:pt x="11254" y="2799"/>
                </a:lnTo>
                <a:lnTo>
                  <a:pt x="11255" y="2795"/>
                </a:lnTo>
                <a:lnTo>
                  <a:pt x="11256" y="2791"/>
                </a:lnTo>
                <a:lnTo>
                  <a:pt x="11259" y="2786"/>
                </a:lnTo>
                <a:lnTo>
                  <a:pt x="11262" y="2783"/>
                </a:lnTo>
                <a:lnTo>
                  <a:pt x="11265" y="2780"/>
                </a:lnTo>
                <a:lnTo>
                  <a:pt x="11269" y="2778"/>
                </a:lnTo>
                <a:lnTo>
                  <a:pt x="11274" y="2777"/>
                </a:lnTo>
                <a:lnTo>
                  <a:pt x="11279" y="2776"/>
                </a:lnTo>
                <a:lnTo>
                  <a:pt x="11279" y="2776"/>
                </a:lnTo>
                <a:lnTo>
                  <a:pt x="11283" y="2777"/>
                </a:lnTo>
                <a:lnTo>
                  <a:pt x="11288" y="2778"/>
                </a:lnTo>
                <a:lnTo>
                  <a:pt x="11292" y="2780"/>
                </a:lnTo>
                <a:lnTo>
                  <a:pt x="11295" y="2783"/>
                </a:lnTo>
                <a:lnTo>
                  <a:pt x="11298" y="2786"/>
                </a:lnTo>
                <a:lnTo>
                  <a:pt x="11301" y="2791"/>
                </a:lnTo>
                <a:lnTo>
                  <a:pt x="11303" y="2795"/>
                </a:lnTo>
                <a:lnTo>
                  <a:pt x="11303" y="2799"/>
                </a:lnTo>
                <a:lnTo>
                  <a:pt x="11303" y="2992"/>
                </a:lnTo>
                <a:lnTo>
                  <a:pt x="11303" y="2992"/>
                </a:lnTo>
                <a:lnTo>
                  <a:pt x="11303" y="2996"/>
                </a:lnTo>
                <a:lnTo>
                  <a:pt x="11301" y="3001"/>
                </a:lnTo>
                <a:lnTo>
                  <a:pt x="11298" y="3005"/>
                </a:lnTo>
                <a:lnTo>
                  <a:pt x="11295" y="3008"/>
                </a:lnTo>
                <a:lnTo>
                  <a:pt x="11292" y="3011"/>
                </a:lnTo>
                <a:lnTo>
                  <a:pt x="11288" y="3014"/>
                </a:lnTo>
                <a:lnTo>
                  <a:pt x="11283" y="3015"/>
                </a:lnTo>
                <a:lnTo>
                  <a:pt x="11279" y="3016"/>
                </a:lnTo>
                <a:lnTo>
                  <a:pt x="11279" y="3016"/>
                </a:lnTo>
                <a:close/>
                <a:moveTo>
                  <a:pt x="11279" y="2463"/>
                </a:moveTo>
                <a:lnTo>
                  <a:pt x="11279" y="2463"/>
                </a:lnTo>
                <a:lnTo>
                  <a:pt x="11274" y="2463"/>
                </a:lnTo>
                <a:lnTo>
                  <a:pt x="11269" y="2462"/>
                </a:lnTo>
                <a:lnTo>
                  <a:pt x="11265" y="2460"/>
                </a:lnTo>
                <a:lnTo>
                  <a:pt x="11262" y="2457"/>
                </a:lnTo>
                <a:lnTo>
                  <a:pt x="11259" y="2454"/>
                </a:lnTo>
                <a:lnTo>
                  <a:pt x="11256" y="2449"/>
                </a:lnTo>
                <a:lnTo>
                  <a:pt x="11255" y="2445"/>
                </a:lnTo>
                <a:lnTo>
                  <a:pt x="11254" y="2439"/>
                </a:lnTo>
                <a:lnTo>
                  <a:pt x="11254" y="2248"/>
                </a:lnTo>
                <a:lnTo>
                  <a:pt x="11254" y="2248"/>
                </a:lnTo>
                <a:lnTo>
                  <a:pt x="11255" y="2242"/>
                </a:lnTo>
                <a:lnTo>
                  <a:pt x="11256" y="2238"/>
                </a:lnTo>
                <a:lnTo>
                  <a:pt x="11259" y="2234"/>
                </a:lnTo>
                <a:lnTo>
                  <a:pt x="11262" y="2231"/>
                </a:lnTo>
                <a:lnTo>
                  <a:pt x="11265" y="2227"/>
                </a:lnTo>
                <a:lnTo>
                  <a:pt x="11269" y="2225"/>
                </a:lnTo>
                <a:lnTo>
                  <a:pt x="11274" y="2224"/>
                </a:lnTo>
                <a:lnTo>
                  <a:pt x="11279" y="2224"/>
                </a:lnTo>
                <a:lnTo>
                  <a:pt x="11279" y="2224"/>
                </a:lnTo>
                <a:lnTo>
                  <a:pt x="11283" y="2224"/>
                </a:lnTo>
                <a:lnTo>
                  <a:pt x="11288" y="2225"/>
                </a:lnTo>
                <a:lnTo>
                  <a:pt x="11292" y="2227"/>
                </a:lnTo>
                <a:lnTo>
                  <a:pt x="11295" y="2231"/>
                </a:lnTo>
                <a:lnTo>
                  <a:pt x="11298" y="2234"/>
                </a:lnTo>
                <a:lnTo>
                  <a:pt x="11301" y="2238"/>
                </a:lnTo>
                <a:lnTo>
                  <a:pt x="11303" y="2242"/>
                </a:lnTo>
                <a:lnTo>
                  <a:pt x="11303" y="2248"/>
                </a:lnTo>
                <a:lnTo>
                  <a:pt x="11303" y="2439"/>
                </a:lnTo>
                <a:lnTo>
                  <a:pt x="11303" y="2439"/>
                </a:lnTo>
                <a:lnTo>
                  <a:pt x="11303" y="2445"/>
                </a:lnTo>
                <a:lnTo>
                  <a:pt x="11301" y="2449"/>
                </a:lnTo>
                <a:lnTo>
                  <a:pt x="11298" y="2454"/>
                </a:lnTo>
                <a:lnTo>
                  <a:pt x="11295" y="2457"/>
                </a:lnTo>
                <a:lnTo>
                  <a:pt x="11292" y="2460"/>
                </a:lnTo>
                <a:lnTo>
                  <a:pt x="11288" y="2462"/>
                </a:lnTo>
                <a:lnTo>
                  <a:pt x="11283" y="2463"/>
                </a:lnTo>
                <a:lnTo>
                  <a:pt x="11279" y="2463"/>
                </a:lnTo>
                <a:lnTo>
                  <a:pt x="11279" y="2463"/>
                </a:lnTo>
                <a:close/>
                <a:moveTo>
                  <a:pt x="11279" y="1912"/>
                </a:moveTo>
                <a:lnTo>
                  <a:pt x="11279" y="1912"/>
                </a:lnTo>
                <a:lnTo>
                  <a:pt x="11274" y="1911"/>
                </a:lnTo>
                <a:lnTo>
                  <a:pt x="11269" y="1910"/>
                </a:lnTo>
                <a:lnTo>
                  <a:pt x="11265" y="1907"/>
                </a:lnTo>
                <a:lnTo>
                  <a:pt x="11262" y="1904"/>
                </a:lnTo>
                <a:lnTo>
                  <a:pt x="11259" y="1901"/>
                </a:lnTo>
                <a:lnTo>
                  <a:pt x="11256" y="1897"/>
                </a:lnTo>
                <a:lnTo>
                  <a:pt x="11255" y="1892"/>
                </a:lnTo>
                <a:lnTo>
                  <a:pt x="11254" y="1888"/>
                </a:lnTo>
                <a:lnTo>
                  <a:pt x="11254" y="1695"/>
                </a:lnTo>
                <a:lnTo>
                  <a:pt x="11254" y="1695"/>
                </a:lnTo>
                <a:lnTo>
                  <a:pt x="11255" y="1691"/>
                </a:lnTo>
                <a:lnTo>
                  <a:pt x="11256" y="1687"/>
                </a:lnTo>
                <a:lnTo>
                  <a:pt x="11259" y="1682"/>
                </a:lnTo>
                <a:lnTo>
                  <a:pt x="11262" y="1679"/>
                </a:lnTo>
                <a:lnTo>
                  <a:pt x="11265" y="1676"/>
                </a:lnTo>
                <a:lnTo>
                  <a:pt x="11269" y="1674"/>
                </a:lnTo>
                <a:lnTo>
                  <a:pt x="11274" y="1673"/>
                </a:lnTo>
                <a:lnTo>
                  <a:pt x="11279" y="1672"/>
                </a:lnTo>
                <a:lnTo>
                  <a:pt x="11279" y="1672"/>
                </a:lnTo>
                <a:lnTo>
                  <a:pt x="11283" y="1673"/>
                </a:lnTo>
                <a:lnTo>
                  <a:pt x="11288" y="1674"/>
                </a:lnTo>
                <a:lnTo>
                  <a:pt x="11292" y="1676"/>
                </a:lnTo>
                <a:lnTo>
                  <a:pt x="11295" y="1679"/>
                </a:lnTo>
                <a:lnTo>
                  <a:pt x="11298" y="1682"/>
                </a:lnTo>
                <a:lnTo>
                  <a:pt x="11301" y="1687"/>
                </a:lnTo>
                <a:lnTo>
                  <a:pt x="11303" y="1691"/>
                </a:lnTo>
                <a:lnTo>
                  <a:pt x="11303" y="1695"/>
                </a:lnTo>
                <a:lnTo>
                  <a:pt x="11303" y="1888"/>
                </a:lnTo>
                <a:lnTo>
                  <a:pt x="11303" y="1888"/>
                </a:lnTo>
                <a:lnTo>
                  <a:pt x="11303" y="1892"/>
                </a:lnTo>
                <a:lnTo>
                  <a:pt x="11301" y="1897"/>
                </a:lnTo>
                <a:lnTo>
                  <a:pt x="11298" y="1901"/>
                </a:lnTo>
                <a:lnTo>
                  <a:pt x="11295" y="1904"/>
                </a:lnTo>
                <a:lnTo>
                  <a:pt x="11292" y="1907"/>
                </a:lnTo>
                <a:lnTo>
                  <a:pt x="11288" y="1910"/>
                </a:lnTo>
                <a:lnTo>
                  <a:pt x="11283" y="1911"/>
                </a:lnTo>
                <a:lnTo>
                  <a:pt x="11279" y="1912"/>
                </a:lnTo>
                <a:lnTo>
                  <a:pt x="11279" y="1912"/>
                </a:lnTo>
                <a:close/>
                <a:moveTo>
                  <a:pt x="11279" y="1359"/>
                </a:moveTo>
                <a:lnTo>
                  <a:pt x="11279" y="1359"/>
                </a:lnTo>
                <a:lnTo>
                  <a:pt x="11274" y="1359"/>
                </a:lnTo>
                <a:lnTo>
                  <a:pt x="11269" y="1358"/>
                </a:lnTo>
                <a:lnTo>
                  <a:pt x="11265" y="1356"/>
                </a:lnTo>
                <a:lnTo>
                  <a:pt x="11262" y="1353"/>
                </a:lnTo>
                <a:lnTo>
                  <a:pt x="11259" y="1349"/>
                </a:lnTo>
                <a:lnTo>
                  <a:pt x="11256" y="1345"/>
                </a:lnTo>
                <a:lnTo>
                  <a:pt x="11255" y="1341"/>
                </a:lnTo>
                <a:lnTo>
                  <a:pt x="11254" y="1335"/>
                </a:lnTo>
                <a:lnTo>
                  <a:pt x="11254" y="1144"/>
                </a:lnTo>
                <a:lnTo>
                  <a:pt x="11254" y="1144"/>
                </a:lnTo>
                <a:lnTo>
                  <a:pt x="11255" y="1138"/>
                </a:lnTo>
                <a:lnTo>
                  <a:pt x="11256" y="1134"/>
                </a:lnTo>
                <a:lnTo>
                  <a:pt x="11259" y="1130"/>
                </a:lnTo>
                <a:lnTo>
                  <a:pt x="11262" y="1126"/>
                </a:lnTo>
                <a:lnTo>
                  <a:pt x="11265" y="1123"/>
                </a:lnTo>
                <a:lnTo>
                  <a:pt x="11269" y="1121"/>
                </a:lnTo>
                <a:lnTo>
                  <a:pt x="11274" y="1120"/>
                </a:lnTo>
                <a:lnTo>
                  <a:pt x="11279" y="1120"/>
                </a:lnTo>
                <a:lnTo>
                  <a:pt x="11279" y="1120"/>
                </a:lnTo>
                <a:lnTo>
                  <a:pt x="11283" y="1120"/>
                </a:lnTo>
                <a:lnTo>
                  <a:pt x="11288" y="1121"/>
                </a:lnTo>
                <a:lnTo>
                  <a:pt x="11292" y="1123"/>
                </a:lnTo>
                <a:lnTo>
                  <a:pt x="11295" y="1126"/>
                </a:lnTo>
                <a:lnTo>
                  <a:pt x="11298" y="1130"/>
                </a:lnTo>
                <a:lnTo>
                  <a:pt x="11301" y="1134"/>
                </a:lnTo>
                <a:lnTo>
                  <a:pt x="11303" y="1138"/>
                </a:lnTo>
                <a:lnTo>
                  <a:pt x="11303" y="1144"/>
                </a:lnTo>
                <a:lnTo>
                  <a:pt x="11303" y="1335"/>
                </a:lnTo>
                <a:lnTo>
                  <a:pt x="11303" y="1335"/>
                </a:lnTo>
                <a:lnTo>
                  <a:pt x="11303" y="1341"/>
                </a:lnTo>
                <a:lnTo>
                  <a:pt x="11301" y="1345"/>
                </a:lnTo>
                <a:lnTo>
                  <a:pt x="11298" y="1349"/>
                </a:lnTo>
                <a:lnTo>
                  <a:pt x="11295" y="1353"/>
                </a:lnTo>
                <a:lnTo>
                  <a:pt x="11292" y="1356"/>
                </a:lnTo>
                <a:lnTo>
                  <a:pt x="11288" y="1358"/>
                </a:lnTo>
                <a:lnTo>
                  <a:pt x="11283" y="1359"/>
                </a:lnTo>
                <a:lnTo>
                  <a:pt x="11279" y="1359"/>
                </a:lnTo>
                <a:lnTo>
                  <a:pt x="11279" y="1359"/>
                </a:lnTo>
                <a:close/>
                <a:moveTo>
                  <a:pt x="11279" y="808"/>
                </a:moveTo>
                <a:lnTo>
                  <a:pt x="11279" y="808"/>
                </a:lnTo>
                <a:lnTo>
                  <a:pt x="11274" y="808"/>
                </a:lnTo>
                <a:lnTo>
                  <a:pt x="11269" y="805"/>
                </a:lnTo>
                <a:lnTo>
                  <a:pt x="11265" y="803"/>
                </a:lnTo>
                <a:lnTo>
                  <a:pt x="11262" y="800"/>
                </a:lnTo>
                <a:lnTo>
                  <a:pt x="11259" y="797"/>
                </a:lnTo>
                <a:lnTo>
                  <a:pt x="11256" y="793"/>
                </a:lnTo>
                <a:lnTo>
                  <a:pt x="11255" y="788"/>
                </a:lnTo>
                <a:lnTo>
                  <a:pt x="11254" y="784"/>
                </a:lnTo>
                <a:lnTo>
                  <a:pt x="11254" y="591"/>
                </a:lnTo>
                <a:lnTo>
                  <a:pt x="11254" y="591"/>
                </a:lnTo>
                <a:lnTo>
                  <a:pt x="11255" y="587"/>
                </a:lnTo>
                <a:lnTo>
                  <a:pt x="11256" y="583"/>
                </a:lnTo>
                <a:lnTo>
                  <a:pt x="11259" y="578"/>
                </a:lnTo>
                <a:lnTo>
                  <a:pt x="11262" y="575"/>
                </a:lnTo>
                <a:lnTo>
                  <a:pt x="11265" y="572"/>
                </a:lnTo>
                <a:lnTo>
                  <a:pt x="11269" y="570"/>
                </a:lnTo>
                <a:lnTo>
                  <a:pt x="11274" y="569"/>
                </a:lnTo>
                <a:lnTo>
                  <a:pt x="11279" y="567"/>
                </a:lnTo>
                <a:lnTo>
                  <a:pt x="11279" y="567"/>
                </a:lnTo>
                <a:lnTo>
                  <a:pt x="11283" y="569"/>
                </a:lnTo>
                <a:lnTo>
                  <a:pt x="11288" y="570"/>
                </a:lnTo>
                <a:lnTo>
                  <a:pt x="11292" y="572"/>
                </a:lnTo>
                <a:lnTo>
                  <a:pt x="11295" y="575"/>
                </a:lnTo>
                <a:lnTo>
                  <a:pt x="11298" y="578"/>
                </a:lnTo>
                <a:lnTo>
                  <a:pt x="11301" y="583"/>
                </a:lnTo>
                <a:lnTo>
                  <a:pt x="11303" y="587"/>
                </a:lnTo>
                <a:lnTo>
                  <a:pt x="11303" y="591"/>
                </a:lnTo>
                <a:lnTo>
                  <a:pt x="11303" y="784"/>
                </a:lnTo>
                <a:lnTo>
                  <a:pt x="11303" y="784"/>
                </a:lnTo>
                <a:lnTo>
                  <a:pt x="11303" y="788"/>
                </a:lnTo>
                <a:lnTo>
                  <a:pt x="11301" y="793"/>
                </a:lnTo>
                <a:lnTo>
                  <a:pt x="11298" y="797"/>
                </a:lnTo>
                <a:lnTo>
                  <a:pt x="11295" y="800"/>
                </a:lnTo>
                <a:lnTo>
                  <a:pt x="11292" y="803"/>
                </a:lnTo>
                <a:lnTo>
                  <a:pt x="11288" y="805"/>
                </a:lnTo>
                <a:lnTo>
                  <a:pt x="11283" y="808"/>
                </a:lnTo>
                <a:lnTo>
                  <a:pt x="11279" y="808"/>
                </a:lnTo>
                <a:lnTo>
                  <a:pt x="11279" y="808"/>
                </a:lnTo>
                <a:close/>
                <a:moveTo>
                  <a:pt x="11176" y="280"/>
                </a:moveTo>
                <a:lnTo>
                  <a:pt x="11176" y="280"/>
                </a:lnTo>
                <a:lnTo>
                  <a:pt x="11170" y="279"/>
                </a:lnTo>
                <a:lnTo>
                  <a:pt x="11166" y="278"/>
                </a:lnTo>
                <a:lnTo>
                  <a:pt x="11161" y="274"/>
                </a:lnTo>
                <a:lnTo>
                  <a:pt x="11157" y="270"/>
                </a:lnTo>
                <a:lnTo>
                  <a:pt x="11157" y="270"/>
                </a:lnTo>
                <a:lnTo>
                  <a:pt x="11143" y="253"/>
                </a:lnTo>
                <a:lnTo>
                  <a:pt x="11128" y="236"/>
                </a:lnTo>
                <a:lnTo>
                  <a:pt x="11113" y="220"/>
                </a:lnTo>
                <a:lnTo>
                  <a:pt x="11097" y="203"/>
                </a:lnTo>
                <a:lnTo>
                  <a:pt x="11080" y="187"/>
                </a:lnTo>
                <a:lnTo>
                  <a:pt x="11061" y="172"/>
                </a:lnTo>
                <a:lnTo>
                  <a:pt x="11043" y="157"/>
                </a:lnTo>
                <a:lnTo>
                  <a:pt x="11024" y="142"/>
                </a:lnTo>
                <a:lnTo>
                  <a:pt x="11024" y="142"/>
                </a:lnTo>
                <a:lnTo>
                  <a:pt x="11020" y="139"/>
                </a:lnTo>
                <a:lnTo>
                  <a:pt x="11017" y="136"/>
                </a:lnTo>
                <a:lnTo>
                  <a:pt x="11015" y="131"/>
                </a:lnTo>
                <a:lnTo>
                  <a:pt x="11014" y="127"/>
                </a:lnTo>
                <a:lnTo>
                  <a:pt x="11014" y="122"/>
                </a:lnTo>
                <a:lnTo>
                  <a:pt x="11015" y="117"/>
                </a:lnTo>
                <a:lnTo>
                  <a:pt x="11016" y="113"/>
                </a:lnTo>
                <a:lnTo>
                  <a:pt x="11018" y="109"/>
                </a:lnTo>
                <a:lnTo>
                  <a:pt x="11018" y="109"/>
                </a:lnTo>
                <a:lnTo>
                  <a:pt x="11022" y="105"/>
                </a:lnTo>
                <a:lnTo>
                  <a:pt x="11026" y="102"/>
                </a:lnTo>
                <a:lnTo>
                  <a:pt x="11030" y="100"/>
                </a:lnTo>
                <a:lnTo>
                  <a:pt x="11034" y="99"/>
                </a:lnTo>
                <a:lnTo>
                  <a:pt x="11039" y="99"/>
                </a:lnTo>
                <a:lnTo>
                  <a:pt x="11043" y="100"/>
                </a:lnTo>
                <a:lnTo>
                  <a:pt x="11047" y="101"/>
                </a:lnTo>
                <a:lnTo>
                  <a:pt x="11052" y="103"/>
                </a:lnTo>
                <a:lnTo>
                  <a:pt x="11052" y="103"/>
                </a:lnTo>
                <a:lnTo>
                  <a:pt x="11073" y="119"/>
                </a:lnTo>
                <a:lnTo>
                  <a:pt x="11093" y="136"/>
                </a:lnTo>
                <a:lnTo>
                  <a:pt x="11112" y="152"/>
                </a:lnTo>
                <a:lnTo>
                  <a:pt x="11130" y="169"/>
                </a:lnTo>
                <a:lnTo>
                  <a:pt x="11148" y="186"/>
                </a:lnTo>
                <a:lnTo>
                  <a:pt x="11165" y="204"/>
                </a:lnTo>
                <a:lnTo>
                  <a:pt x="11180" y="223"/>
                </a:lnTo>
                <a:lnTo>
                  <a:pt x="11195" y="241"/>
                </a:lnTo>
                <a:lnTo>
                  <a:pt x="11195" y="241"/>
                </a:lnTo>
                <a:lnTo>
                  <a:pt x="11197" y="245"/>
                </a:lnTo>
                <a:lnTo>
                  <a:pt x="11199" y="250"/>
                </a:lnTo>
                <a:lnTo>
                  <a:pt x="11200" y="254"/>
                </a:lnTo>
                <a:lnTo>
                  <a:pt x="11199" y="258"/>
                </a:lnTo>
                <a:lnTo>
                  <a:pt x="11198" y="264"/>
                </a:lnTo>
                <a:lnTo>
                  <a:pt x="11197" y="268"/>
                </a:lnTo>
                <a:lnTo>
                  <a:pt x="11194" y="271"/>
                </a:lnTo>
                <a:lnTo>
                  <a:pt x="11191" y="274"/>
                </a:lnTo>
                <a:lnTo>
                  <a:pt x="11191" y="274"/>
                </a:lnTo>
                <a:lnTo>
                  <a:pt x="11187" y="277"/>
                </a:lnTo>
                <a:lnTo>
                  <a:pt x="11183" y="279"/>
                </a:lnTo>
                <a:lnTo>
                  <a:pt x="11176" y="280"/>
                </a:lnTo>
                <a:lnTo>
                  <a:pt x="11176" y="280"/>
                </a:lnTo>
                <a:close/>
                <a:moveTo>
                  <a:pt x="10704" y="48"/>
                </a:moveTo>
                <a:lnTo>
                  <a:pt x="10511" y="48"/>
                </a:lnTo>
                <a:lnTo>
                  <a:pt x="10511" y="48"/>
                </a:lnTo>
                <a:lnTo>
                  <a:pt x="10507" y="47"/>
                </a:lnTo>
                <a:lnTo>
                  <a:pt x="10502" y="46"/>
                </a:lnTo>
                <a:lnTo>
                  <a:pt x="10498" y="44"/>
                </a:lnTo>
                <a:lnTo>
                  <a:pt x="10495" y="41"/>
                </a:lnTo>
                <a:lnTo>
                  <a:pt x="10492" y="38"/>
                </a:lnTo>
                <a:lnTo>
                  <a:pt x="10489" y="33"/>
                </a:lnTo>
                <a:lnTo>
                  <a:pt x="10488" y="29"/>
                </a:lnTo>
                <a:lnTo>
                  <a:pt x="10487" y="25"/>
                </a:lnTo>
                <a:lnTo>
                  <a:pt x="10487" y="25"/>
                </a:lnTo>
                <a:lnTo>
                  <a:pt x="10488" y="19"/>
                </a:lnTo>
                <a:lnTo>
                  <a:pt x="10489" y="15"/>
                </a:lnTo>
                <a:lnTo>
                  <a:pt x="10492" y="11"/>
                </a:lnTo>
                <a:lnTo>
                  <a:pt x="10495" y="7"/>
                </a:lnTo>
                <a:lnTo>
                  <a:pt x="10498" y="4"/>
                </a:lnTo>
                <a:lnTo>
                  <a:pt x="10502" y="2"/>
                </a:lnTo>
                <a:lnTo>
                  <a:pt x="10507" y="1"/>
                </a:lnTo>
                <a:lnTo>
                  <a:pt x="10511" y="0"/>
                </a:lnTo>
                <a:lnTo>
                  <a:pt x="10704" y="0"/>
                </a:lnTo>
                <a:lnTo>
                  <a:pt x="10704" y="0"/>
                </a:lnTo>
                <a:lnTo>
                  <a:pt x="10708" y="1"/>
                </a:lnTo>
                <a:lnTo>
                  <a:pt x="10712" y="2"/>
                </a:lnTo>
                <a:lnTo>
                  <a:pt x="10717" y="4"/>
                </a:lnTo>
                <a:lnTo>
                  <a:pt x="10720" y="7"/>
                </a:lnTo>
                <a:lnTo>
                  <a:pt x="10723" y="11"/>
                </a:lnTo>
                <a:lnTo>
                  <a:pt x="10725" y="15"/>
                </a:lnTo>
                <a:lnTo>
                  <a:pt x="10728" y="19"/>
                </a:lnTo>
                <a:lnTo>
                  <a:pt x="10728" y="25"/>
                </a:lnTo>
                <a:lnTo>
                  <a:pt x="10728" y="25"/>
                </a:lnTo>
                <a:lnTo>
                  <a:pt x="10728" y="29"/>
                </a:lnTo>
                <a:lnTo>
                  <a:pt x="10725" y="33"/>
                </a:lnTo>
                <a:lnTo>
                  <a:pt x="10723" y="38"/>
                </a:lnTo>
                <a:lnTo>
                  <a:pt x="10720" y="41"/>
                </a:lnTo>
                <a:lnTo>
                  <a:pt x="10717" y="44"/>
                </a:lnTo>
                <a:lnTo>
                  <a:pt x="10712" y="46"/>
                </a:lnTo>
                <a:lnTo>
                  <a:pt x="10708" y="47"/>
                </a:lnTo>
                <a:lnTo>
                  <a:pt x="10704" y="48"/>
                </a:lnTo>
                <a:lnTo>
                  <a:pt x="10704" y="48"/>
                </a:lnTo>
                <a:close/>
                <a:moveTo>
                  <a:pt x="10151" y="48"/>
                </a:moveTo>
                <a:lnTo>
                  <a:pt x="9960" y="48"/>
                </a:lnTo>
                <a:lnTo>
                  <a:pt x="9960" y="48"/>
                </a:lnTo>
                <a:lnTo>
                  <a:pt x="9954" y="47"/>
                </a:lnTo>
                <a:lnTo>
                  <a:pt x="9950" y="46"/>
                </a:lnTo>
                <a:lnTo>
                  <a:pt x="9946" y="44"/>
                </a:lnTo>
                <a:lnTo>
                  <a:pt x="9942" y="41"/>
                </a:lnTo>
                <a:lnTo>
                  <a:pt x="9939" y="38"/>
                </a:lnTo>
                <a:lnTo>
                  <a:pt x="9937" y="33"/>
                </a:lnTo>
                <a:lnTo>
                  <a:pt x="9936" y="29"/>
                </a:lnTo>
                <a:lnTo>
                  <a:pt x="9936" y="25"/>
                </a:lnTo>
                <a:lnTo>
                  <a:pt x="9936" y="25"/>
                </a:lnTo>
                <a:lnTo>
                  <a:pt x="9936" y="19"/>
                </a:lnTo>
                <a:lnTo>
                  <a:pt x="9937" y="15"/>
                </a:lnTo>
                <a:lnTo>
                  <a:pt x="9939" y="11"/>
                </a:lnTo>
                <a:lnTo>
                  <a:pt x="9942" y="7"/>
                </a:lnTo>
                <a:lnTo>
                  <a:pt x="9946" y="4"/>
                </a:lnTo>
                <a:lnTo>
                  <a:pt x="9950" y="2"/>
                </a:lnTo>
                <a:lnTo>
                  <a:pt x="9954" y="1"/>
                </a:lnTo>
                <a:lnTo>
                  <a:pt x="9960" y="0"/>
                </a:lnTo>
                <a:lnTo>
                  <a:pt x="10151" y="0"/>
                </a:lnTo>
                <a:lnTo>
                  <a:pt x="10151" y="0"/>
                </a:lnTo>
                <a:lnTo>
                  <a:pt x="10157" y="1"/>
                </a:lnTo>
                <a:lnTo>
                  <a:pt x="10161" y="2"/>
                </a:lnTo>
                <a:lnTo>
                  <a:pt x="10165" y="4"/>
                </a:lnTo>
                <a:lnTo>
                  <a:pt x="10168" y="7"/>
                </a:lnTo>
                <a:lnTo>
                  <a:pt x="10172" y="11"/>
                </a:lnTo>
                <a:lnTo>
                  <a:pt x="10174" y="15"/>
                </a:lnTo>
                <a:lnTo>
                  <a:pt x="10175" y="19"/>
                </a:lnTo>
                <a:lnTo>
                  <a:pt x="10175" y="25"/>
                </a:lnTo>
                <a:lnTo>
                  <a:pt x="10175" y="25"/>
                </a:lnTo>
                <a:lnTo>
                  <a:pt x="10175" y="29"/>
                </a:lnTo>
                <a:lnTo>
                  <a:pt x="10174" y="33"/>
                </a:lnTo>
                <a:lnTo>
                  <a:pt x="10172" y="38"/>
                </a:lnTo>
                <a:lnTo>
                  <a:pt x="10168" y="41"/>
                </a:lnTo>
                <a:lnTo>
                  <a:pt x="10165" y="44"/>
                </a:lnTo>
                <a:lnTo>
                  <a:pt x="10161" y="46"/>
                </a:lnTo>
                <a:lnTo>
                  <a:pt x="10157" y="47"/>
                </a:lnTo>
                <a:lnTo>
                  <a:pt x="10151" y="48"/>
                </a:lnTo>
                <a:lnTo>
                  <a:pt x="10151" y="48"/>
                </a:lnTo>
                <a:close/>
                <a:moveTo>
                  <a:pt x="9600" y="48"/>
                </a:moveTo>
                <a:lnTo>
                  <a:pt x="9407" y="48"/>
                </a:lnTo>
                <a:lnTo>
                  <a:pt x="9407" y="48"/>
                </a:lnTo>
                <a:lnTo>
                  <a:pt x="9403" y="47"/>
                </a:lnTo>
                <a:lnTo>
                  <a:pt x="9398" y="46"/>
                </a:lnTo>
                <a:lnTo>
                  <a:pt x="9394" y="44"/>
                </a:lnTo>
                <a:lnTo>
                  <a:pt x="9391" y="41"/>
                </a:lnTo>
                <a:lnTo>
                  <a:pt x="9388" y="38"/>
                </a:lnTo>
                <a:lnTo>
                  <a:pt x="9385" y="33"/>
                </a:lnTo>
                <a:lnTo>
                  <a:pt x="9384" y="29"/>
                </a:lnTo>
                <a:lnTo>
                  <a:pt x="9383" y="25"/>
                </a:lnTo>
                <a:lnTo>
                  <a:pt x="9383" y="25"/>
                </a:lnTo>
                <a:lnTo>
                  <a:pt x="9384" y="19"/>
                </a:lnTo>
                <a:lnTo>
                  <a:pt x="9385" y="15"/>
                </a:lnTo>
                <a:lnTo>
                  <a:pt x="9388" y="11"/>
                </a:lnTo>
                <a:lnTo>
                  <a:pt x="9391" y="7"/>
                </a:lnTo>
                <a:lnTo>
                  <a:pt x="9394" y="4"/>
                </a:lnTo>
                <a:lnTo>
                  <a:pt x="9398" y="2"/>
                </a:lnTo>
                <a:lnTo>
                  <a:pt x="9403" y="1"/>
                </a:lnTo>
                <a:lnTo>
                  <a:pt x="9407" y="0"/>
                </a:lnTo>
                <a:lnTo>
                  <a:pt x="9600" y="0"/>
                </a:lnTo>
                <a:lnTo>
                  <a:pt x="9600" y="0"/>
                </a:lnTo>
                <a:lnTo>
                  <a:pt x="9604" y="1"/>
                </a:lnTo>
                <a:lnTo>
                  <a:pt x="9608" y="2"/>
                </a:lnTo>
                <a:lnTo>
                  <a:pt x="9613" y="4"/>
                </a:lnTo>
                <a:lnTo>
                  <a:pt x="9616" y="7"/>
                </a:lnTo>
                <a:lnTo>
                  <a:pt x="9619" y="11"/>
                </a:lnTo>
                <a:lnTo>
                  <a:pt x="9621" y="15"/>
                </a:lnTo>
                <a:lnTo>
                  <a:pt x="9623" y="19"/>
                </a:lnTo>
                <a:lnTo>
                  <a:pt x="9623" y="25"/>
                </a:lnTo>
                <a:lnTo>
                  <a:pt x="9623" y="25"/>
                </a:lnTo>
                <a:lnTo>
                  <a:pt x="9623" y="29"/>
                </a:lnTo>
                <a:lnTo>
                  <a:pt x="9621" y="33"/>
                </a:lnTo>
                <a:lnTo>
                  <a:pt x="9619" y="38"/>
                </a:lnTo>
                <a:lnTo>
                  <a:pt x="9616" y="41"/>
                </a:lnTo>
                <a:lnTo>
                  <a:pt x="9613" y="44"/>
                </a:lnTo>
                <a:lnTo>
                  <a:pt x="9608" y="46"/>
                </a:lnTo>
                <a:lnTo>
                  <a:pt x="9604" y="47"/>
                </a:lnTo>
                <a:lnTo>
                  <a:pt x="9600" y="48"/>
                </a:lnTo>
                <a:lnTo>
                  <a:pt x="9600" y="48"/>
                </a:lnTo>
                <a:close/>
                <a:moveTo>
                  <a:pt x="9047" y="48"/>
                </a:moveTo>
                <a:lnTo>
                  <a:pt x="8856" y="48"/>
                </a:lnTo>
                <a:lnTo>
                  <a:pt x="8856" y="48"/>
                </a:lnTo>
                <a:lnTo>
                  <a:pt x="8851" y="47"/>
                </a:lnTo>
                <a:lnTo>
                  <a:pt x="8846" y="46"/>
                </a:lnTo>
                <a:lnTo>
                  <a:pt x="8843" y="44"/>
                </a:lnTo>
                <a:lnTo>
                  <a:pt x="8838" y="41"/>
                </a:lnTo>
                <a:lnTo>
                  <a:pt x="8836" y="38"/>
                </a:lnTo>
                <a:lnTo>
                  <a:pt x="8833" y="33"/>
                </a:lnTo>
                <a:lnTo>
                  <a:pt x="8832" y="29"/>
                </a:lnTo>
                <a:lnTo>
                  <a:pt x="8832" y="25"/>
                </a:lnTo>
                <a:lnTo>
                  <a:pt x="8832" y="25"/>
                </a:lnTo>
                <a:lnTo>
                  <a:pt x="8832" y="19"/>
                </a:lnTo>
                <a:lnTo>
                  <a:pt x="8833" y="15"/>
                </a:lnTo>
                <a:lnTo>
                  <a:pt x="8836" y="11"/>
                </a:lnTo>
                <a:lnTo>
                  <a:pt x="8838" y="7"/>
                </a:lnTo>
                <a:lnTo>
                  <a:pt x="8843" y="4"/>
                </a:lnTo>
                <a:lnTo>
                  <a:pt x="8846" y="2"/>
                </a:lnTo>
                <a:lnTo>
                  <a:pt x="8851" y="1"/>
                </a:lnTo>
                <a:lnTo>
                  <a:pt x="8856" y="0"/>
                </a:lnTo>
                <a:lnTo>
                  <a:pt x="9047" y="0"/>
                </a:lnTo>
                <a:lnTo>
                  <a:pt x="9047" y="0"/>
                </a:lnTo>
                <a:lnTo>
                  <a:pt x="9053" y="1"/>
                </a:lnTo>
                <a:lnTo>
                  <a:pt x="9057" y="2"/>
                </a:lnTo>
                <a:lnTo>
                  <a:pt x="9061" y="4"/>
                </a:lnTo>
                <a:lnTo>
                  <a:pt x="9064" y="7"/>
                </a:lnTo>
                <a:lnTo>
                  <a:pt x="9068" y="11"/>
                </a:lnTo>
                <a:lnTo>
                  <a:pt x="9070" y="15"/>
                </a:lnTo>
                <a:lnTo>
                  <a:pt x="9071" y="19"/>
                </a:lnTo>
                <a:lnTo>
                  <a:pt x="9072" y="25"/>
                </a:lnTo>
                <a:lnTo>
                  <a:pt x="9072" y="25"/>
                </a:lnTo>
                <a:lnTo>
                  <a:pt x="9071" y="29"/>
                </a:lnTo>
                <a:lnTo>
                  <a:pt x="9070" y="33"/>
                </a:lnTo>
                <a:lnTo>
                  <a:pt x="9068" y="38"/>
                </a:lnTo>
                <a:lnTo>
                  <a:pt x="9064" y="41"/>
                </a:lnTo>
                <a:lnTo>
                  <a:pt x="9061" y="44"/>
                </a:lnTo>
                <a:lnTo>
                  <a:pt x="9057" y="46"/>
                </a:lnTo>
                <a:lnTo>
                  <a:pt x="9053" y="47"/>
                </a:lnTo>
                <a:lnTo>
                  <a:pt x="9047" y="48"/>
                </a:lnTo>
                <a:lnTo>
                  <a:pt x="9047" y="48"/>
                </a:lnTo>
                <a:close/>
                <a:moveTo>
                  <a:pt x="8496" y="48"/>
                </a:moveTo>
                <a:lnTo>
                  <a:pt x="8304" y="48"/>
                </a:lnTo>
                <a:lnTo>
                  <a:pt x="8304" y="48"/>
                </a:lnTo>
                <a:lnTo>
                  <a:pt x="8299" y="47"/>
                </a:lnTo>
                <a:lnTo>
                  <a:pt x="8294" y="46"/>
                </a:lnTo>
                <a:lnTo>
                  <a:pt x="8290" y="44"/>
                </a:lnTo>
                <a:lnTo>
                  <a:pt x="8287" y="41"/>
                </a:lnTo>
                <a:lnTo>
                  <a:pt x="8284" y="38"/>
                </a:lnTo>
                <a:lnTo>
                  <a:pt x="8281" y="33"/>
                </a:lnTo>
                <a:lnTo>
                  <a:pt x="8280" y="29"/>
                </a:lnTo>
                <a:lnTo>
                  <a:pt x="8279" y="25"/>
                </a:lnTo>
                <a:lnTo>
                  <a:pt x="8279" y="25"/>
                </a:lnTo>
                <a:lnTo>
                  <a:pt x="8280" y="19"/>
                </a:lnTo>
                <a:lnTo>
                  <a:pt x="8281" y="15"/>
                </a:lnTo>
                <a:lnTo>
                  <a:pt x="8284" y="11"/>
                </a:lnTo>
                <a:lnTo>
                  <a:pt x="8287" y="7"/>
                </a:lnTo>
                <a:lnTo>
                  <a:pt x="8290" y="4"/>
                </a:lnTo>
                <a:lnTo>
                  <a:pt x="8294" y="2"/>
                </a:lnTo>
                <a:lnTo>
                  <a:pt x="8299" y="1"/>
                </a:lnTo>
                <a:lnTo>
                  <a:pt x="8304" y="0"/>
                </a:lnTo>
                <a:lnTo>
                  <a:pt x="8496" y="0"/>
                </a:lnTo>
                <a:lnTo>
                  <a:pt x="8496" y="0"/>
                </a:lnTo>
                <a:lnTo>
                  <a:pt x="8500" y="1"/>
                </a:lnTo>
                <a:lnTo>
                  <a:pt x="8504" y="2"/>
                </a:lnTo>
                <a:lnTo>
                  <a:pt x="8509" y="4"/>
                </a:lnTo>
                <a:lnTo>
                  <a:pt x="8513" y="7"/>
                </a:lnTo>
                <a:lnTo>
                  <a:pt x="8515" y="11"/>
                </a:lnTo>
                <a:lnTo>
                  <a:pt x="8517" y="15"/>
                </a:lnTo>
                <a:lnTo>
                  <a:pt x="8519" y="19"/>
                </a:lnTo>
                <a:lnTo>
                  <a:pt x="8519" y="25"/>
                </a:lnTo>
                <a:lnTo>
                  <a:pt x="8519" y="25"/>
                </a:lnTo>
                <a:lnTo>
                  <a:pt x="8519" y="29"/>
                </a:lnTo>
                <a:lnTo>
                  <a:pt x="8517" y="33"/>
                </a:lnTo>
                <a:lnTo>
                  <a:pt x="8515" y="38"/>
                </a:lnTo>
                <a:lnTo>
                  <a:pt x="8513" y="41"/>
                </a:lnTo>
                <a:lnTo>
                  <a:pt x="8509" y="44"/>
                </a:lnTo>
                <a:lnTo>
                  <a:pt x="8504" y="46"/>
                </a:lnTo>
                <a:lnTo>
                  <a:pt x="8500" y="47"/>
                </a:lnTo>
                <a:lnTo>
                  <a:pt x="8496" y="48"/>
                </a:lnTo>
                <a:lnTo>
                  <a:pt x="8496" y="48"/>
                </a:lnTo>
                <a:close/>
                <a:moveTo>
                  <a:pt x="7943" y="48"/>
                </a:moveTo>
                <a:lnTo>
                  <a:pt x="7751" y="48"/>
                </a:lnTo>
                <a:lnTo>
                  <a:pt x="7751" y="48"/>
                </a:lnTo>
                <a:lnTo>
                  <a:pt x="7747" y="47"/>
                </a:lnTo>
                <a:lnTo>
                  <a:pt x="7742" y="46"/>
                </a:lnTo>
                <a:lnTo>
                  <a:pt x="7739" y="44"/>
                </a:lnTo>
                <a:lnTo>
                  <a:pt x="7734" y="41"/>
                </a:lnTo>
                <a:lnTo>
                  <a:pt x="7732" y="38"/>
                </a:lnTo>
                <a:lnTo>
                  <a:pt x="7730" y="33"/>
                </a:lnTo>
                <a:lnTo>
                  <a:pt x="7728" y="29"/>
                </a:lnTo>
                <a:lnTo>
                  <a:pt x="7728" y="25"/>
                </a:lnTo>
                <a:lnTo>
                  <a:pt x="7728" y="25"/>
                </a:lnTo>
                <a:lnTo>
                  <a:pt x="7728" y="19"/>
                </a:lnTo>
                <a:lnTo>
                  <a:pt x="7730" y="15"/>
                </a:lnTo>
                <a:lnTo>
                  <a:pt x="7732" y="11"/>
                </a:lnTo>
                <a:lnTo>
                  <a:pt x="7734" y="7"/>
                </a:lnTo>
                <a:lnTo>
                  <a:pt x="7739" y="4"/>
                </a:lnTo>
                <a:lnTo>
                  <a:pt x="7742" y="2"/>
                </a:lnTo>
                <a:lnTo>
                  <a:pt x="7747" y="1"/>
                </a:lnTo>
                <a:lnTo>
                  <a:pt x="7751" y="0"/>
                </a:lnTo>
                <a:lnTo>
                  <a:pt x="7943" y="0"/>
                </a:lnTo>
                <a:lnTo>
                  <a:pt x="7943" y="0"/>
                </a:lnTo>
                <a:lnTo>
                  <a:pt x="7949" y="1"/>
                </a:lnTo>
                <a:lnTo>
                  <a:pt x="7953" y="2"/>
                </a:lnTo>
                <a:lnTo>
                  <a:pt x="7957" y="4"/>
                </a:lnTo>
                <a:lnTo>
                  <a:pt x="7960" y="7"/>
                </a:lnTo>
                <a:lnTo>
                  <a:pt x="7964" y="11"/>
                </a:lnTo>
                <a:lnTo>
                  <a:pt x="7966" y="15"/>
                </a:lnTo>
                <a:lnTo>
                  <a:pt x="7967" y="19"/>
                </a:lnTo>
                <a:lnTo>
                  <a:pt x="7968" y="25"/>
                </a:lnTo>
                <a:lnTo>
                  <a:pt x="7968" y="25"/>
                </a:lnTo>
                <a:lnTo>
                  <a:pt x="7967" y="29"/>
                </a:lnTo>
                <a:lnTo>
                  <a:pt x="7966" y="33"/>
                </a:lnTo>
                <a:lnTo>
                  <a:pt x="7964" y="38"/>
                </a:lnTo>
                <a:lnTo>
                  <a:pt x="7960" y="41"/>
                </a:lnTo>
                <a:lnTo>
                  <a:pt x="7957" y="44"/>
                </a:lnTo>
                <a:lnTo>
                  <a:pt x="7953" y="46"/>
                </a:lnTo>
                <a:lnTo>
                  <a:pt x="7949" y="47"/>
                </a:lnTo>
                <a:lnTo>
                  <a:pt x="7943" y="48"/>
                </a:lnTo>
                <a:lnTo>
                  <a:pt x="7943" y="48"/>
                </a:lnTo>
                <a:close/>
                <a:moveTo>
                  <a:pt x="7392" y="48"/>
                </a:moveTo>
                <a:lnTo>
                  <a:pt x="7200" y="48"/>
                </a:lnTo>
                <a:lnTo>
                  <a:pt x="7200" y="48"/>
                </a:lnTo>
                <a:lnTo>
                  <a:pt x="7195" y="47"/>
                </a:lnTo>
                <a:lnTo>
                  <a:pt x="7190" y="46"/>
                </a:lnTo>
                <a:lnTo>
                  <a:pt x="7186" y="44"/>
                </a:lnTo>
                <a:lnTo>
                  <a:pt x="7183" y="41"/>
                </a:lnTo>
                <a:lnTo>
                  <a:pt x="7180" y="38"/>
                </a:lnTo>
                <a:lnTo>
                  <a:pt x="7177" y="33"/>
                </a:lnTo>
                <a:lnTo>
                  <a:pt x="7176" y="29"/>
                </a:lnTo>
                <a:lnTo>
                  <a:pt x="7175" y="25"/>
                </a:lnTo>
                <a:lnTo>
                  <a:pt x="7175" y="25"/>
                </a:lnTo>
                <a:lnTo>
                  <a:pt x="7176" y="19"/>
                </a:lnTo>
                <a:lnTo>
                  <a:pt x="7177" y="15"/>
                </a:lnTo>
                <a:lnTo>
                  <a:pt x="7180" y="11"/>
                </a:lnTo>
                <a:lnTo>
                  <a:pt x="7183" y="7"/>
                </a:lnTo>
                <a:lnTo>
                  <a:pt x="7186" y="4"/>
                </a:lnTo>
                <a:lnTo>
                  <a:pt x="7190" y="2"/>
                </a:lnTo>
                <a:lnTo>
                  <a:pt x="7195" y="1"/>
                </a:lnTo>
                <a:lnTo>
                  <a:pt x="7200" y="0"/>
                </a:lnTo>
                <a:lnTo>
                  <a:pt x="7392" y="0"/>
                </a:lnTo>
                <a:lnTo>
                  <a:pt x="7392" y="0"/>
                </a:lnTo>
                <a:lnTo>
                  <a:pt x="7396" y="1"/>
                </a:lnTo>
                <a:lnTo>
                  <a:pt x="7401" y="2"/>
                </a:lnTo>
                <a:lnTo>
                  <a:pt x="7405" y="4"/>
                </a:lnTo>
                <a:lnTo>
                  <a:pt x="7409" y="7"/>
                </a:lnTo>
                <a:lnTo>
                  <a:pt x="7411" y="11"/>
                </a:lnTo>
                <a:lnTo>
                  <a:pt x="7413" y="15"/>
                </a:lnTo>
                <a:lnTo>
                  <a:pt x="7415" y="19"/>
                </a:lnTo>
                <a:lnTo>
                  <a:pt x="7415" y="25"/>
                </a:lnTo>
                <a:lnTo>
                  <a:pt x="7415" y="25"/>
                </a:lnTo>
                <a:lnTo>
                  <a:pt x="7415" y="29"/>
                </a:lnTo>
                <a:lnTo>
                  <a:pt x="7413" y="33"/>
                </a:lnTo>
                <a:lnTo>
                  <a:pt x="7411" y="38"/>
                </a:lnTo>
                <a:lnTo>
                  <a:pt x="7409" y="41"/>
                </a:lnTo>
                <a:lnTo>
                  <a:pt x="7405" y="44"/>
                </a:lnTo>
                <a:lnTo>
                  <a:pt x="7401" y="46"/>
                </a:lnTo>
                <a:lnTo>
                  <a:pt x="7396" y="47"/>
                </a:lnTo>
                <a:lnTo>
                  <a:pt x="7392" y="48"/>
                </a:lnTo>
                <a:lnTo>
                  <a:pt x="7392" y="48"/>
                </a:lnTo>
                <a:close/>
                <a:moveTo>
                  <a:pt x="6839" y="48"/>
                </a:moveTo>
                <a:lnTo>
                  <a:pt x="6647" y="48"/>
                </a:lnTo>
                <a:lnTo>
                  <a:pt x="6647" y="48"/>
                </a:lnTo>
                <a:lnTo>
                  <a:pt x="6643" y="47"/>
                </a:lnTo>
                <a:lnTo>
                  <a:pt x="6638" y="46"/>
                </a:lnTo>
                <a:lnTo>
                  <a:pt x="6635" y="44"/>
                </a:lnTo>
                <a:lnTo>
                  <a:pt x="6630" y="41"/>
                </a:lnTo>
                <a:lnTo>
                  <a:pt x="6628" y="38"/>
                </a:lnTo>
                <a:lnTo>
                  <a:pt x="6626" y="33"/>
                </a:lnTo>
                <a:lnTo>
                  <a:pt x="6624" y="29"/>
                </a:lnTo>
                <a:lnTo>
                  <a:pt x="6624" y="25"/>
                </a:lnTo>
                <a:lnTo>
                  <a:pt x="6624" y="25"/>
                </a:lnTo>
                <a:lnTo>
                  <a:pt x="6624" y="19"/>
                </a:lnTo>
                <a:lnTo>
                  <a:pt x="6626" y="15"/>
                </a:lnTo>
                <a:lnTo>
                  <a:pt x="6628" y="11"/>
                </a:lnTo>
                <a:lnTo>
                  <a:pt x="6630" y="7"/>
                </a:lnTo>
                <a:lnTo>
                  <a:pt x="6635" y="4"/>
                </a:lnTo>
                <a:lnTo>
                  <a:pt x="6638" y="2"/>
                </a:lnTo>
                <a:lnTo>
                  <a:pt x="6643" y="1"/>
                </a:lnTo>
                <a:lnTo>
                  <a:pt x="6647" y="0"/>
                </a:lnTo>
                <a:lnTo>
                  <a:pt x="6839" y="0"/>
                </a:lnTo>
                <a:lnTo>
                  <a:pt x="6839" y="0"/>
                </a:lnTo>
                <a:lnTo>
                  <a:pt x="6845" y="1"/>
                </a:lnTo>
                <a:lnTo>
                  <a:pt x="6849" y="2"/>
                </a:lnTo>
                <a:lnTo>
                  <a:pt x="6853" y="4"/>
                </a:lnTo>
                <a:lnTo>
                  <a:pt x="6856" y="7"/>
                </a:lnTo>
                <a:lnTo>
                  <a:pt x="6860" y="11"/>
                </a:lnTo>
                <a:lnTo>
                  <a:pt x="6862" y="15"/>
                </a:lnTo>
                <a:lnTo>
                  <a:pt x="6863" y="19"/>
                </a:lnTo>
                <a:lnTo>
                  <a:pt x="6864" y="25"/>
                </a:lnTo>
                <a:lnTo>
                  <a:pt x="6864" y="25"/>
                </a:lnTo>
                <a:lnTo>
                  <a:pt x="6863" y="29"/>
                </a:lnTo>
                <a:lnTo>
                  <a:pt x="6862" y="33"/>
                </a:lnTo>
                <a:lnTo>
                  <a:pt x="6860" y="38"/>
                </a:lnTo>
                <a:lnTo>
                  <a:pt x="6856" y="41"/>
                </a:lnTo>
                <a:lnTo>
                  <a:pt x="6853" y="44"/>
                </a:lnTo>
                <a:lnTo>
                  <a:pt x="6849" y="46"/>
                </a:lnTo>
                <a:lnTo>
                  <a:pt x="6845" y="47"/>
                </a:lnTo>
                <a:lnTo>
                  <a:pt x="6839" y="48"/>
                </a:lnTo>
                <a:lnTo>
                  <a:pt x="6839" y="48"/>
                </a:lnTo>
                <a:close/>
                <a:moveTo>
                  <a:pt x="6288" y="48"/>
                </a:moveTo>
                <a:lnTo>
                  <a:pt x="6096" y="48"/>
                </a:lnTo>
                <a:lnTo>
                  <a:pt x="6096" y="48"/>
                </a:lnTo>
                <a:lnTo>
                  <a:pt x="6091" y="47"/>
                </a:lnTo>
                <a:lnTo>
                  <a:pt x="6086" y="46"/>
                </a:lnTo>
                <a:lnTo>
                  <a:pt x="6082" y="44"/>
                </a:lnTo>
                <a:lnTo>
                  <a:pt x="6079" y="41"/>
                </a:lnTo>
                <a:lnTo>
                  <a:pt x="6075" y="38"/>
                </a:lnTo>
                <a:lnTo>
                  <a:pt x="6073" y="33"/>
                </a:lnTo>
                <a:lnTo>
                  <a:pt x="6072" y="29"/>
                </a:lnTo>
                <a:lnTo>
                  <a:pt x="6071" y="25"/>
                </a:lnTo>
                <a:lnTo>
                  <a:pt x="6071" y="25"/>
                </a:lnTo>
                <a:lnTo>
                  <a:pt x="6072" y="19"/>
                </a:lnTo>
                <a:lnTo>
                  <a:pt x="6073" y="15"/>
                </a:lnTo>
                <a:lnTo>
                  <a:pt x="6075" y="11"/>
                </a:lnTo>
                <a:lnTo>
                  <a:pt x="6079" y="7"/>
                </a:lnTo>
                <a:lnTo>
                  <a:pt x="6082" y="4"/>
                </a:lnTo>
                <a:lnTo>
                  <a:pt x="6086" y="2"/>
                </a:lnTo>
                <a:lnTo>
                  <a:pt x="6091" y="1"/>
                </a:lnTo>
                <a:lnTo>
                  <a:pt x="6096" y="0"/>
                </a:lnTo>
                <a:lnTo>
                  <a:pt x="6288" y="0"/>
                </a:lnTo>
                <a:lnTo>
                  <a:pt x="6288" y="0"/>
                </a:lnTo>
                <a:lnTo>
                  <a:pt x="6292" y="1"/>
                </a:lnTo>
                <a:lnTo>
                  <a:pt x="6297" y="2"/>
                </a:lnTo>
                <a:lnTo>
                  <a:pt x="6301" y="4"/>
                </a:lnTo>
                <a:lnTo>
                  <a:pt x="6305" y="7"/>
                </a:lnTo>
                <a:lnTo>
                  <a:pt x="6307" y="11"/>
                </a:lnTo>
                <a:lnTo>
                  <a:pt x="6309" y="15"/>
                </a:lnTo>
                <a:lnTo>
                  <a:pt x="6311" y="19"/>
                </a:lnTo>
                <a:lnTo>
                  <a:pt x="6311" y="25"/>
                </a:lnTo>
                <a:lnTo>
                  <a:pt x="6311" y="25"/>
                </a:lnTo>
                <a:lnTo>
                  <a:pt x="6311" y="29"/>
                </a:lnTo>
                <a:lnTo>
                  <a:pt x="6309" y="33"/>
                </a:lnTo>
                <a:lnTo>
                  <a:pt x="6307" y="38"/>
                </a:lnTo>
                <a:lnTo>
                  <a:pt x="6305" y="41"/>
                </a:lnTo>
                <a:lnTo>
                  <a:pt x="6301" y="44"/>
                </a:lnTo>
                <a:lnTo>
                  <a:pt x="6297" y="46"/>
                </a:lnTo>
                <a:lnTo>
                  <a:pt x="6292" y="47"/>
                </a:lnTo>
                <a:lnTo>
                  <a:pt x="6288" y="48"/>
                </a:lnTo>
                <a:lnTo>
                  <a:pt x="6288" y="48"/>
                </a:lnTo>
                <a:close/>
                <a:moveTo>
                  <a:pt x="5735" y="48"/>
                </a:moveTo>
                <a:lnTo>
                  <a:pt x="5543" y="48"/>
                </a:lnTo>
                <a:lnTo>
                  <a:pt x="5543" y="48"/>
                </a:lnTo>
                <a:lnTo>
                  <a:pt x="5539" y="47"/>
                </a:lnTo>
                <a:lnTo>
                  <a:pt x="5534" y="46"/>
                </a:lnTo>
                <a:lnTo>
                  <a:pt x="5530" y="44"/>
                </a:lnTo>
                <a:lnTo>
                  <a:pt x="5526" y="41"/>
                </a:lnTo>
                <a:lnTo>
                  <a:pt x="5524" y="38"/>
                </a:lnTo>
                <a:lnTo>
                  <a:pt x="5522" y="33"/>
                </a:lnTo>
                <a:lnTo>
                  <a:pt x="5520" y="29"/>
                </a:lnTo>
                <a:lnTo>
                  <a:pt x="5520" y="25"/>
                </a:lnTo>
                <a:lnTo>
                  <a:pt x="5520" y="25"/>
                </a:lnTo>
                <a:lnTo>
                  <a:pt x="5520" y="19"/>
                </a:lnTo>
                <a:lnTo>
                  <a:pt x="5522" y="15"/>
                </a:lnTo>
                <a:lnTo>
                  <a:pt x="5524" y="11"/>
                </a:lnTo>
                <a:lnTo>
                  <a:pt x="5526" y="7"/>
                </a:lnTo>
                <a:lnTo>
                  <a:pt x="5530" y="4"/>
                </a:lnTo>
                <a:lnTo>
                  <a:pt x="5534" y="2"/>
                </a:lnTo>
                <a:lnTo>
                  <a:pt x="5539" y="1"/>
                </a:lnTo>
                <a:lnTo>
                  <a:pt x="5543" y="0"/>
                </a:lnTo>
                <a:lnTo>
                  <a:pt x="5735" y="0"/>
                </a:lnTo>
                <a:lnTo>
                  <a:pt x="5735" y="0"/>
                </a:lnTo>
                <a:lnTo>
                  <a:pt x="5741" y="1"/>
                </a:lnTo>
                <a:lnTo>
                  <a:pt x="5745" y="2"/>
                </a:lnTo>
                <a:lnTo>
                  <a:pt x="5749" y="4"/>
                </a:lnTo>
                <a:lnTo>
                  <a:pt x="5752" y="7"/>
                </a:lnTo>
                <a:lnTo>
                  <a:pt x="5756" y="11"/>
                </a:lnTo>
                <a:lnTo>
                  <a:pt x="5758" y="15"/>
                </a:lnTo>
                <a:lnTo>
                  <a:pt x="5759" y="19"/>
                </a:lnTo>
                <a:lnTo>
                  <a:pt x="5760" y="25"/>
                </a:lnTo>
                <a:lnTo>
                  <a:pt x="5760" y="25"/>
                </a:lnTo>
                <a:lnTo>
                  <a:pt x="5759" y="29"/>
                </a:lnTo>
                <a:lnTo>
                  <a:pt x="5758" y="33"/>
                </a:lnTo>
                <a:lnTo>
                  <a:pt x="5756" y="38"/>
                </a:lnTo>
                <a:lnTo>
                  <a:pt x="5752" y="41"/>
                </a:lnTo>
                <a:lnTo>
                  <a:pt x="5749" y="44"/>
                </a:lnTo>
                <a:lnTo>
                  <a:pt x="5745" y="46"/>
                </a:lnTo>
                <a:lnTo>
                  <a:pt x="5741" y="47"/>
                </a:lnTo>
                <a:lnTo>
                  <a:pt x="5735" y="48"/>
                </a:lnTo>
                <a:lnTo>
                  <a:pt x="5735" y="48"/>
                </a:lnTo>
                <a:close/>
                <a:moveTo>
                  <a:pt x="5184" y="48"/>
                </a:moveTo>
                <a:lnTo>
                  <a:pt x="4992" y="48"/>
                </a:lnTo>
                <a:lnTo>
                  <a:pt x="4992" y="48"/>
                </a:lnTo>
                <a:lnTo>
                  <a:pt x="4987" y="47"/>
                </a:lnTo>
                <a:lnTo>
                  <a:pt x="4982" y="46"/>
                </a:lnTo>
                <a:lnTo>
                  <a:pt x="4978" y="44"/>
                </a:lnTo>
                <a:lnTo>
                  <a:pt x="4975" y="41"/>
                </a:lnTo>
                <a:lnTo>
                  <a:pt x="4971" y="38"/>
                </a:lnTo>
                <a:lnTo>
                  <a:pt x="4969" y="33"/>
                </a:lnTo>
                <a:lnTo>
                  <a:pt x="4968" y="29"/>
                </a:lnTo>
                <a:lnTo>
                  <a:pt x="4967" y="25"/>
                </a:lnTo>
                <a:lnTo>
                  <a:pt x="4967" y="25"/>
                </a:lnTo>
                <a:lnTo>
                  <a:pt x="4968" y="19"/>
                </a:lnTo>
                <a:lnTo>
                  <a:pt x="4969" y="15"/>
                </a:lnTo>
                <a:lnTo>
                  <a:pt x="4971" y="11"/>
                </a:lnTo>
                <a:lnTo>
                  <a:pt x="4975" y="7"/>
                </a:lnTo>
                <a:lnTo>
                  <a:pt x="4978" y="4"/>
                </a:lnTo>
                <a:lnTo>
                  <a:pt x="4982" y="2"/>
                </a:lnTo>
                <a:lnTo>
                  <a:pt x="4987" y="1"/>
                </a:lnTo>
                <a:lnTo>
                  <a:pt x="4992" y="0"/>
                </a:lnTo>
                <a:lnTo>
                  <a:pt x="5184" y="0"/>
                </a:lnTo>
                <a:lnTo>
                  <a:pt x="5184" y="0"/>
                </a:lnTo>
                <a:lnTo>
                  <a:pt x="5188" y="1"/>
                </a:lnTo>
                <a:lnTo>
                  <a:pt x="5193" y="2"/>
                </a:lnTo>
                <a:lnTo>
                  <a:pt x="5197" y="4"/>
                </a:lnTo>
                <a:lnTo>
                  <a:pt x="5201" y="7"/>
                </a:lnTo>
                <a:lnTo>
                  <a:pt x="5203" y="11"/>
                </a:lnTo>
                <a:lnTo>
                  <a:pt x="5205" y="15"/>
                </a:lnTo>
                <a:lnTo>
                  <a:pt x="5207" y="19"/>
                </a:lnTo>
                <a:lnTo>
                  <a:pt x="5207" y="25"/>
                </a:lnTo>
                <a:lnTo>
                  <a:pt x="5207" y="25"/>
                </a:lnTo>
                <a:lnTo>
                  <a:pt x="5207" y="29"/>
                </a:lnTo>
                <a:lnTo>
                  <a:pt x="5205" y="33"/>
                </a:lnTo>
                <a:lnTo>
                  <a:pt x="5203" y="38"/>
                </a:lnTo>
                <a:lnTo>
                  <a:pt x="5201" y="41"/>
                </a:lnTo>
                <a:lnTo>
                  <a:pt x="5197" y="44"/>
                </a:lnTo>
                <a:lnTo>
                  <a:pt x="5193" y="46"/>
                </a:lnTo>
                <a:lnTo>
                  <a:pt x="5188" y="47"/>
                </a:lnTo>
                <a:lnTo>
                  <a:pt x="5184" y="48"/>
                </a:lnTo>
                <a:lnTo>
                  <a:pt x="5184" y="48"/>
                </a:lnTo>
                <a:close/>
                <a:moveTo>
                  <a:pt x="4631" y="48"/>
                </a:moveTo>
                <a:lnTo>
                  <a:pt x="4439" y="48"/>
                </a:lnTo>
                <a:lnTo>
                  <a:pt x="4439" y="48"/>
                </a:lnTo>
                <a:lnTo>
                  <a:pt x="4435" y="47"/>
                </a:lnTo>
                <a:lnTo>
                  <a:pt x="4431" y="46"/>
                </a:lnTo>
                <a:lnTo>
                  <a:pt x="4426" y="44"/>
                </a:lnTo>
                <a:lnTo>
                  <a:pt x="4422" y="41"/>
                </a:lnTo>
                <a:lnTo>
                  <a:pt x="4420" y="38"/>
                </a:lnTo>
                <a:lnTo>
                  <a:pt x="4418" y="33"/>
                </a:lnTo>
                <a:lnTo>
                  <a:pt x="4416" y="29"/>
                </a:lnTo>
                <a:lnTo>
                  <a:pt x="4416" y="25"/>
                </a:lnTo>
                <a:lnTo>
                  <a:pt x="4416" y="25"/>
                </a:lnTo>
                <a:lnTo>
                  <a:pt x="4416" y="19"/>
                </a:lnTo>
                <a:lnTo>
                  <a:pt x="4418" y="15"/>
                </a:lnTo>
                <a:lnTo>
                  <a:pt x="4420" y="11"/>
                </a:lnTo>
                <a:lnTo>
                  <a:pt x="4422" y="7"/>
                </a:lnTo>
                <a:lnTo>
                  <a:pt x="4426" y="4"/>
                </a:lnTo>
                <a:lnTo>
                  <a:pt x="4431" y="2"/>
                </a:lnTo>
                <a:lnTo>
                  <a:pt x="4435" y="1"/>
                </a:lnTo>
                <a:lnTo>
                  <a:pt x="4439" y="0"/>
                </a:lnTo>
                <a:lnTo>
                  <a:pt x="4631" y="0"/>
                </a:lnTo>
                <a:lnTo>
                  <a:pt x="4631" y="0"/>
                </a:lnTo>
                <a:lnTo>
                  <a:pt x="4636" y="1"/>
                </a:lnTo>
                <a:lnTo>
                  <a:pt x="4641" y="2"/>
                </a:lnTo>
                <a:lnTo>
                  <a:pt x="4645" y="4"/>
                </a:lnTo>
                <a:lnTo>
                  <a:pt x="4648" y="7"/>
                </a:lnTo>
                <a:lnTo>
                  <a:pt x="4652" y="11"/>
                </a:lnTo>
                <a:lnTo>
                  <a:pt x="4654" y="15"/>
                </a:lnTo>
                <a:lnTo>
                  <a:pt x="4655" y="19"/>
                </a:lnTo>
                <a:lnTo>
                  <a:pt x="4656" y="25"/>
                </a:lnTo>
                <a:lnTo>
                  <a:pt x="4656" y="25"/>
                </a:lnTo>
                <a:lnTo>
                  <a:pt x="4655" y="29"/>
                </a:lnTo>
                <a:lnTo>
                  <a:pt x="4654" y="33"/>
                </a:lnTo>
                <a:lnTo>
                  <a:pt x="4652" y="38"/>
                </a:lnTo>
                <a:lnTo>
                  <a:pt x="4648" y="41"/>
                </a:lnTo>
                <a:lnTo>
                  <a:pt x="4645" y="44"/>
                </a:lnTo>
                <a:lnTo>
                  <a:pt x="4641" y="46"/>
                </a:lnTo>
                <a:lnTo>
                  <a:pt x="4636" y="47"/>
                </a:lnTo>
                <a:lnTo>
                  <a:pt x="4631" y="48"/>
                </a:lnTo>
                <a:lnTo>
                  <a:pt x="4631" y="48"/>
                </a:lnTo>
                <a:close/>
                <a:moveTo>
                  <a:pt x="4080" y="48"/>
                </a:moveTo>
                <a:lnTo>
                  <a:pt x="3888" y="48"/>
                </a:lnTo>
                <a:lnTo>
                  <a:pt x="3888" y="48"/>
                </a:lnTo>
                <a:lnTo>
                  <a:pt x="3883" y="47"/>
                </a:lnTo>
                <a:lnTo>
                  <a:pt x="3878" y="46"/>
                </a:lnTo>
                <a:lnTo>
                  <a:pt x="3874" y="44"/>
                </a:lnTo>
                <a:lnTo>
                  <a:pt x="3871" y="41"/>
                </a:lnTo>
                <a:lnTo>
                  <a:pt x="3867" y="38"/>
                </a:lnTo>
                <a:lnTo>
                  <a:pt x="3865" y="33"/>
                </a:lnTo>
                <a:lnTo>
                  <a:pt x="3864" y="29"/>
                </a:lnTo>
                <a:lnTo>
                  <a:pt x="3863" y="25"/>
                </a:lnTo>
                <a:lnTo>
                  <a:pt x="3863" y="25"/>
                </a:lnTo>
                <a:lnTo>
                  <a:pt x="3864" y="19"/>
                </a:lnTo>
                <a:lnTo>
                  <a:pt x="3865" y="15"/>
                </a:lnTo>
                <a:lnTo>
                  <a:pt x="3867" y="11"/>
                </a:lnTo>
                <a:lnTo>
                  <a:pt x="3871" y="7"/>
                </a:lnTo>
                <a:lnTo>
                  <a:pt x="3874" y="4"/>
                </a:lnTo>
                <a:lnTo>
                  <a:pt x="3878" y="2"/>
                </a:lnTo>
                <a:lnTo>
                  <a:pt x="3883" y="1"/>
                </a:lnTo>
                <a:lnTo>
                  <a:pt x="3888" y="0"/>
                </a:lnTo>
                <a:lnTo>
                  <a:pt x="4080" y="0"/>
                </a:lnTo>
                <a:lnTo>
                  <a:pt x="4080" y="0"/>
                </a:lnTo>
                <a:lnTo>
                  <a:pt x="4084" y="1"/>
                </a:lnTo>
                <a:lnTo>
                  <a:pt x="4089" y="2"/>
                </a:lnTo>
                <a:lnTo>
                  <a:pt x="4093" y="4"/>
                </a:lnTo>
                <a:lnTo>
                  <a:pt x="4097" y="7"/>
                </a:lnTo>
                <a:lnTo>
                  <a:pt x="4099" y="11"/>
                </a:lnTo>
                <a:lnTo>
                  <a:pt x="4102" y="15"/>
                </a:lnTo>
                <a:lnTo>
                  <a:pt x="4103" y="19"/>
                </a:lnTo>
                <a:lnTo>
                  <a:pt x="4103" y="25"/>
                </a:lnTo>
                <a:lnTo>
                  <a:pt x="4103" y="25"/>
                </a:lnTo>
                <a:lnTo>
                  <a:pt x="4103" y="29"/>
                </a:lnTo>
                <a:lnTo>
                  <a:pt x="4102" y="33"/>
                </a:lnTo>
                <a:lnTo>
                  <a:pt x="4099" y="38"/>
                </a:lnTo>
                <a:lnTo>
                  <a:pt x="4097" y="41"/>
                </a:lnTo>
                <a:lnTo>
                  <a:pt x="4093" y="44"/>
                </a:lnTo>
                <a:lnTo>
                  <a:pt x="4089" y="46"/>
                </a:lnTo>
                <a:lnTo>
                  <a:pt x="4084" y="47"/>
                </a:lnTo>
                <a:lnTo>
                  <a:pt x="4080" y="48"/>
                </a:lnTo>
                <a:lnTo>
                  <a:pt x="4080" y="48"/>
                </a:lnTo>
                <a:close/>
                <a:moveTo>
                  <a:pt x="3528" y="48"/>
                </a:moveTo>
                <a:lnTo>
                  <a:pt x="3335" y="48"/>
                </a:lnTo>
                <a:lnTo>
                  <a:pt x="3335" y="48"/>
                </a:lnTo>
                <a:lnTo>
                  <a:pt x="3331" y="47"/>
                </a:lnTo>
                <a:lnTo>
                  <a:pt x="3327" y="46"/>
                </a:lnTo>
                <a:lnTo>
                  <a:pt x="3322" y="44"/>
                </a:lnTo>
                <a:lnTo>
                  <a:pt x="3319" y="41"/>
                </a:lnTo>
                <a:lnTo>
                  <a:pt x="3316" y="38"/>
                </a:lnTo>
                <a:lnTo>
                  <a:pt x="3314" y="33"/>
                </a:lnTo>
                <a:lnTo>
                  <a:pt x="3312" y="29"/>
                </a:lnTo>
                <a:lnTo>
                  <a:pt x="3312" y="25"/>
                </a:lnTo>
                <a:lnTo>
                  <a:pt x="3312" y="25"/>
                </a:lnTo>
                <a:lnTo>
                  <a:pt x="3312" y="19"/>
                </a:lnTo>
                <a:lnTo>
                  <a:pt x="3314" y="15"/>
                </a:lnTo>
                <a:lnTo>
                  <a:pt x="3316" y="11"/>
                </a:lnTo>
                <a:lnTo>
                  <a:pt x="3319" y="7"/>
                </a:lnTo>
                <a:lnTo>
                  <a:pt x="3322" y="4"/>
                </a:lnTo>
                <a:lnTo>
                  <a:pt x="3327" y="2"/>
                </a:lnTo>
                <a:lnTo>
                  <a:pt x="3331" y="1"/>
                </a:lnTo>
                <a:lnTo>
                  <a:pt x="3335" y="0"/>
                </a:lnTo>
                <a:lnTo>
                  <a:pt x="3528" y="0"/>
                </a:lnTo>
                <a:lnTo>
                  <a:pt x="3528" y="0"/>
                </a:lnTo>
                <a:lnTo>
                  <a:pt x="3532" y="1"/>
                </a:lnTo>
                <a:lnTo>
                  <a:pt x="3537" y="2"/>
                </a:lnTo>
                <a:lnTo>
                  <a:pt x="3541" y="4"/>
                </a:lnTo>
                <a:lnTo>
                  <a:pt x="3544" y="7"/>
                </a:lnTo>
                <a:lnTo>
                  <a:pt x="3548" y="11"/>
                </a:lnTo>
                <a:lnTo>
                  <a:pt x="3550" y="15"/>
                </a:lnTo>
                <a:lnTo>
                  <a:pt x="3551" y="19"/>
                </a:lnTo>
                <a:lnTo>
                  <a:pt x="3552" y="25"/>
                </a:lnTo>
                <a:lnTo>
                  <a:pt x="3552" y="25"/>
                </a:lnTo>
                <a:lnTo>
                  <a:pt x="3551" y="29"/>
                </a:lnTo>
                <a:lnTo>
                  <a:pt x="3550" y="33"/>
                </a:lnTo>
                <a:lnTo>
                  <a:pt x="3548" y="38"/>
                </a:lnTo>
                <a:lnTo>
                  <a:pt x="3544" y="41"/>
                </a:lnTo>
                <a:lnTo>
                  <a:pt x="3541" y="44"/>
                </a:lnTo>
                <a:lnTo>
                  <a:pt x="3537" y="46"/>
                </a:lnTo>
                <a:lnTo>
                  <a:pt x="3532" y="47"/>
                </a:lnTo>
                <a:lnTo>
                  <a:pt x="3528" y="48"/>
                </a:lnTo>
                <a:lnTo>
                  <a:pt x="3528" y="48"/>
                </a:lnTo>
                <a:close/>
                <a:moveTo>
                  <a:pt x="2976" y="48"/>
                </a:moveTo>
                <a:lnTo>
                  <a:pt x="2784" y="48"/>
                </a:lnTo>
                <a:lnTo>
                  <a:pt x="2784" y="48"/>
                </a:lnTo>
                <a:lnTo>
                  <a:pt x="2778" y="47"/>
                </a:lnTo>
                <a:lnTo>
                  <a:pt x="2774" y="46"/>
                </a:lnTo>
                <a:lnTo>
                  <a:pt x="2770" y="44"/>
                </a:lnTo>
                <a:lnTo>
                  <a:pt x="2767" y="41"/>
                </a:lnTo>
                <a:lnTo>
                  <a:pt x="2763" y="38"/>
                </a:lnTo>
                <a:lnTo>
                  <a:pt x="2761" y="33"/>
                </a:lnTo>
                <a:lnTo>
                  <a:pt x="2760" y="29"/>
                </a:lnTo>
                <a:lnTo>
                  <a:pt x="2760" y="25"/>
                </a:lnTo>
                <a:lnTo>
                  <a:pt x="2760" y="25"/>
                </a:lnTo>
                <a:lnTo>
                  <a:pt x="2760" y="19"/>
                </a:lnTo>
                <a:lnTo>
                  <a:pt x="2761" y="15"/>
                </a:lnTo>
                <a:lnTo>
                  <a:pt x="2763" y="11"/>
                </a:lnTo>
                <a:lnTo>
                  <a:pt x="2767" y="7"/>
                </a:lnTo>
                <a:lnTo>
                  <a:pt x="2770" y="4"/>
                </a:lnTo>
                <a:lnTo>
                  <a:pt x="2774" y="2"/>
                </a:lnTo>
                <a:lnTo>
                  <a:pt x="2778" y="1"/>
                </a:lnTo>
                <a:lnTo>
                  <a:pt x="2784" y="0"/>
                </a:lnTo>
                <a:lnTo>
                  <a:pt x="2976" y="0"/>
                </a:lnTo>
                <a:lnTo>
                  <a:pt x="2976" y="0"/>
                </a:lnTo>
                <a:lnTo>
                  <a:pt x="2981" y="1"/>
                </a:lnTo>
                <a:lnTo>
                  <a:pt x="2985" y="2"/>
                </a:lnTo>
                <a:lnTo>
                  <a:pt x="2990" y="4"/>
                </a:lnTo>
                <a:lnTo>
                  <a:pt x="2993" y="7"/>
                </a:lnTo>
                <a:lnTo>
                  <a:pt x="2996" y="11"/>
                </a:lnTo>
                <a:lnTo>
                  <a:pt x="2998" y="15"/>
                </a:lnTo>
                <a:lnTo>
                  <a:pt x="2999" y="19"/>
                </a:lnTo>
                <a:lnTo>
                  <a:pt x="2999" y="25"/>
                </a:lnTo>
                <a:lnTo>
                  <a:pt x="2999" y="25"/>
                </a:lnTo>
                <a:lnTo>
                  <a:pt x="2999" y="29"/>
                </a:lnTo>
                <a:lnTo>
                  <a:pt x="2998" y="33"/>
                </a:lnTo>
                <a:lnTo>
                  <a:pt x="2996" y="38"/>
                </a:lnTo>
                <a:lnTo>
                  <a:pt x="2993" y="41"/>
                </a:lnTo>
                <a:lnTo>
                  <a:pt x="2990" y="44"/>
                </a:lnTo>
                <a:lnTo>
                  <a:pt x="2985" y="46"/>
                </a:lnTo>
                <a:lnTo>
                  <a:pt x="2981" y="47"/>
                </a:lnTo>
                <a:lnTo>
                  <a:pt x="2976" y="48"/>
                </a:lnTo>
                <a:lnTo>
                  <a:pt x="2976" y="48"/>
                </a:lnTo>
                <a:close/>
                <a:moveTo>
                  <a:pt x="2424" y="48"/>
                </a:moveTo>
                <a:lnTo>
                  <a:pt x="2231" y="48"/>
                </a:lnTo>
                <a:lnTo>
                  <a:pt x="2231" y="48"/>
                </a:lnTo>
                <a:lnTo>
                  <a:pt x="2227" y="47"/>
                </a:lnTo>
                <a:lnTo>
                  <a:pt x="2223" y="46"/>
                </a:lnTo>
                <a:lnTo>
                  <a:pt x="2218" y="44"/>
                </a:lnTo>
                <a:lnTo>
                  <a:pt x="2215" y="41"/>
                </a:lnTo>
                <a:lnTo>
                  <a:pt x="2212" y="38"/>
                </a:lnTo>
                <a:lnTo>
                  <a:pt x="2210" y="33"/>
                </a:lnTo>
                <a:lnTo>
                  <a:pt x="2208" y="29"/>
                </a:lnTo>
                <a:lnTo>
                  <a:pt x="2208" y="25"/>
                </a:lnTo>
                <a:lnTo>
                  <a:pt x="2208" y="25"/>
                </a:lnTo>
                <a:lnTo>
                  <a:pt x="2208" y="19"/>
                </a:lnTo>
                <a:lnTo>
                  <a:pt x="2210" y="15"/>
                </a:lnTo>
                <a:lnTo>
                  <a:pt x="2212" y="11"/>
                </a:lnTo>
                <a:lnTo>
                  <a:pt x="2215" y="7"/>
                </a:lnTo>
                <a:lnTo>
                  <a:pt x="2218" y="4"/>
                </a:lnTo>
                <a:lnTo>
                  <a:pt x="2223" y="2"/>
                </a:lnTo>
                <a:lnTo>
                  <a:pt x="2227" y="1"/>
                </a:lnTo>
                <a:lnTo>
                  <a:pt x="2231" y="0"/>
                </a:lnTo>
                <a:lnTo>
                  <a:pt x="2424" y="0"/>
                </a:lnTo>
                <a:lnTo>
                  <a:pt x="2424" y="0"/>
                </a:lnTo>
                <a:lnTo>
                  <a:pt x="2428" y="1"/>
                </a:lnTo>
                <a:lnTo>
                  <a:pt x="2433" y="2"/>
                </a:lnTo>
                <a:lnTo>
                  <a:pt x="2437" y="4"/>
                </a:lnTo>
                <a:lnTo>
                  <a:pt x="2440" y="7"/>
                </a:lnTo>
                <a:lnTo>
                  <a:pt x="2443" y="11"/>
                </a:lnTo>
                <a:lnTo>
                  <a:pt x="2446" y="15"/>
                </a:lnTo>
                <a:lnTo>
                  <a:pt x="2447" y="19"/>
                </a:lnTo>
                <a:lnTo>
                  <a:pt x="2448" y="25"/>
                </a:lnTo>
                <a:lnTo>
                  <a:pt x="2448" y="25"/>
                </a:lnTo>
                <a:lnTo>
                  <a:pt x="2447" y="29"/>
                </a:lnTo>
                <a:lnTo>
                  <a:pt x="2446" y="33"/>
                </a:lnTo>
                <a:lnTo>
                  <a:pt x="2443" y="38"/>
                </a:lnTo>
                <a:lnTo>
                  <a:pt x="2440" y="41"/>
                </a:lnTo>
                <a:lnTo>
                  <a:pt x="2437" y="44"/>
                </a:lnTo>
                <a:lnTo>
                  <a:pt x="2433" y="46"/>
                </a:lnTo>
                <a:lnTo>
                  <a:pt x="2428" y="47"/>
                </a:lnTo>
                <a:lnTo>
                  <a:pt x="2424" y="48"/>
                </a:lnTo>
                <a:lnTo>
                  <a:pt x="2424" y="48"/>
                </a:lnTo>
                <a:close/>
                <a:moveTo>
                  <a:pt x="1872" y="48"/>
                </a:moveTo>
                <a:lnTo>
                  <a:pt x="1680" y="48"/>
                </a:lnTo>
                <a:lnTo>
                  <a:pt x="1680" y="48"/>
                </a:lnTo>
                <a:lnTo>
                  <a:pt x="1674" y="47"/>
                </a:lnTo>
                <a:lnTo>
                  <a:pt x="1670" y="46"/>
                </a:lnTo>
                <a:lnTo>
                  <a:pt x="1666" y="44"/>
                </a:lnTo>
                <a:lnTo>
                  <a:pt x="1663" y="41"/>
                </a:lnTo>
                <a:lnTo>
                  <a:pt x="1659" y="38"/>
                </a:lnTo>
                <a:lnTo>
                  <a:pt x="1657" y="33"/>
                </a:lnTo>
                <a:lnTo>
                  <a:pt x="1656" y="29"/>
                </a:lnTo>
                <a:lnTo>
                  <a:pt x="1656" y="25"/>
                </a:lnTo>
                <a:lnTo>
                  <a:pt x="1656" y="25"/>
                </a:lnTo>
                <a:lnTo>
                  <a:pt x="1656" y="19"/>
                </a:lnTo>
                <a:lnTo>
                  <a:pt x="1657" y="15"/>
                </a:lnTo>
                <a:lnTo>
                  <a:pt x="1659" y="11"/>
                </a:lnTo>
                <a:lnTo>
                  <a:pt x="1663" y="7"/>
                </a:lnTo>
                <a:lnTo>
                  <a:pt x="1666" y="4"/>
                </a:lnTo>
                <a:lnTo>
                  <a:pt x="1670" y="2"/>
                </a:lnTo>
                <a:lnTo>
                  <a:pt x="1674" y="1"/>
                </a:lnTo>
                <a:lnTo>
                  <a:pt x="1680" y="0"/>
                </a:lnTo>
                <a:lnTo>
                  <a:pt x="1872" y="0"/>
                </a:lnTo>
                <a:lnTo>
                  <a:pt x="1872" y="0"/>
                </a:lnTo>
                <a:lnTo>
                  <a:pt x="1877" y="1"/>
                </a:lnTo>
                <a:lnTo>
                  <a:pt x="1881" y="2"/>
                </a:lnTo>
                <a:lnTo>
                  <a:pt x="1886" y="4"/>
                </a:lnTo>
                <a:lnTo>
                  <a:pt x="1889" y="7"/>
                </a:lnTo>
                <a:lnTo>
                  <a:pt x="1892" y="11"/>
                </a:lnTo>
                <a:lnTo>
                  <a:pt x="1894" y="15"/>
                </a:lnTo>
                <a:lnTo>
                  <a:pt x="1895" y="19"/>
                </a:lnTo>
                <a:lnTo>
                  <a:pt x="1895" y="25"/>
                </a:lnTo>
                <a:lnTo>
                  <a:pt x="1895" y="25"/>
                </a:lnTo>
                <a:lnTo>
                  <a:pt x="1895" y="29"/>
                </a:lnTo>
                <a:lnTo>
                  <a:pt x="1894" y="33"/>
                </a:lnTo>
                <a:lnTo>
                  <a:pt x="1892" y="38"/>
                </a:lnTo>
                <a:lnTo>
                  <a:pt x="1889" y="41"/>
                </a:lnTo>
                <a:lnTo>
                  <a:pt x="1886" y="44"/>
                </a:lnTo>
                <a:lnTo>
                  <a:pt x="1881" y="46"/>
                </a:lnTo>
                <a:lnTo>
                  <a:pt x="1877" y="47"/>
                </a:lnTo>
                <a:lnTo>
                  <a:pt x="1872" y="48"/>
                </a:lnTo>
                <a:lnTo>
                  <a:pt x="1872" y="48"/>
                </a:lnTo>
                <a:close/>
                <a:moveTo>
                  <a:pt x="1320" y="48"/>
                </a:moveTo>
                <a:lnTo>
                  <a:pt x="1127" y="48"/>
                </a:lnTo>
                <a:lnTo>
                  <a:pt x="1127" y="48"/>
                </a:lnTo>
                <a:lnTo>
                  <a:pt x="1123" y="47"/>
                </a:lnTo>
                <a:lnTo>
                  <a:pt x="1119" y="46"/>
                </a:lnTo>
                <a:lnTo>
                  <a:pt x="1114" y="44"/>
                </a:lnTo>
                <a:lnTo>
                  <a:pt x="1111" y="41"/>
                </a:lnTo>
                <a:lnTo>
                  <a:pt x="1108" y="38"/>
                </a:lnTo>
                <a:lnTo>
                  <a:pt x="1106" y="33"/>
                </a:lnTo>
                <a:lnTo>
                  <a:pt x="1105" y="29"/>
                </a:lnTo>
                <a:lnTo>
                  <a:pt x="1104" y="25"/>
                </a:lnTo>
                <a:lnTo>
                  <a:pt x="1104" y="25"/>
                </a:lnTo>
                <a:lnTo>
                  <a:pt x="1105" y="19"/>
                </a:lnTo>
                <a:lnTo>
                  <a:pt x="1106" y="15"/>
                </a:lnTo>
                <a:lnTo>
                  <a:pt x="1108" y="11"/>
                </a:lnTo>
                <a:lnTo>
                  <a:pt x="1111" y="7"/>
                </a:lnTo>
                <a:lnTo>
                  <a:pt x="1114" y="4"/>
                </a:lnTo>
                <a:lnTo>
                  <a:pt x="1119" y="2"/>
                </a:lnTo>
                <a:lnTo>
                  <a:pt x="1123" y="1"/>
                </a:lnTo>
                <a:lnTo>
                  <a:pt x="1127" y="0"/>
                </a:lnTo>
                <a:lnTo>
                  <a:pt x="1320" y="0"/>
                </a:lnTo>
                <a:lnTo>
                  <a:pt x="1320" y="0"/>
                </a:lnTo>
                <a:lnTo>
                  <a:pt x="1324" y="1"/>
                </a:lnTo>
                <a:lnTo>
                  <a:pt x="1329" y="2"/>
                </a:lnTo>
                <a:lnTo>
                  <a:pt x="1333" y="4"/>
                </a:lnTo>
                <a:lnTo>
                  <a:pt x="1336" y="7"/>
                </a:lnTo>
                <a:lnTo>
                  <a:pt x="1339" y="11"/>
                </a:lnTo>
                <a:lnTo>
                  <a:pt x="1342" y="15"/>
                </a:lnTo>
                <a:lnTo>
                  <a:pt x="1343" y="19"/>
                </a:lnTo>
                <a:lnTo>
                  <a:pt x="1344" y="25"/>
                </a:lnTo>
                <a:lnTo>
                  <a:pt x="1344" y="25"/>
                </a:lnTo>
                <a:lnTo>
                  <a:pt x="1343" y="29"/>
                </a:lnTo>
                <a:lnTo>
                  <a:pt x="1342" y="33"/>
                </a:lnTo>
                <a:lnTo>
                  <a:pt x="1339" y="38"/>
                </a:lnTo>
                <a:lnTo>
                  <a:pt x="1336" y="41"/>
                </a:lnTo>
                <a:lnTo>
                  <a:pt x="1333" y="44"/>
                </a:lnTo>
                <a:lnTo>
                  <a:pt x="1329" y="46"/>
                </a:lnTo>
                <a:lnTo>
                  <a:pt x="1324" y="47"/>
                </a:lnTo>
                <a:lnTo>
                  <a:pt x="1320" y="48"/>
                </a:lnTo>
                <a:lnTo>
                  <a:pt x="1320" y="48"/>
                </a:lnTo>
                <a:close/>
                <a:moveTo>
                  <a:pt x="768" y="48"/>
                </a:moveTo>
                <a:lnTo>
                  <a:pt x="576" y="48"/>
                </a:lnTo>
                <a:lnTo>
                  <a:pt x="576" y="48"/>
                </a:lnTo>
                <a:lnTo>
                  <a:pt x="570" y="47"/>
                </a:lnTo>
                <a:lnTo>
                  <a:pt x="566" y="46"/>
                </a:lnTo>
                <a:lnTo>
                  <a:pt x="562" y="44"/>
                </a:lnTo>
                <a:lnTo>
                  <a:pt x="559" y="41"/>
                </a:lnTo>
                <a:lnTo>
                  <a:pt x="555" y="38"/>
                </a:lnTo>
                <a:lnTo>
                  <a:pt x="553" y="33"/>
                </a:lnTo>
                <a:lnTo>
                  <a:pt x="552" y="29"/>
                </a:lnTo>
                <a:lnTo>
                  <a:pt x="552" y="25"/>
                </a:lnTo>
                <a:lnTo>
                  <a:pt x="552" y="25"/>
                </a:lnTo>
                <a:lnTo>
                  <a:pt x="552" y="19"/>
                </a:lnTo>
                <a:lnTo>
                  <a:pt x="553" y="15"/>
                </a:lnTo>
                <a:lnTo>
                  <a:pt x="555" y="11"/>
                </a:lnTo>
                <a:lnTo>
                  <a:pt x="559" y="7"/>
                </a:lnTo>
                <a:lnTo>
                  <a:pt x="562" y="4"/>
                </a:lnTo>
                <a:lnTo>
                  <a:pt x="566" y="2"/>
                </a:lnTo>
                <a:lnTo>
                  <a:pt x="570" y="1"/>
                </a:lnTo>
                <a:lnTo>
                  <a:pt x="576" y="0"/>
                </a:lnTo>
                <a:lnTo>
                  <a:pt x="768" y="0"/>
                </a:lnTo>
                <a:lnTo>
                  <a:pt x="768" y="0"/>
                </a:lnTo>
                <a:lnTo>
                  <a:pt x="773" y="1"/>
                </a:lnTo>
                <a:lnTo>
                  <a:pt x="777" y="2"/>
                </a:lnTo>
                <a:lnTo>
                  <a:pt x="782" y="4"/>
                </a:lnTo>
                <a:lnTo>
                  <a:pt x="785" y="7"/>
                </a:lnTo>
                <a:lnTo>
                  <a:pt x="788" y="11"/>
                </a:lnTo>
                <a:lnTo>
                  <a:pt x="790" y="15"/>
                </a:lnTo>
                <a:lnTo>
                  <a:pt x="791" y="19"/>
                </a:lnTo>
                <a:lnTo>
                  <a:pt x="791" y="25"/>
                </a:lnTo>
                <a:lnTo>
                  <a:pt x="791" y="25"/>
                </a:lnTo>
                <a:lnTo>
                  <a:pt x="791" y="29"/>
                </a:lnTo>
                <a:lnTo>
                  <a:pt x="790" y="33"/>
                </a:lnTo>
                <a:lnTo>
                  <a:pt x="788" y="38"/>
                </a:lnTo>
                <a:lnTo>
                  <a:pt x="785" y="41"/>
                </a:lnTo>
                <a:lnTo>
                  <a:pt x="782" y="44"/>
                </a:lnTo>
                <a:lnTo>
                  <a:pt x="777" y="46"/>
                </a:lnTo>
                <a:lnTo>
                  <a:pt x="773" y="47"/>
                </a:lnTo>
                <a:lnTo>
                  <a:pt x="768" y="48"/>
                </a:lnTo>
                <a:lnTo>
                  <a:pt x="768" y="48"/>
                </a:lnTo>
                <a:close/>
                <a:moveTo>
                  <a:pt x="216" y="48"/>
                </a:moveTo>
                <a:lnTo>
                  <a:pt x="23" y="48"/>
                </a:lnTo>
                <a:lnTo>
                  <a:pt x="23" y="48"/>
                </a:lnTo>
                <a:lnTo>
                  <a:pt x="19" y="47"/>
                </a:lnTo>
                <a:lnTo>
                  <a:pt x="15" y="46"/>
                </a:lnTo>
                <a:lnTo>
                  <a:pt x="10" y="44"/>
                </a:lnTo>
                <a:lnTo>
                  <a:pt x="7" y="41"/>
                </a:lnTo>
                <a:lnTo>
                  <a:pt x="4" y="38"/>
                </a:lnTo>
                <a:lnTo>
                  <a:pt x="2" y="33"/>
                </a:lnTo>
                <a:lnTo>
                  <a:pt x="1" y="29"/>
                </a:lnTo>
                <a:lnTo>
                  <a:pt x="0" y="25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1"/>
                </a:lnTo>
                <a:lnTo>
                  <a:pt x="7" y="7"/>
                </a:lnTo>
                <a:lnTo>
                  <a:pt x="10" y="4"/>
                </a:lnTo>
                <a:lnTo>
                  <a:pt x="15" y="2"/>
                </a:lnTo>
                <a:lnTo>
                  <a:pt x="19" y="1"/>
                </a:lnTo>
                <a:lnTo>
                  <a:pt x="23" y="0"/>
                </a:lnTo>
                <a:lnTo>
                  <a:pt x="216" y="0"/>
                </a:lnTo>
                <a:lnTo>
                  <a:pt x="216" y="0"/>
                </a:lnTo>
                <a:lnTo>
                  <a:pt x="220" y="1"/>
                </a:lnTo>
                <a:lnTo>
                  <a:pt x="225" y="2"/>
                </a:lnTo>
                <a:lnTo>
                  <a:pt x="229" y="4"/>
                </a:lnTo>
                <a:lnTo>
                  <a:pt x="232" y="7"/>
                </a:lnTo>
                <a:lnTo>
                  <a:pt x="235" y="11"/>
                </a:lnTo>
                <a:lnTo>
                  <a:pt x="238" y="15"/>
                </a:lnTo>
                <a:lnTo>
                  <a:pt x="240" y="19"/>
                </a:lnTo>
                <a:lnTo>
                  <a:pt x="240" y="25"/>
                </a:lnTo>
                <a:lnTo>
                  <a:pt x="240" y="25"/>
                </a:lnTo>
                <a:lnTo>
                  <a:pt x="240" y="29"/>
                </a:lnTo>
                <a:lnTo>
                  <a:pt x="238" y="33"/>
                </a:lnTo>
                <a:lnTo>
                  <a:pt x="235" y="38"/>
                </a:lnTo>
                <a:lnTo>
                  <a:pt x="232" y="41"/>
                </a:lnTo>
                <a:lnTo>
                  <a:pt x="229" y="44"/>
                </a:lnTo>
                <a:lnTo>
                  <a:pt x="225" y="46"/>
                </a:lnTo>
                <a:lnTo>
                  <a:pt x="220" y="47"/>
                </a:lnTo>
                <a:lnTo>
                  <a:pt x="216" y="48"/>
                </a:lnTo>
                <a:lnTo>
                  <a:pt x="216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-11111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 userDrawn="1"/>
        </p:nvGrpSpPr>
        <p:grpSpPr>
          <a:xfrm>
            <a:off x="2276475" y="1042988"/>
            <a:ext cx="4313238" cy="5157788"/>
            <a:chOff x="2276475" y="1042988"/>
            <a:chExt cx="4313238" cy="5157788"/>
          </a:xfrm>
        </p:grpSpPr>
        <p:sp>
          <p:nvSpPr>
            <p:cNvPr id="44" name="Freeform 46"/>
            <p:cNvSpPr>
              <a:spLocks/>
            </p:cNvSpPr>
            <p:nvPr userDrawn="1"/>
          </p:nvSpPr>
          <p:spPr bwMode="auto">
            <a:xfrm>
              <a:off x="2625725" y="1042988"/>
              <a:ext cx="3963988" cy="2884488"/>
            </a:xfrm>
            <a:custGeom>
              <a:avLst/>
              <a:gdLst>
                <a:gd name="T0" fmla="*/ 5420 w 7491"/>
                <a:gd name="T1" fmla="*/ 1941 h 5451"/>
                <a:gd name="T2" fmla="*/ 5042 w 7491"/>
                <a:gd name="T3" fmla="*/ 2050 h 5451"/>
                <a:gd name="T4" fmla="*/ 4704 w 7491"/>
                <a:gd name="T5" fmla="*/ 2237 h 5451"/>
                <a:gd name="T6" fmla="*/ 4416 w 7491"/>
                <a:gd name="T7" fmla="*/ 2491 h 5451"/>
                <a:gd name="T8" fmla="*/ 2599 w 7491"/>
                <a:gd name="T9" fmla="*/ 1300 h 5451"/>
                <a:gd name="T10" fmla="*/ 2578 w 7491"/>
                <a:gd name="T11" fmla="*/ 1069 h 5451"/>
                <a:gd name="T12" fmla="*/ 2509 w 7491"/>
                <a:gd name="T13" fmla="*/ 823 h 5451"/>
                <a:gd name="T14" fmla="*/ 2394 w 7491"/>
                <a:gd name="T15" fmla="*/ 598 h 5451"/>
                <a:gd name="T16" fmla="*/ 2240 w 7491"/>
                <a:gd name="T17" fmla="*/ 403 h 5451"/>
                <a:gd name="T18" fmla="*/ 2052 w 7491"/>
                <a:gd name="T19" fmla="*/ 240 h 5451"/>
                <a:gd name="T20" fmla="*/ 1833 w 7491"/>
                <a:gd name="T21" fmla="*/ 115 h 5451"/>
                <a:gd name="T22" fmla="*/ 1592 w 7491"/>
                <a:gd name="T23" fmla="*/ 33 h 5451"/>
                <a:gd name="T24" fmla="*/ 1333 w 7491"/>
                <a:gd name="T25" fmla="*/ 0 h 5451"/>
                <a:gd name="T26" fmla="*/ 1101 w 7491"/>
                <a:gd name="T27" fmla="*/ 15 h 5451"/>
                <a:gd name="T28" fmla="*/ 852 w 7491"/>
                <a:gd name="T29" fmla="*/ 78 h 5451"/>
                <a:gd name="T30" fmla="*/ 626 w 7491"/>
                <a:gd name="T31" fmla="*/ 188 h 5451"/>
                <a:gd name="T32" fmla="*/ 425 w 7491"/>
                <a:gd name="T33" fmla="*/ 338 h 5451"/>
                <a:gd name="T34" fmla="*/ 258 w 7491"/>
                <a:gd name="T35" fmla="*/ 522 h 5451"/>
                <a:gd name="T36" fmla="*/ 127 w 7491"/>
                <a:gd name="T37" fmla="*/ 736 h 5451"/>
                <a:gd name="T38" fmla="*/ 40 w 7491"/>
                <a:gd name="T39" fmla="*/ 975 h 5451"/>
                <a:gd name="T40" fmla="*/ 1 w 7491"/>
                <a:gd name="T41" fmla="*/ 1232 h 5451"/>
                <a:gd name="T42" fmla="*/ 10 w 7491"/>
                <a:gd name="T43" fmla="*/ 1465 h 5451"/>
                <a:gd name="T44" fmla="*/ 68 w 7491"/>
                <a:gd name="T45" fmla="*/ 1716 h 5451"/>
                <a:gd name="T46" fmla="*/ 172 w 7491"/>
                <a:gd name="T47" fmla="*/ 1946 h 5451"/>
                <a:gd name="T48" fmla="*/ 317 w 7491"/>
                <a:gd name="T49" fmla="*/ 2149 h 5451"/>
                <a:gd name="T50" fmla="*/ 496 w 7491"/>
                <a:gd name="T51" fmla="*/ 2321 h 5451"/>
                <a:gd name="T52" fmla="*/ 707 w 7491"/>
                <a:gd name="T53" fmla="*/ 2457 h 5451"/>
                <a:gd name="T54" fmla="*/ 943 w 7491"/>
                <a:gd name="T55" fmla="*/ 2550 h 5451"/>
                <a:gd name="T56" fmla="*/ 1198 w 7491"/>
                <a:gd name="T57" fmla="*/ 2595 h 5451"/>
                <a:gd name="T58" fmla="*/ 1446 w 7491"/>
                <a:gd name="T59" fmla="*/ 2590 h 5451"/>
                <a:gd name="T60" fmla="*/ 1725 w 7491"/>
                <a:gd name="T61" fmla="*/ 2527 h 5451"/>
                <a:gd name="T62" fmla="*/ 1977 w 7491"/>
                <a:gd name="T63" fmla="*/ 2408 h 5451"/>
                <a:gd name="T64" fmla="*/ 2196 w 7491"/>
                <a:gd name="T65" fmla="*/ 2238 h 5451"/>
                <a:gd name="T66" fmla="*/ 3998 w 7491"/>
                <a:gd name="T67" fmla="*/ 3297 h 5451"/>
                <a:gd name="T68" fmla="*/ 3956 w 7491"/>
                <a:gd name="T69" fmla="*/ 3728 h 5451"/>
                <a:gd name="T70" fmla="*/ 4001 w 7491"/>
                <a:gd name="T71" fmla="*/ 4082 h 5451"/>
                <a:gd name="T72" fmla="*/ 4111 w 7491"/>
                <a:gd name="T73" fmla="*/ 4410 h 5451"/>
                <a:gd name="T74" fmla="*/ 4282 w 7491"/>
                <a:gd name="T75" fmla="*/ 4705 h 5451"/>
                <a:gd name="T76" fmla="*/ 4503 w 7491"/>
                <a:gd name="T77" fmla="*/ 4962 h 5451"/>
                <a:gd name="T78" fmla="*/ 4770 w 7491"/>
                <a:gd name="T79" fmla="*/ 5172 h 5451"/>
                <a:gd name="T80" fmla="*/ 5075 w 7491"/>
                <a:gd name="T81" fmla="*/ 5328 h 5451"/>
                <a:gd name="T82" fmla="*/ 5410 w 7491"/>
                <a:gd name="T83" fmla="*/ 5423 h 5451"/>
                <a:gd name="T84" fmla="*/ 5723 w 7491"/>
                <a:gd name="T85" fmla="*/ 5451 h 5451"/>
                <a:gd name="T86" fmla="*/ 6080 w 7491"/>
                <a:gd name="T87" fmla="*/ 5415 h 5451"/>
                <a:gd name="T88" fmla="*/ 6412 w 7491"/>
                <a:gd name="T89" fmla="*/ 5311 h 5451"/>
                <a:gd name="T90" fmla="*/ 6712 w 7491"/>
                <a:gd name="T91" fmla="*/ 5148 h 5451"/>
                <a:gd name="T92" fmla="*/ 6973 w 7491"/>
                <a:gd name="T93" fmla="*/ 4933 h 5451"/>
                <a:gd name="T94" fmla="*/ 7189 w 7491"/>
                <a:gd name="T95" fmla="*/ 4671 h 5451"/>
                <a:gd name="T96" fmla="*/ 7353 w 7491"/>
                <a:gd name="T97" fmla="*/ 4370 h 5451"/>
                <a:gd name="T98" fmla="*/ 7455 w 7491"/>
                <a:gd name="T99" fmla="*/ 4039 h 5451"/>
                <a:gd name="T100" fmla="*/ 7491 w 7491"/>
                <a:gd name="T101" fmla="*/ 3682 h 5451"/>
                <a:gd name="T102" fmla="*/ 7463 w 7491"/>
                <a:gd name="T103" fmla="*/ 3370 h 5451"/>
                <a:gd name="T104" fmla="*/ 7369 w 7491"/>
                <a:gd name="T105" fmla="*/ 3033 h 5451"/>
                <a:gd name="T106" fmla="*/ 7213 w 7491"/>
                <a:gd name="T107" fmla="*/ 2730 h 5451"/>
                <a:gd name="T108" fmla="*/ 7003 w 7491"/>
                <a:gd name="T109" fmla="*/ 2463 h 5451"/>
                <a:gd name="T110" fmla="*/ 6747 w 7491"/>
                <a:gd name="T111" fmla="*/ 2240 h 5451"/>
                <a:gd name="T112" fmla="*/ 6451 w 7491"/>
                <a:gd name="T113" fmla="*/ 2070 h 5451"/>
                <a:gd name="T114" fmla="*/ 6122 w 7491"/>
                <a:gd name="T115" fmla="*/ 1959 h 5451"/>
                <a:gd name="T116" fmla="*/ 5769 w 7491"/>
                <a:gd name="T117" fmla="*/ 1915 h 5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91" h="5451">
                  <a:moveTo>
                    <a:pt x="5723" y="1914"/>
                  </a:moveTo>
                  <a:lnTo>
                    <a:pt x="5723" y="1914"/>
                  </a:lnTo>
                  <a:lnTo>
                    <a:pt x="5672" y="1915"/>
                  </a:lnTo>
                  <a:lnTo>
                    <a:pt x="5621" y="1917"/>
                  </a:lnTo>
                  <a:lnTo>
                    <a:pt x="5570" y="1921"/>
                  </a:lnTo>
                  <a:lnTo>
                    <a:pt x="5520" y="1926"/>
                  </a:lnTo>
                  <a:lnTo>
                    <a:pt x="5469" y="1932"/>
                  </a:lnTo>
                  <a:lnTo>
                    <a:pt x="5420" y="1941"/>
                  </a:lnTo>
                  <a:lnTo>
                    <a:pt x="5371" y="1949"/>
                  </a:lnTo>
                  <a:lnTo>
                    <a:pt x="5322" y="1960"/>
                  </a:lnTo>
                  <a:lnTo>
                    <a:pt x="5274" y="1972"/>
                  </a:lnTo>
                  <a:lnTo>
                    <a:pt x="5227" y="1985"/>
                  </a:lnTo>
                  <a:lnTo>
                    <a:pt x="5179" y="2000"/>
                  </a:lnTo>
                  <a:lnTo>
                    <a:pt x="5133" y="2015"/>
                  </a:lnTo>
                  <a:lnTo>
                    <a:pt x="5087" y="2032"/>
                  </a:lnTo>
                  <a:lnTo>
                    <a:pt x="5042" y="2050"/>
                  </a:lnTo>
                  <a:lnTo>
                    <a:pt x="4997" y="2070"/>
                  </a:lnTo>
                  <a:lnTo>
                    <a:pt x="4953" y="2091"/>
                  </a:lnTo>
                  <a:lnTo>
                    <a:pt x="4909" y="2112"/>
                  </a:lnTo>
                  <a:lnTo>
                    <a:pt x="4867" y="2135"/>
                  </a:lnTo>
                  <a:lnTo>
                    <a:pt x="4826" y="2159"/>
                  </a:lnTo>
                  <a:lnTo>
                    <a:pt x="4784" y="2184"/>
                  </a:lnTo>
                  <a:lnTo>
                    <a:pt x="4744" y="2210"/>
                  </a:lnTo>
                  <a:lnTo>
                    <a:pt x="4704" y="2237"/>
                  </a:lnTo>
                  <a:lnTo>
                    <a:pt x="4665" y="2265"/>
                  </a:lnTo>
                  <a:lnTo>
                    <a:pt x="4627" y="2295"/>
                  </a:lnTo>
                  <a:lnTo>
                    <a:pt x="4590" y="2325"/>
                  </a:lnTo>
                  <a:lnTo>
                    <a:pt x="4554" y="2356"/>
                  </a:lnTo>
                  <a:lnTo>
                    <a:pt x="4518" y="2388"/>
                  </a:lnTo>
                  <a:lnTo>
                    <a:pt x="4483" y="2421"/>
                  </a:lnTo>
                  <a:lnTo>
                    <a:pt x="4449" y="2456"/>
                  </a:lnTo>
                  <a:lnTo>
                    <a:pt x="4416" y="2491"/>
                  </a:lnTo>
                  <a:lnTo>
                    <a:pt x="4385" y="2527"/>
                  </a:lnTo>
                  <a:lnTo>
                    <a:pt x="4354" y="2564"/>
                  </a:lnTo>
                  <a:lnTo>
                    <a:pt x="2582" y="1506"/>
                  </a:lnTo>
                  <a:lnTo>
                    <a:pt x="2582" y="1506"/>
                  </a:lnTo>
                  <a:lnTo>
                    <a:pt x="2589" y="1456"/>
                  </a:lnTo>
                  <a:lnTo>
                    <a:pt x="2594" y="1404"/>
                  </a:lnTo>
                  <a:lnTo>
                    <a:pt x="2597" y="1352"/>
                  </a:lnTo>
                  <a:lnTo>
                    <a:pt x="2599" y="1300"/>
                  </a:lnTo>
                  <a:lnTo>
                    <a:pt x="2599" y="1300"/>
                  </a:lnTo>
                  <a:lnTo>
                    <a:pt x="2597" y="1265"/>
                  </a:lnTo>
                  <a:lnTo>
                    <a:pt x="2596" y="1232"/>
                  </a:lnTo>
                  <a:lnTo>
                    <a:pt x="2594" y="1199"/>
                  </a:lnTo>
                  <a:lnTo>
                    <a:pt x="2591" y="1166"/>
                  </a:lnTo>
                  <a:lnTo>
                    <a:pt x="2588" y="1134"/>
                  </a:lnTo>
                  <a:lnTo>
                    <a:pt x="2583" y="1101"/>
                  </a:lnTo>
                  <a:lnTo>
                    <a:pt x="2578" y="1069"/>
                  </a:lnTo>
                  <a:lnTo>
                    <a:pt x="2572" y="1037"/>
                  </a:lnTo>
                  <a:lnTo>
                    <a:pt x="2565" y="1006"/>
                  </a:lnTo>
                  <a:lnTo>
                    <a:pt x="2557" y="975"/>
                  </a:lnTo>
                  <a:lnTo>
                    <a:pt x="2549" y="944"/>
                  </a:lnTo>
                  <a:lnTo>
                    <a:pt x="2540" y="913"/>
                  </a:lnTo>
                  <a:lnTo>
                    <a:pt x="2530" y="883"/>
                  </a:lnTo>
                  <a:lnTo>
                    <a:pt x="2519" y="853"/>
                  </a:lnTo>
                  <a:lnTo>
                    <a:pt x="2509" y="823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2"/>
                  </a:lnTo>
                  <a:lnTo>
                    <a:pt x="2410" y="625"/>
                  </a:lnTo>
                  <a:lnTo>
                    <a:pt x="2394" y="598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2"/>
                  </a:lnTo>
                  <a:lnTo>
                    <a:pt x="2281" y="449"/>
                  </a:lnTo>
                  <a:lnTo>
                    <a:pt x="2260" y="426"/>
                  </a:lnTo>
                  <a:lnTo>
                    <a:pt x="2240" y="403"/>
                  </a:lnTo>
                  <a:lnTo>
                    <a:pt x="2218" y="380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6"/>
                  </a:lnTo>
                  <a:lnTo>
                    <a:pt x="2125" y="297"/>
                  </a:lnTo>
                  <a:lnTo>
                    <a:pt x="2101" y="277"/>
                  </a:lnTo>
                  <a:lnTo>
                    <a:pt x="2076" y="258"/>
                  </a:lnTo>
                  <a:lnTo>
                    <a:pt x="2052" y="240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8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8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8"/>
                  </a:lnTo>
                  <a:lnTo>
                    <a:pt x="1715" y="68"/>
                  </a:lnTo>
                  <a:lnTo>
                    <a:pt x="1686" y="59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3"/>
                  </a:lnTo>
                  <a:lnTo>
                    <a:pt x="1560" y="27"/>
                  </a:lnTo>
                  <a:lnTo>
                    <a:pt x="1529" y="20"/>
                  </a:lnTo>
                  <a:lnTo>
                    <a:pt x="1496" y="15"/>
                  </a:lnTo>
                  <a:lnTo>
                    <a:pt x="1464" y="10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2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2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0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7"/>
                  </a:lnTo>
                  <a:lnTo>
                    <a:pt x="1005" y="33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9"/>
                  </a:lnTo>
                  <a:lnTo>
                    <a:pt x="882" y="68"/>
                  </a:lnTo>
                  <a:lnTo>
                    <a:pt x="852" y="78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8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8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40"/>
                  </a:lnTo>
                  <a:lnTo>
                    <a:pt x="521" y="258"/>
                  </a:lnTo>
                  <a:lnTo>
                    <a:pt x="496" y="277"/>
                  </a:lnTo>
                  <a:lnTo>
                    <a:pt x="473" y="297"/>
                  </a:lnTo>
                  <a:lnTo>
                    <a:pt x="449" y="316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0"/>
                  </a:lnTo>
                  <a:lnTo>
                    <a:pt x="359" y="403"/>
                  </a:lnTo>
                  <a:lnTo>
                    <a:pt x="337" y="426"/>
                  </a:lnTo>
                  <a:lnTo>
                    <a:pt x="317" y="449"/>
                  </a:lnTo>
                  <a:lnTo>
                    <a:pt x="296" y="472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8"/>
                  </a:lnTo>
                  <a:lnTo>
                    <a:pt x="187" y="625"/>
                  </a:lnTo>
                  <a:lnTo>
                    <a:pt x="172" y="652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3"/>
                  </a:lnTo>
                  <a:lnTo>
                    <a:pt x="79" y="853"/>
                  </a:lnTo>
                  <a:lnTo>
                    <a:pt x="68" y="883"/>
                  </a:lnTo>
                  <a:lnTo>
                    <a:pt x="58" y="913"/>
                  </a:lnTo>
                  <a:lnTo>
                    <a:pt x="49" y="944"/>
                  </a:lnTo>
                  <a:lnTo>
                    <a:pt x="40" y="975"/>
                  </a:lnTo>
                  <a:lnTo>
                    <a:pt x="33" y="1006"/>
                  </a:lnTo>
                  <a:lnTo>
                    <a:pt x="26" y="1037"/>
                  </a:lnTo>
                  <a:lnTo>
                    <a:pt x="20" y="1069"/>
                  </a:lnTo>
                  <a:lnTo>
                    <a:pt x="15" y="1101"/>
                  </a:lnTo>
                  <a:lnTo>
                    <a:pt x="10" y="1134"/>
                  </a:lnTo>
                  <a:lnTo>
                    <a:pt x="6" y="1166"/>
                  </a:lnTo>
                  <a:lnTo>
                    <a:pt x="3" y="1199"/>
                  </a:lnTo>
                  <a:lnTo>
                    <a:pt x="1" y="1232"/>
                  </a:lnTo>
                  <a:lnTo>
                    <a:pt x="0" y="1265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2"/>
                  </a:lnTo>
                  <a:lnTo>
                    <a:pt x="10" y="1465"/>
                  </a:lnTo>
                  <a:lnTo>
                    <a:pt x="15" y="1497"/>
                  </a:lnTo>
                  <a:lnTo>
                    <a:pt x="20" y="1529"/>
                  </a:lnTo>
                  <a:lnTo>
                    <a:pt x="26" y="1561"/>
                  </a:lnTo>
                  <a:lnTo>
                    <a:pt x="33" y="1592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5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5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2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5"/>
                  </a:lnTo>
                  <a:lnTo>
                    <a:pt x="239" y="2051"/>
                  </a:lnTo>
                  <a:lnTo>
                    <a:pt x="258" y="2077"/>
                  </a:lnTo>
                  <a:lnTo>
                    <a:pt x="277" y="2101"/>
                  </a:lnTo>
                  <a:lnTo>
                    <a:pt x="296" y="2126"/>
                  </a:lnTo>
                  <a:lnTo>
                    <a:pt x="317" y="2149"/>
                  </a:lnTo>
                  <a:lnTo>
                    <a:pt x="337" y="2173"/>
                  </a:lnTo>
                  <a:lnTo>
                    <a:pt x="359" y="2196"/>
                  </a:lnTo>
                  <a:lnTo>
                    <a:pt x="381" y="2218"/>
                  </a:lnTo>
                  <a:lnTo>
                    <a:pt x="402" y="2239"/>
                  </a:lnTo>
                  <a:lnTo>
                    <a:pt x="425" y="2261"/>
                  </a:lnTo>
                  <a:lnTo>
                    <a:pt x="449" y="2282"/>
                  </a:lnTo>
                  <a:lnTo>
                    <a:pt x="473" y="2301"/>
                  </a:lnTo>
                  <a:lnTo>
                    <a:pt x="496" y="2321"/>
                  </a:lnTo>
                  <a:lnTo>
                    <a:pt x="521" y="2341"/>
                  </a:lnTo>
                  <a:lnTo>
                    <a:pt x="547" y="2358"/>
                  </a:lnTo>
                  <a:lnTo>
                    <a:pt x="573" y="2377"/>
                  </a:lnTo>
                  <a:lnTo>
                    <a:pt x="599" y="2393"/>
                  </a:lnTo>
                  <a:lnTo>
                    <a:pt x="626" y="2410"/>
                  </a:lnTo>
                  <a:lnTo>
                    <a:pt x="653" y="2427"/>
                  </a:lnTo>
                  <a:lnTo>
                    <a:pt x="679" y="2442"/>
                  </a:lnTo>
                  <a:lnTo>
                    <a:pt x="707" y="2457"/>
                  </a:lnTo>
                  <a:lnTo>
                    <a:pt x="735" y="2470"/>
                  </a:lnTo>
                  <a:lnTo>
                    <a:pt x="764" y="2483"/>
                  </a:lnTo>
                  <a:lnTo>
                    <a:pt x="793" y="2497"/>
                  </a:lnTo>
                  <a:lnTo>
                    <a:pt x="822" y="2508"/>
                  </a:lnTo>
                  <a:lnTo>
                    <a:pt x="852" y="2520"/>
                  </a:lnTo>
                  <a:lnTo>
                    <a:pt x="882" y="2530"/>
                  </a:lnTo>
                  <a:lnTo>
                    <a:pt x="912" y="2540"/>
                  </a:lnTo>
                  <a:lnTo>
                    <a:pt x="943" y="2550"/>
                  </a:lnTo>
                  <a:lnTo>
                    <a:pt x="974" y="2558"/>
                  </a:lnTo>
                  <a:lnTo>
                    <a:pt x="1005" y="2565"/>
                  </a:lnTo>
                  <a:lnTo>
                    <a:pt x="1037" y="2572"/>
                  </a:lnTo>
                  <a:lnTo>
                    <a:pt x="1069" y="2579"/>
                  </a:lnTo>
                  <a:lnTo>
                    <a:pt x="1101" y="2584"/>
                  </a:lnTo>
                  <a:lnTo>
                    <a:pt x="1133" y="2588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8"/>
                  </a:lnTo>
                  <a:lnTo>
                    <a:pt x="1299" y="2598"/>
                  </a:lnTo>
                  <a:lnTo>
                    <a:pt x="1336" y="2598"/>
                  </a:lnTo>
                  <a:lnTo>
                    <a:pt x="1373" y="2596"/>
                  </a:lnTo>
                  <a:lnTo>
                    <a:pt x="1409" y="2594"/>
                  </a:lnTo>
                  <a:lnTo>
                    <a:pt x="1446" y="2590"/>
                  </a:lnTo>
                  <a:lnTo>
                    <a:pt x="1482" y="2586"/>
                  </a:lnTo>
                  <a:lnTo>
                    <a:pt x="1518" y="2581"/>
                  </a:lnTo>
                  <a:lnTo>
                    <a:pt x="1553" y="2573"/>
                  </a:lnTo>
                  <a:lnTo>
                    <a:pt x="1588" y="2566"/>
                  </a:lnTo>
                  <a:lnTo>
                    <a:pt x="1622" y="2558"/>
                  </a:lnTo>
                  <a:lnTo>
                    <a:pt x="1658" y="2549"/>
                  </a:lnTo>
                  <a:lnTo>
                    <a:pt x="1691" y="2538"/>
                  </a:lnTo>
                  <a:lnTo>
                    <a:pt x="1725" y="2527"/>
                  </a:lnTo>
                  <a:lnTo>
                    <a:pt x="1758" y="2515"/>
                  </a:lnTo>
                  <a:lnTo>
                    <a:pt x="1791" y="2502"/>
                  </a:lnTo>
                  <a:lnTo>
                    <a:pt x="1823" y="2489"/>
                  </a:lnTo>
                  <a:lnTo>
                    <a:pt x="1855" y="2474"/>
                  </a:lnTo>
                  <a:lnTo>
                    <a:pt x="1886" y="2459"/>
                  </a:lnTo>
                  <a:lnTo>
                    <a:pt x="1917" y="2442"/>
                  </a:lnTo>
                  <a:lnTo>
                    <a:pt x="1947" y="2426"/>
                  </a:lnTo>
                  <a:lnTo>
                    <a:pt x="1977" y="2408"/>
                  </a:lnTo>
                  <a:lnTo>
                    <a:pt x="2006" y="2389"/>
                  </a:lnTo>
                  <a:lnTo>
                    <a:pt x="2035" y="2370"/>
                  </a:lnTo>
                  <a:lnTo>
                    <a:pt x="2064" y="2350"/>
                  </a:lnTo>
                  <a:lnTo>
                    <a:pt x="2091" y="2329"/>
                  </a:lnTo>
                  <a:lnTo>
                    <a:pt x="2119" y="2308"/>
                  </a:lnTo>
                  <a:lnTo>
                    <a:pt x="2145" y="2285"/>
                  </a:lnTo>
                  <a:lnTo>
                    <a:pt x="2170" y="2262"/>
                  </a:lnTo>
                  <a:lnTo>
                    <a:pt x="2196" y="2238"/>
                  </a:lnTo>
                  <a:lnTo>
                    <a:pt x="2221" y="2215"/>
                  </a:lnTo>
                  <a:lnTo>
                    <a:pt x="2245" y="2190"/>
                  </a:lnTo>
                  <a:lnTo>
                    <a:pt x="2268" y="2164"/>
                  </a:lnTo>
                  <a:lnTo>
                    <a:pt x="2290" y="2138"/>
                  </a:lnTo>
                  <a:lnTo>
                    <a:pt x="4029" y="3175"/>
                  </a:lnTo>
                  <a:lnTo>
                    <a:pt x="4029" y="3175"/>
                  </a:lnTo>
                  <a:lnTo>
                    <a:pt x="4012" y="3236"/>
                  </a:lnTo>
                  <a:lnTo>
                    <a:pt x="3998" y="3297"/>
                  </a:lnTo>
                  <a:lnTo>
                    <a:pt x="3984" y="3360"/>
                  </a:lnTo>
                  <a:lnTo>
                    <a:pt x="3974" y="3423"/>
                  </a:lnTo>
                  <a:lnTo>
                    <a:pt x="3965" y="3486"/>
                  </a:lnTo>
                  <a:lnTo>
                    <a:pt x="3960" y="3552"/>
                  </a:lnTo>
                  <a:lnTo>
                    <a:pt x="3956" y="3617"/>
                  </a:lnTo>
                  <a:lnTo>
                    <a:pt x="3955" y="3682"/>
                  </a:lnTo>
                  <a:lnTo>
                    <a:pt x="3955" y="3682"/>
                  </a:lnTo>
                  <a:lnTo>
                    <a:pt x="3956" y="3728"/>
                  </a:lnTo>
                  <a:lnTo>
                    <a:pt x="3957" y="3773"/>
                  </a:lnTo>
                  <a:lnTo>
                    <a:pt x="3960" y="3818"/>
                  </a:lnTo>
                  <a:lnTo>
                    <a:pt x="3964" y="3863"/>
                  </a:lnTo>
                  <a:lnTo>
                    <a:pt x="3970" y="3907"/>
                  </a:lnTo>
                  <a:lnTo>
                    <a:pt x="3976" y="3952"/>
                  </a:lnTo>
                  <a:lnTo>
                    <a:pt x="3983" y="3995"/>
                  </a:lnTo>
                  <a:lnTo>
                    <a:pt x="3991" y="4039"/>
                  </a:lnTo>
                  <a:lnTo>
                    <a:pt x="4001" y="4082"/>
                  </a:lnTo>
                  <a:lnTo>
                    <a:pt x="4011" y="4124"/>
                  </a:lnTo>
                  <a:lnTo>
                    <a:pt x="4022" y="4167"/>
                  </a:lnTo>
                  <a:lnTo>
                    <a:pt x="4035" y="4208"/>
                  </a:lnTo>
                  <a:lnTo>
                    <a:pt x="4048" y="4249"/>
                  </a:lnTo>
                  <a:lnTo>
                    <a:pt x="4063" y="4290"/>
                  </a:lnTo>
                  <a:lnTo>
                    <a:pt x="4078" y="4330"/>
                  </a:lnTo>
                  <a:lnTo>
                    <a:pt x="4094" y="4370"/>
                  </a:lnTo>
                  <a:lnTo>
                    <a:pt x="4111" y="4410"/>
                  </a:lnTo>
                  <a:lnTo>
                    <a:pt x="4130" y="4449"/>
                  </a:lnTo>
                  <a:lnTo>
                    <a:pt x="4148" y="4487"/>
                  </a:lnTo>
                  <a:lnTo>
                    <a:pt x="4168" y="4526"/>
                  </a:lnTo>
                  <a:lnTo>
                    <a:pt x="4190" y="4563"/>
                  </a:lnTo>
                  <a:lnTo>
                    <a:pt x="4212" y="4599"/>
                  </a:lnTo>
                  <a:lnTo>
                    <a:pt x="4233" y="4635"/>
                  </a:lnTo>
                  <a:lnTo>
                    <a:pt x="4257" y="4671"/>
                  </a:lnTo>
                  <a:lnTo>
                    <a:pt x="4282" y="4705"/>
                  </a:lnTo>
                  <a:lnTo>
                    <a:pt x="4307" y="4741"/>
                  </a:lnTo>
                  <a:lnTo>
                    <a:pt x="4333" y="4774"/>
                  </a:lnTo>
                  <a:lnTo>
                    <a:pt x="4359" y="4807"/>
                  </a:lnTo>
                  <a:lnTo>
                    <a:pt x="4386" y="4840"/>
                  </a:lnTo>
                  <a:lnTo>
                    <a:pt x="4414" y="4871"/>
                  </a:lnTo>
                  <a:lnTo>
                    <a:pt x="4443" y="4902"/>
                  </a:lnTo>
                  <a:lnTo>
                    <a:pt x="4473" y="4933"/>
                  </a:lnTo>
                  <a:lnTo>
                    <a:pt x="4503" y="4962"/>
                  </a:lnTo>
                  <a:lnTo>
                    <a:pt x="4534" y="4991"/>
                  </a:lnTo>
                  <a:lnTo>
                    <a:pt x="4566" y="5020"/>
                  </a:lnTo>
                  <a:lnTo>
                    <a:pt x="4598" y="5047"/>
                  </a:lnTo>
                  <a:lnTo>
                    <a:pt x="4631" y="5074"/>
                  </a:lnTo>
                  <a:lnTo>
                    <a:pt x="4665" y="5099"/>
                  </a:lnTo>
                  <a:lnTo>
                    <a:pt x="4700" y="5124"/>
                  </a:lnTo>
                  <a:lnTo>
                    <a:pt x="4735" y="5148"/>
                  </a:lnTo>
                  <a:lnTo>
                    <a:pt x="4770" y="5172"/>
                  </a:lnTo>
                  <a:lnTo>
                    <a:pt x="4806" y="5195"/>
                  </a:lnTo>
                  <a:lnTo>
                    <a:pt x="4843" y="5216"/>
                  </a:lnTo>
                  <a:lnTo>
                    <a:pt x="4881" y="5237"/>
                  </a:lnTo>
                  <a:lnTo>
                    <a:pt x="4919" y="5257"/>
                  </a:lnTo>
                  <a:lnTo>
                    <a:pt x="4957" y="5276"/>
                  </a:lnTo>
                  <a:lnTo>
                    <a:pt x="4995" y="5294"/>
                  </a:lnTo>
                  <a:lnTo>
                    <a:pt x="5036" y="5311"/>
                  </a:lnTo>
                  <a:lnTo>
                    <a:pt x="5075" y="5328"/>
                  </a:lnTo>
                  <a:lnTo>
                    <a:pt x="5115" y="5343"/>
                  </a:lnTo>
                  <a:lnTo>
                    <a:pt x="5157" y="5358"/>
                  </a:lnTo>
                  <a:lnTo>
                    <a:pt x="5198" y="5371"/>
                  </a:lnTo>
                  <a:lnTo>
                    <a:pt x="5239" y="5384"/>
                  </a:lnTo>
                  <a:lnTo>
                    <a:pt x="5282" y="5395"/>
                  </a:lnTo>
                  <a:lnTo>
                    <a:pt x="5324" y="5405"/>
                  </a:lnTo>
                  <a:lnTo>
                    <a:pt x="5368" y="5415"/>
                  </a:lnTo>
                  <a:lnTo>
                    <a:pt x="5410" y="5423"/>
                  </a:lnTo>
                  <a:lnTo>
                    <a:pt x="5454" y="5430"/>
                  </a:lnTo>
                  <a:lnTo>
                    <a:pt x="5498" y="5436"/>
                  </a:lnTo>
                  <a:lnTo>
                    <a:pt x="5542" y="5442"/>
                  </a:lnTo>
                  <a:lnTo>
                    <a:pt x="5588" y="5446"/>
                  </a:lnTo>
                  <a:lnTo>
                    <a:pt x="5632" y="5448"/>
                  </a:lnTo>
                  <a:lnTo>
                    <a:pt x="5678" y="5450"/>
                  </a:lnTo>
                  <a:lnTo>
                    <a:pt x="5723" y="5451"/>
                  </a:lnTo>
                  <a:lnTo>
                    <a:pt x="5723" y="5451"/>
                  </a:lnTo>
                  <a:lnTo>
                    <a:pt x="5769" y="5450"/>
                  </a:lnTo>
                  <a:lnTo>
                    <a:pt x="5814" y="5448"/>
                  </a:lnTo>
                  <a:lnTo>
                    <a:pt x="5860" y="5446"/>
                  </a:lnTo>
                  <a:lnTo>
                    <a:pt x="5904" y="5442"/>
                  </a:lnTo>
                  <a:lnTo>
                    <a:pt x="5949" y="5436"/>
                  </a:lnTo>
                  <a:lnTo>
                    <a:pt x="5993" y="5430"/>
                  </a:lnTo>
                  <a:lnTo>
                    <a:pt x="6037" y="5423"/>
                  </a:lnTo>
                  <a:lnTo>
                    <a:pt x="6080" y="5415"/>
                  </a:lnTo>
                  <a:lnTo>
                    <a:pt x="6122" y="5405"/>
                  </a:lnTo>
                  <a:lnTo>
                    <a:pt x="6166" y="5395"/>
                  </a:lnTo>
                  <a:lnTo>
                    <a:pt x="6207" y="5384"/>
                  </a:lnTo>
                  <a:lnTo>
                    <a:pt x="6250" y="5371"/>
                  </a:lnTo>
                  <a:lnTo>
                    <a:pt x="6291" y="5358"/>
                  </a:lnTo>
                  <a:lnTo>
                    <a:pt x="6331" y="5343"/>
                  </a:lnTo>
                  <a:lnTo>
                    <a:pt x="6372" y="5328"/>
                  </a:lnTo>
                  <a:lnTo>
                    <a:pt x="6412" y="5311"/>
                  </a:lnTo>
                  <a:lnTo>
                    <a:pt x="6451" y="5294"/>
                  </a:lnTo>
                  <a:lnTo>
                    <a:pt x="6490" y="5276"/>
                  </a:lnTo>
                  <a:lnTo>
                    <a:pt x="6529" y="5257"/>
                  </a:lnTo>
                  <a:lnTo>
                    <a:pt x="6566" y="5237"/>
                  </a:lnTo>
                  <a:lnTo>
                    <a:pt x="6603" y="5216"/>
                  </a:lnTo>
                  <a:lnTo>
                    <a:pt x="6640" y="5195"/>
                  </a:lnTo>
                  <a:lnTo>
                    <a:pt x="6677" y="5172"/>
                  </a:lnTo>
                  <a:lnTo>
                    <a:pt x="6712" y="5148"/>
                  </a:lnTo>
                  <a:lnTo>
                    <a:pt x="6747" y="5124"/>
                  </a:lnTo>
                  <a:lnTo>
                    <a:pt x="6781" y="5099"/>
                  </a:lnTo>
                  <a:lnTo>
                    <a:pt x="6815" y="5074"/>
                  </a:lnTo>
                  <a:lnTo>
                    <a:pt x="6848" y="5047"/>
                  </a:lnTo>
                  <a:lnTo>
                    <a:pt x="6880" y="5020"/>
                  </a:lnTo>
                  <a:lnTo>
                    <a:pt x="6912" y="4991"/>
                  </a:lnTo>
                  <a:lnTo>
                    <a:pt x="6943" y="4962"/>
                  </a:lnTo>
                  <a:lnTo>
                    <a:pt x="6973" y="4933"/>
                  </a:lnTo>
                  <a:lnTo>
                    <a:pt x="7003" y="4902"/>
                  </a:lnTo>
                  <a:lnTo>
                    <a:pt x="7032" y="4871"/>
                  </a:lnTo>
                  <a:lnTo>
                    <a:pt x="7060" y="4840"/>
                  </a:lnTo>
                  <a:lnTo>
                    <a:pt x="7088" y="4807"/>
                  </a:lnTo>
                  <a:lnTo>
                    <a:pt x="7114" y="4774"/>
                  </a:lnTo>
                  <a:lnTo>
                    <a:pt x="7140" y="4741"/>
                  </a:lnTo>
                  <a:lnTo>
                    <a:pt x="7166" y="4705"/>
                  </a:lnTo>
                  <a:lnTo>
                    <a:pt x="7189" y="4671"/>
                  </a:lnTo>
                  <a:lnTo>
                    <a:pt x="7213" y="4635"/>
                  </a:lnTo>
                  <a:lnTo>
                    <a:pt x="7236" y="4599"/>
                  </a:lnTo>
                  <a:lnTo>
                    <a:pt x="7258" y="4563"/>
                  </a:lnTo>
                  <a:lnTo>
                    <a:pt x="7278" y="4526"/>
                  </a:lnTo>
                  <a:lnTo>
                    <a:pt x="7298" y="4487"/>
                  </a:lnTo>
                  <a:lnTo>
                    <a:pt x="7318" y="4449"/>
                  </a:lnTo>
                  <a:lnTo>
                    <a:pt x="7335" y="4410"/>
                  </a:lnTo>
                  <a:lnTo>
                    <a:pt x="7353" y="4370"/>
                  </a:lnTo>
                  <a:lnTo>
                    <a:pt x="7369" y="4330"/>
                  </a:lnTo>
                  <a:lnTo>
                    <a:pt x="7384" y="4290"/>
                  </a:lnTo>
                  <a:lnTo>
                    <a:pt x="7398" y="4249"/>
                  </a:lnTo>
                  <a:lnTo>
                    <a:pt x="7412" y="4208"/>
                  </a:lnTo>
                  <a:lnTo>
                    <a:pt x="7424" y="4167"/>
                  </a:lnTo>
                  <a:lnTo>
                    <a:pt x="7436" y="4124"/>
                  </a:lnTo>
                  <a:lnTo>
                    <a:pt x="7446" y="4082"/>
                  </a:lnTo>
                  <a:lnTo>
                    <a:pt x="7455" y="4039"/>
                  </a:lnTo>
                  <a:lnTo>
                    <a:pt x="7463" y="3995"/>
                  </a:lnTo>
                  <a:lnTo>
                    <a:pt x="7471" y="3952"/>
                  </a:lnTo>
                  <a:lnTo>
                    <a:pt x="7477" y="3907"/>
                  </a:lnTo>
                  <a:lnTo>
                    <a:pt x="7482" y="3863"/>
                  </a:lnTo>
                  <a:lnTo>
                    <a:pt x="7486" y="3818"/>
                  </a:lnTo>
                  <a:lnTo>
                    <a:pt x="7489" y="3773"/>
                  </a:lnTo>
                  <a:lnTo>
                    <a:pt x="7491" y="3728"/>
                  </a:lnTo>
                  <a:lnTo>
                    <a:pt x="7491" y="3682"/>
                  </a:lnTo>
                  <a:lnTo>
                    <a:pt x="7491" y="3682"/>
                  </a:lnTo>
                  <a:lnTo>
                    <a:pt x="7491" y="3636"/>
                  </a:lnTo>
                  <a:lnTo>
                    <a:pt x="7489" y="3591"/>
                  </a:lnTo>
                  <a:lnTo>
                    <a:pt x="7486" y="3546"/>
                  </a:lnTo>
                  <a:lnTo>
                    <a:pt x="7482" y="3502"/>
                  </a:lnTo>
                  <a:lnTo>
                    <a:pt x="7477" y="3457"/>
                  </a:lnTo>
                  <a:lnTo>
                    <a:pt x="7471" y="3413"/>
                  </a:lnTo>
                  <a:lnTo>
                    <a:pt x="7463" y="3370"/>
                  </a:lnTo>
                  <a:lnTo>
                    <a:pt x="7455" y="3326"/>
                  </a:lnTo>
                  <a:lnTo>
                    <a:pt x="7446" y="3283"/>
                  </a:lnTo>
                  <a:lnTo>
                    <a:pt x="7436" y="3240"/>
                  </a:lnTo>
                  <a:lnTo>
                    <a:pt x="7424" y="3198"/>
                  </a:lnTo>
                  <a:lnTo>
                    <a:pt x="7412" y="3157"/>
                  </a:lnTo>
                  <a:lnTo>
                    <a:pt x="7398" y="3115"/>
                  </a:lnTo>
                  <a:lnTo>
                    <a:pt x="7384" y="3074"/>
                  </a:lnTo>
                  <a:lnTo>
                    <a:pt x="7369" y="3033"/>
                  </a:lnTo>
                  <a:lnTo>
                    <a:pt x="7353" y="2994"/>
                  </a:lnTo>
                  <a:lnTo>
                    <a:pt x="7335" y="2955"/>
                  </a:lnTo>
                  <a:lnTo>
                    <a:pt x="7318" y="2916"/>
                  </a:lnTo>
                  <a:lnTo>
                    <a:pt x="7298" y="2877"/>
                  </a:lnTo>
                  <a:lnTo>
                    <a:pt x="7278" y="2839"/>
                  </a:lnTo>
                  <a:lnTo>
                    <a:pt x="7258" y="2802"/>
                  </a:lnTo>
                  <a:lnTo>
                    <a:pt x="7236" y="2766"/>
                  </a:lnTo>
                  <a:lnTo>
                    <a:pt x="7213" y="2730"/>
                  </a:lnTo>
                  <a:lnTo>
                    <a:pt x="7189" y="2693"/>
                  </a:lnTo>
                  <a:lnTo>
                    <a:pt x="7166" y="2659"/>
                  </a:lnTo>
                  <a:lnTo>
                    <a:pt x="7140" y="2624"/>
                  </a:lnTo>
                  <a:lnTo>
                    <a:pt x="7114" y="2591"/>
                  </a:lnTo>
                  <a:lnTo>
                    <a:pt x="7088" y="2558"/>
                  </a:lnTo>
                  <a:lnTo>
                    <a:pt x="7060" y="2525"/>
                  </a:lnTo>
                  <a:lnTo>
                    <a:pt x="7032" y="2494"/>
                  </a:lnTo>
                  <a:lnTo>
                    <a:pt x="7003" y="2463"/>
                  </a:lnTo>
                  <a:lnTo>
                    <a:pt x="6973" y="2432"/>
                  </a:lnTo>
                  <a:lnTo>
                    <a:pt x="6943" y="2403"/>
                  </a:lnTo>
                  <a:lnTo>
                    <a:pt x="6912" y="2374"/>
                  </a:lnTo>
                  <a:lnTo>
                    <a:pt x="6880" y="2345"/>
                  </a:lnTo>
                  <a:lnTo>
                    <a:pt x="6848" y="2318"/>
                  </a:lnTo>
                  <a:lnTo>
                    <a:pt x="6815" y="2291"/>
                  </a:lnTo>
                  <a:lnTo>
                    <a:pt x="6781" y="2265"/>
                  </a:lnTo>
                  <a:lnTo>
                    <a:pt x="6747" y="2240"/>
                  </a:lnTo>
                  <a:lnTo>
                    <a:pt x="6712" y="2216"/>
                  </a:lnTo>
                  <a:lnTo>
                    <a:pt x="6677" y="2193"/>
                  </a:lnTo>
                  <a:lnTo>
                    <a:pt x="6640" y="2170"/>
                  </a:lnTo>
                  <a:lnTo>
                    <a:pt x="6603" y="2148"/>
                  </a:lnTo>
                  <a:lnTo>
                    <a:pt x="6566" y="2128"/>
                  </a:lnTo>
                  <a:lnTo>
                    <a:pt x="6529" y="2107"/>
                  </a:lnTo>
                  <a:lnTo>
                    <a:pt x="6490" y="2088"/>
                  </a:lnTo>
                  <a:lnTo>
                    <a:pt x="6451" y="2070"/>
                  </a:lnTo>
                  <a:lnTo>
                    <a:pt x="6412" y="2053"/>
                  </a:lnTo>
                  <a:lnTo>
                    <a:pt x="6372" y="2037"/>
                  </a:lnTo>
                  <a:lnTo>
                    <a:pt x="6331" y="2021"/>
                  </a:lnTo>
                  <a:lnTo>
                    <a:pt x="6291" y="2007"/>
                  </a:lnTo>
                  <a:lnTo>
                    <a:pt x="6250" y="1993"/>
                  </a:lnTo>
                  <a:lnTo>
                    <a:pt x="6207" y="1981"/>
                  </a:lnTo>
                  <a:lnTo>
                    <a:pt x="6166" y="1970"/>
                  </a:lnTo>
                  <a:lnTo>
                    <a:pt x="6122" y="1959"/>
                  </a:lnTo>
                  <a:lnTo>
                    <a:pt x="6080" y="1950"/>
                  </a:lnTo>
                  <a:lnTo>
                    <a:pt x="6037" y="1942"/>
                  </a:lnTo>
                  <a:lnTo>
                    <a:pt x="5993" y="1934"/>
                  </a:lnTo>
                  <a:lnTo>
                    <a:pt x="5949" y="1928"/>
                  </a:lnTo>
                  <a:lnTo>
                    <a:pt x="5904" y="1923"/>
                  </a:lnTo>
                  <a:lnTo>
                    <a:pt x="5860" y="1919"/>
                  </a:lnTo>
                  <a:lnTo>
                    <a:pt x="5814" y="1917"/>
                  </a:lnTo>
                  <a:lnTo>
                    <a:pt x="5769" y="1915"/>
                  </a:lnTo>
                  <a:lnTo>
                    <a:pt x="5723" y="1914"/>
                  </a:lnTo>
                  <a:lnTo>
                    <a:pt x="5723" y="1914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7"/>
            <p:cNvSpPr>
              <a:spLocks/>
            </p:cNvSpPr>
            <p:nvPr userDrawn="1"/>
          </p:nvSpPr>
          <p:spPr bwMode="auto">
            <a:xfrm>
              <a:off x="4394200" y="4668838"/>
              <a:ext cx="1947863" cy="1531938"/>
            </a:xfrm>
            <a:custGeom>
              <a:avLst/>
              <a:gdLst>
                <a:gd name="T0" fmla="*/ 2315 w 3681"/>
                <a:gd name="T1" fmla="*/ 300 h 2897"/>
                <a:gd name="T2" fmla="*/ 2187 w 3681"/>
                <a:gd name="T3" fmla="*/ 312 h 2897"/>
                <a:gd name="T4" fmla="*/ 2062 w 3681"/>
                <a:gd name="T5" fmla="*/ 338 h 2897"/>
                <a:gd name="T6" fmla="*/ 1941 w 3681"/>
                <a:gd name="T7" fmla="*/ 374 h 2897"/>
                <a:gd name="T8" fmla="*/ 1826 w 3681"/>
                <a:gd name="T9" fmla="*/ 423 h 2897"/>
                <a:gd name="T10" fmla="*/ 1716 w 3681"/>
                <a:gd name="T11" fmla="*/ 481 h 2897"/>
                <a:gd name="T12" fmla="*/ 1614 w 3681"/>
                <a:gd name="T13" fmla="*/ 549 h 2897"/>
                <a:gd name="T14" fmla="*/ 1519 w 3681"/>
                <a:gd name="T15" fmla="*/ 627 h 2897"/>
                <a:gd name="T16" fmla="*/ 0 w 3681"/>
                <a:gd name="T17" fmla="*/ 595 h 2897"/>
                <a:gd name="T18" fmla="*/ 1106 w 3681"/>
                <a:gd name="T19" fmla="*/ 1346 h 2897"/>
                <a:gd name="T20" fmla="*/ 1085 w 3681"/>
                <a:gd name="T21" fmla="*/ 1513 h 2897"/>
                <a:gd name="T22" fmla="*/ 1083 w 3681"/>
                <a:gd name="T23" fmla="*/ 1631 h 2897"/>
                <a:gd name="T24" fmla="*/ 1093 w 3681"/>
                <a:gd name="T25" fmla="*/ 1763 h 2897"/>
                <a:gd name="T26" fmla="*/ 1116 w 3681"/>
                <a:gd name="T27" fmla="*/ 1891 h 2897"/>
                <a:gd name="T28" fmla="*/ 1151 w 3681"/>
                <a:gd name="T29" fmla="*/ 2014 h 2897"/>
                <a:gd name="T30" fmla="*/ 1196 w 3681"/>
                <a:gd name="T31" fmla="*/ 2132 h 2897"/>
                <a:gd name="T32" fmla="*/ 1254 w 3681"/>
                <a:gd name="T33" fmla="*/ 2245 h 2897"/>
                <a:gd name="T34" fmla="*/ 1321 w 3681"/>
                <a:gd name="T35" fmla="*/ 2349 h 2897"/>
                <a:gd name="T36" fmla="*/ 1399 w 3681"/>
                <a:gd name="T37" fmla="*/ 2447 h 2897"/>
                <a:gd name="T38" fmla="*/ 1485 w 3681"/>
                <a:gd name="T39" fmla="*/ 2538 h 2897"/>
                <a:gd name="T40" fmla="*/ 1579 w 3681"/>
                <a:gd name="T41" fmla="*/ 2620 h 2897"/>
                <a:gd name="T42" fmla="*/ 1681 w 3681"/>
                <a:gd name="T43" fmla="*/ 2692 h 2897"/>
                <a:gd name="T44" fmla="*/ 1790 w 3681"/>
                <a:gd name="T45" fmla="*/ 2755 h 2897"/>
                <a:gd name="T46" fmla="*/ 1905 w 3681"/>
                <a:gd name="T47" fmla="*/ 2806 h 2897"/>
                <a:gd name="T48" fmla="*/ 2026 w 3681"/>
                <a:gd name="T49" fmla="*/ 2848 h 2897"/>
                <a:gd name="T50" fmla="*/ 2152 w 3681"/>
                <a:gd name="T51" fmla="*/ 2877 h 2897"/>
                <a:gd name="T52" fmla="*/ 2281 w 3681"/>
                <a:gd name="T53" fmla="*/ 2893 h 2897"/>
                <a:gd name="T54" fmla="*/ 2381 w 3681"/>
                <a:gd name="T55" fmla="*/ 2897 h 2897"/>
                <a:gd name="T56" fmla="*/ 2515 w 3681"/>
                <a:gd name="T57" fmla="*/ 2890 h 2897"/>
                <a:gd name="T58" fmla="*/ 2643 w 3681"/>
                <a:gd name="T59" fmla="*/ 2870 h 2897"/>
                <a:gd name="T60" fmla="*/ 2768 w 3681"/>
                <a:gd name="T61" fmla="*/ 2838 h 2897"/>
                <a:gd name="T62" fmla="*/ 2887 w 3681"/>
                <a:gd name="T63" fmla="*/ 2795 h 2897"/>
                <a:gd name="T64" fmla="*/ 3001 w 3681"/>
                <a:gd name="T65" fmla="*/ 2740 h 2897"/>
                <a:gd name="T66" fmla="*/ 3108 w 3681"/>
                <a:gd name="T67" fmla="*/ 2675 h 2897"/>
                <a:gd name="T68" fmla="*/ 3207 w 3681"/>
                <a:gd name="T69" fmla="*/ 2600 h 2897"/>
                <a:gd name="T70" fmla="*/ 3300 w 3681"/>
                <a:gd name="T71" fmla="*/ 2517 h 2897"/>
                <a:gd name="T72" fmla="*/ 3384 w 3681"/>
                <a:gd name="T73" fmla="*/ 2424 h 2897"/>
                <a:gd name="T74" fmla="*/ 3459 w 3681"/>
                <a:gd name="T75" fmla="*/ 2324 h 2897"/>
                <a:gd name="T76" fmla="*/ 3524 w 3681"/>
                <a:gd name="T77" fmla="*/ 2217 h 2897"/>
                <a:gd name="T78" fmla="*/ 3579 w 3681"/>
                <a:gd name="T79" fmla="*/ 2103 h 2897"/>
                <a:gd name="T80" fmla="*/ 3622 w 3681"/>
                <a:gd name="T81" fmla="*/ 1984 h 2897"/>
                <a:gd name="T82" fmla="*/ 3654 w 3681"/>
                <a:gd name="T83" fmla="*/ 1859 h 2897"/>
                <a:gd name="T84" fmla="*/ 3674 w 3681"/>
                <a:gd name="T85" fmla="*/ 1731 h 2897"/>
                <a:gd name="T86" fmla="*/ 3681 w 3681"/>
                <a:gd name="T87" fmla="*/ 1597 h 2897"/>
                <a:gd name="T88" fmla="*/ 3677 w 3681"/>
                <a:gd name="T89" fmla="*/ 1497 h 2897"/>
                <a:gd name="T90" fmla="*/ 3660 w 3681"/>
                <a:gd name="T91" fmla="*/ 1368 h 2897"/>
                <a:gd name="T92" fmla="*/ 3631 w 3681"/>
                <a:gd name="T93" fmla="*/ 1242 h 2897"/>
                <a:gd name="T94" fmla="*/ 3591 w 3681"/>
                <a:gd name="T95" fmla="*/ 1121 h 2897"/>
                <a:gd name="T96" fmla="*/ 3538 w 3681"/>
                <a:gd name="T97" fmla="*/ 1006 h 2897"/>
                <a:gd name="T98" fmla="*/ 3476 w 3681"/>
                <a:gd name="T99" fmla="*/ 897 h 2897"/>
                <a:gd name="T100" fmla="*/ 3404 w 3681"/>
                <a:gd name="T101" fmla="*/ 795 h 2897"/>
                <a:gd name="T102" fmla="*/ 3322 w 3681"/>
                <a:gd name="T103" fmla="*/ 701 h 2897"/>
                <a:gd name="T104" fmla="*/ 3231 w 3681"/>
                <a:gd name="T105" fmla="*/ 615 h 2897"/>
                <a:gd name="T106" fmla="*/ 3134 w 3681"/>
                <a:gd name="T107" fmla="*/ 538 h 2897"/>
                <a:gd name="T108" fmla="*/ 3029 w 3681"/>
                <a:gd name="T109" fmla="*/ 470 h 2897"/>
                <a:gd name="T110" fmla="*/ 2916 w 3681"/>
                <a:gd name="T111" fmla="*/ 413 h 2897"/>
                <a:gd name="T112" fmla="*/ 2798 w 3681"/>
                <a:gd name="T113" fmla="*/ 366 h 2897"/>
                <a:gd name="T114" fmla="*/ 2675 w 3681"/>
                <a:gd name="T115" fmla="*/ 332 h 2897"/>
                <a:gd name="T116" fmla="*/ 2547 w 3681"/>
                <a:gd name="T117" fmla="*/ 309 h 2897"/>
                <a:gd name="T118" fmla="*/ 2415 w 3681"/>
                <a:gd name="T119" fmla="*/ 299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81" h="2897">
                  <a:moveTo>
                    <a:pt x="2381" y="298"/>
                  </a:moveTo>
                  <a:lnTo>
                    <a:pt x="2381" y="298"/>
                  </a:lnTo>
                  <a:lnTo>
                    <a:pt x="2348" y="299"/>
                  </a:lnTo>
                  <a:lnTo>
                    <a:pt x="2315" y="300"/>
                  </a:lnTo>
                  <a:lnTo>
                    <a:pt x="2283" y="302"/>
                  </a:lnTo>
                  <a:lnTo>
                    <a:pt x="2251" y="305"/>
                  </a:lnTo>
                  <a:lnTo>
                    <a:pt x="2218" y="308"/>
                  </a:lnTo>
                  <a:lnTo>
                    <a:pt x="2187" y="312"/>
                  </a:lnTo>
                  <a:lnTo>
                    <a:pt x="2155" y="317"/>
                  </a:lnTo>
                  <a:lnTo>
                    <a:pt x="2124" y="324"/>
                  </a:lnTo>
                  <a:lnTo>
                    <a:pt x="2093" y="331"/>
                  </a:lnTo>
                  <a:lnTo>
                    <a:pt x="2062" y="338"/>
                  </a:lnTo>
                  <a:lnTo>
                    <a:pt x="2031" y="346"/>
                  </a:lnTo>
                  <a:lnTo>
                    <a:pt x="2001" y="355"/>
                  </a:lnTo>
                  <a:lnTo>
                    <a:pt x="1971" y="365"/>
                  </a:lnTo>
                  <a:lnTo>
                    <a:pt x="1941" y="374"/>
                  </a:lnTo>
                  <a:lnTo>
                    <a:pt x="1912" y="386"/>
                  </a:lnTo>
                  <a:lnTo>
                    <a:pt x="1883" y="397"/>
                  </a:lnTo>
                  <a:lnTo>
                    <a:pt x="1854" y="409"/>
                  </a:lnTo>
                  <a:lnTo>
                    <a:pt x="1826" y="423"/>
                  </a:lnTo>
                  <a:lnTo>
                    <a:pt x="1798" y="436"/>
                  </a:lnTo>
                  <a:lnTo>
                    <a:pt x="1770" y="451"/>
                  </a:lnTo>
                  <a:lnTo>
                    <a:pt x="1743" y="465"/>
                  </a:lnTo>
                  <a:lnTo>
                    <a:pt x="1716" y="481"/>
                  </a:lnTo>
                  <a:lnTo>
                    <a:pt x="1691" y="497"/>
                  </a:lnTo>
                  <a:lnTo>
                    <a:pt x="1665" y="514"/>
                  </a:lnTo>
                  <a:lnTo>
                    <a:pt x="1639" y="531"/>
                  </a:lnTo>
                  <a:lnTo>
                    <a:pt x="1614" y="549"/>
                  </a:lnTo>
                  <a:lnTo>
                    <a:pt x="1589" y="568"/>
                  </a:lnTo>
                  <a:lnTo>
                    <a:pt x="1565" y="586"/>
                  </a:lnTo>
                  <a:lnTo>
                    <a:pt x="1542" y="606"/>
                  </a:lnTo>
                  <a:lnTo>
                    <a:pt x="1519" y="627"/>
                  </a:lnTo>
                  <a:lnTo>
                    <a:pt x="1496" y="647"/>
                  </a:lnTo>
                  <a:lnTo>
                    <a:pt x="1473" y="668"/>
                  </a:lnTo>
                  <a:lnTo>
                    <a:pt x="354" y="0"/>
                  </a:lnTo>
                  <a:lnTo>
                    <a:pt x="0" y="595"/>
                  </a:lnTo>
                  <a:lnTo>
                    <a:pt x="1125" y="1266"/>
                  </a:lnTo>
                  <a:lnTo>
                    <a:pt x="1125" y="1266"/>
                  </a:lnTo>
                  <a:lnTo>
                    <a:pt x="1115" y="1306"/>
                  </a:lnTo>
                  <a:lnTo>
                    <a:pt x="1106" y="1346"/>
                  </a:lnTo>
                  <a:lnTo>
                    <a:pt x="1099" y="1387"/>
                  </a:lnTo>
                  <a:lnTo>
                    <a:pt x="1093" y="1428"/>
                  </a:lnTo>
                  <a:lnTo>
                    <a:pt x="1088" y="1470"/>
                  </a:lnTo>
                  <a:lnTo>
                    <a:pt x="1085" y="1513"/>
                  </a:lnTo>
                  <a:lnTo>
                    <a:pt x="1083" y="1555"/>
                  </a:lnTo>
                  <a:lnTo>
                    <a:pt x="1082" y="1597"/>
                  </a:lnTo>
                  <a:lnTo>
                    <a:pt x="1082" y="1597"/>
                  </a:lnTo>
                  <a:lnTo>
                    <a:pt x="1083" y="1631"/>
                  </a:lnTo>
                  <a:lnTo>
                    <a:pt x="1084" y="1665"/>
                  </a:lnTo>
                  <a:lnTo>
                    <a:pt x="1086" y="1698"/>
                  </a:lnTo>
                  <a:lnTo>
                    <a:pt x="1089" y="1731"/>
                  </a:lnTo>
                  <a:lnTo>
                    <a:pt x="1093" y="1763"/>
                  </a:lnTo>
                  <a:lnTo>
                    <a:pt x="1097" y="1795"/>
                  </a:lnTo>
                  <a:lnTo>
                    <a:pt x="1102" y="1827"/>
                  </a:lnTo>
                  <a:lnTo>
                    <a:pt x="1108" y="1859"/>
                  </a:lnTo>
                  <a:lnTo>
                    <a:pt x="1116" y="1891"/>
                  </a:lnTo>
                  <a:lnTo>
                    <a:pt x="1123" y="1922"/>
                  </a:lnTo>
                  <a:lnTo>
                    <a:pt x="1131" y="1953"/>
                  </a:lnTo>
                  <a:lnTo>
                    <a:pt x="1140" y="1984"/>
                  </a:lnTo>
                  <a:lnTo>
                    <a:pt x="1151" y="2014"/>
                  </a:lnTo>
                  <a:lnTo>
                    <a:pt x="1161" y="2044"/>
                  </a:lnTo>
                  <a:lnTo>
                    <a:pt x="1172" y="2074"/>
                  </a:lnTo>
                  <a:lnTo>
                    <a:pt x="1184" y="2103"/>
                  </a:lnTo>
                  <a:lnTo>
                    <a:pt x="1196" y="2132"/>
                  </a:lnTo>
                  <a:lnTo>
                    <a:pt x="1210" y="2161"/>
                  </a:lnTo>
                  <a:lnTo>
                    <a:pt x="1224" y="2189"/>
                  </a:lnTo>
                  <a:lnTo>
                    <a:pt x="1239" y="2217"/>
                  </a:lnTo>
                  <a:lnTo>
                    <a:pt x="1254" y="2245"/>
                  </a:lnTo>
                  <a:lnTo>
                    <a:pt x="1270" y="2272"/>
                  </a:lnTo>
                  <a:lnTo>
                    <a:pt x="1286" y="2298"/>
                  </a:lnTo>
                  <a:lnTo>
                    <a:pt x="1304" y="2324"/>
                  </a:lnTo>
                  <a:lnTo>
                    <a:pt x="1321" y="2349"/>
                  </a:lnTo>
                  <a:lnTo>
                    <a:pt x="1340" y="2375"/>
                  </a:lnTo>
                  <a:lnTo>
                    <a:pt x="1360" y="2400"/>
                  </a:lnTo>
                  <a:lnTo>
                    <a:pt x="1378" y="2424"/>
                  </a:lnTo>
                  <a:lnTo>
                    <a:pt x="1399" y="2447"/>
                  </a:lnTo>
                  <a:lnTo>
                    <a:pt x="1420" y="2471"/>
                  </a:lnTo>
                  <a:lnTo>
                    <a:pt x="1440" y="2494"/>
                  </a:lnTo>
                  <a:lnTo>
                    <a:pt x="1463" y="2517"/>
                  </a:lnTo>
                  <a:lnTo>
                    <a:pt x="1485" y="2538"/>
                  </a:lnTo>
                  <a:lnTo>
                    <a:pt x="1508" y="2559"/>
                  </a:lnTo>
                  <a:lnTo>
                    <a:pt x="1531" y="2580"/>
                  </a:lnTo>
                  <a:lnTo>
                    <a:pt x="1555" y="2600"/>
                  </a:lnTo>
                  <a:lnTo>
                    <a:pt x="1579" y="2620"/>
                  </a:lnTo>
                  <a:lnTo>
                    <a:pt x="1604" y="2639"/>
                  </a:lnTo>
                  <a:lnTo>
                    <a:pt x="1630" y="2657"/>
                  </a:lnTo>
                  <a:lnTo>
                    <a:pt x="1655" y="2675"/>
                  </a:lnTo>
                  <a:lnTo>
                    <a:pt x="1681" y="2692"/>
                  </a:lnTo>
                  <a:lnTo>
                    <a:pt x="1708" y="2709"/>
                  </a:lnTo>
                  <a:lnTo>
                    <a:pt x="1735" y="2725"/>
                  </a:lnTo>
                  <a:lnTo>
                    <a:pt x="1762" y="2740"/>
                  </a:lnTo>
                  <a:lnTo>
                    <a:pt x="1790" y="2755"/>
                  </a:lnTo>
                  <a:lnTo>
                    <a:pt x="1818" y="2769"/>
                  </a:lnTo>
                  <a:lnTo>
                    <a:pt x="1847" y="2782"/>
                  </a:lnTo>
                  <a:lnTo>
                    <a:pt x="1876" y="2795"/>
                  </a:lnTo>
                  <a:lnTo>
                    <a:pt x="1905" y="2806"/>
                  </a:lnTo>
                  <a:lnTo>
                    <a:pt x="1935" y="2818"/>
                  </a:lnTo>
                  <a:lnTo>
                    <a:pt x="1965" y="2829"/>
                  </a:lnTo>
                  <a:lnTo>
                    <a:pt x="1995" y="2838"/>
                  </a:lnTo>
                  <a:lnTo>
                    <a:pt x="2026" y="2848"/>
                  </a:lnTo>
                  <a:lnTo>
                    <a:pt x="2057" y="2856"/>
                  </a:lnTo>
                  <a:lnTo>
                    <a:pt x="2088" y="2863"/>
                  </a:lnTo>
                  <a:lnTo>
                    <a:pt x="2120" y="2870"/>
                  </a:lnTo>
                  <a:lnTo>
                    <a:pt x="2152" y="2877"/>
                  </a:lnTo>
                  <a:lnTo>
                    <a:pt x="2184" y="2882"/>
                  </a:lnTo>
                  <a:lnTo>
                    <a:pt x="2216" y="2887"/>
                  </a:lnTo>
                  <a:lnTo>
                    <a:pt x="2249" y="2890"/>
                  </a:lnTo>
                  <a:lnTo>
                    <a:pt x="2281" y="2893"/>
                  </a:lnTo>
                  <a:lnTo>
                    <a:pt x="2314" y="2895"/>
                  </a:lnTo>
                  <a:lnTo>
                    <a:pt x="2348" y="2896"/>
                  </a:lnTo>
                  <a:lnTo>
                    <a:pt x="2381" y="2897"/>
                  </a:lnTo>
                  <a:lnTo>
                    <a:pt x="2381" y="2897"/>
                  </a:lnTo>
                  <a:lnTo>
                    <a:pt x="2415" y="2896"/>
                  </a:lnTo>
                  <a:lnTo>
                    <a:pt x="2448" y="2895"/>
                  </a:lnTo>
                  <a:lnTo>
                    <a:pt x="2482" y="2893"/>
                  </a:lnTo>
                  <a:lnTo>
                    <a:pt x="2515" y="2890"/>
                  </a:lnTo>
                  <a:lnTo>
                    <a:pt x="2547" y="2887"/>
                  </a:lnTo>
                  <a:lnTo>
                    <a:pt x="2579" y="2882"/>
                  </a:lnTo>
                  <a:lnTo>
                    <a:pt x="2612" y="2877"/>
                  </a:lnTo>
                  <a:lnTo>
                    <a:pt x="2643" y="2870"/>
                  </a:lnTo>
                  <a:lnTo>
                    <a:pt x="2675" y="2863"/>
                  </a:lnTo>
                  <a:lnTo>
                    <a:pt x="2706" y="2856"/>
                  </a:lnTo>
                  <a:lnTo>
                    <a:pt x="2737" y="2848"/>
                  </a:lnTo>
                  <a:lnTo>
                    <a:pt x="2768" y="2838"/>
                  </a:lnTo>
                  <a:lnTo>
                    <a:pt x="2798" y="2829"/>
                  </a:lnTo>
                  <a:lnTo>
                    <a:pt x="2828" y="2818"/>
                  </a:lnTo>
                  <a:lnTo>
                    <a:pt x="2858" y="2806"/>
                  </a:lnTo>
                  <a:lnTo>
                    <a:pt x="2887" y="2795"/>
                  </a:lnTo>
                  <a:lnTo>
                    <a:pt x="2916" y="2782"/>
                  </a:lnTo>
                  <a:lnTo>
                    <a:pt x="2945" y="2769"/>
                  </a:lnTo>
                  <a:lnTo>
                    <a:pt x="2973" y="2755"/>
                  </a:lnTo>
                  <a:lnTo>
                    <a:pt x="3001" y="2740"/>
                  </a:lnTo>
                  <a:lnTo>
                    <a:pt x="3029" y="2725"/>
                  </a:lnTo>
                  <a:lnTo>
                    <a:pt x="3055" y="2709"/>
                  </a:lnTo>
                  <a:lnTo>
                    <a:pt x="3081" y="2692"/>
                  </a:lnTo>
                  <a:lnTo>
                    <a:pt x="3108" y="2675"/>
                  </a:lnTo>
                  <a:lnTo>
                    <a:pt x="3134" y="2657"/>
                  </a:lnTo>
                  <a:lnTo>
                    <a:pt x="3159" y="2639"/>
                  </a:lnTo>
                  <a:lnTo>
                    <a:pt x="3184" y="2620"/>
                  </a:lnTo>
                  <a:lnTo>
                    <a:pt x="3207" y="2600"/>
                  </a:lnTo>
                  <a:lnTo>
                    <a:pt x="3231" y="2580"/>
                  </a:lnTo>
                  <a:lnTo>
                    <a:pt x="3255" y="2559"/>
                  </a:lnTo>
                  <a:lnTo>
                    <a:pt x="3278" y="2538"/>
                  </a:lnTo>
                  <a:lnTo>
                    <a:pt x="3300" y="2517"/>
                  </a:lnTo>
                  <a:lnTo>
                    <a:pt x="3322" y="2494"/>
                  </a:lnTo>
                  <a:lnTo>
                    <a:pt x="3343" y="2471"/>
                  </a:lnTo>
                  <a:lnTo>
                    <a:pt x="3364" y="2447"/>
                  </a:lnTo>
                  <a:lnTo>
                    <a:pt x="3384" y="2424"/>
                  </a:lnTo>
                  <a:lnTo>
                    <a:pt x="3404" y="2400"/>
                  </a:lnTo>
                  <a:lnTo>
                    <a:pt x="3422" y="2375"/>
                  </a:lnTo>
                  <a:lnTo>
                    <a:pt x="3441" y="2349"/>
                  </a:lnTo>
                  <a:lnTo>
                    <a:pt x="3459" y="2324"/>
                  </a:lnTo>
                  <a:lnTo>
                    <a:pt x="3476" y="2298"/>
                  </a:lnTo>
                  <a:lnTo>
                    <a:pt x="3493" y="2272"/>
                  </a:lnTo>
                  <a:lnTo>
                    <a:pt x="3508" y="2245"/>
                  </a:lnTo>
                  <a:lnTo>
                    <a:pt x="3524" y="2217"/>
                  </a:lnTo>
                  <a:lnTo>
                    <a:pt x="3538" y="2189"/>
                  </a:lnTo>
                  <a:lnTo>
                    <a:pt x="3553" y="2161"/>
                  </a:lnTo>
                  <a:lnTo>
                    <a:pt x="3566" y="2132"/>
                  </a:lnTo>
                  <a:lnTo>
                    <a:pt x="3579" y="2103"/>
                  </a:lnTo>
                  <a:lnTo>
                    <a:pt x="3591" y="2074"/>
                  </a:lnTo>
                  <a:lnTo>
                    <a:pt x="3601" y="2044"/>
                  </a:lnTo>
                  <a:lnTo>
                    <a:pt x="3613" y="2014"/>
                  </a:lnTo>
                  <a:lnTo>
                    <a:pt x="3622" y="1984"/>
                  </a:lnTo>
                  <a:lnTo>
                    <a:pt x="3631" y="1953"/>
                  </a:lnTo>
                  <a:lnTo>
                    <a:pt x="3640" y="1922"/>
                  </a:lnTo>
                  <a:lnTo>
                    <a:pt x="3648" y="1891"/>
                  </a:lnTo>
                  <a:lnTo>
                    <a:pt x="3654" y="1859"/>
                  </a:lnTo>
                  <a:lnTo>
                    <a:pt x="3660" y="1827"/>
                  </a:lnTo>
                  <a:lnTo>
                    <a:pt x="3665" y="1795"/>
                  </a:lnTo>
                  <a:lnTo>
                    <a:pt x="3671" y="1763"/>
                  </a:lnTo>
                  <a:lnTo>
                    <a:pt x="3674" y="1731"/>
                  </a:lnTo>
                  <a:lnTo>
                    <a:pt x="3677" y="1698"/>
                  </a:lnTo>
                  <a:lnTo>
                    <a:pt x="3679" y="1665"/>
                  </a:lnTo>
                  <a:lnTo>
                    <a:pt x="3680" y="1631"/>
                  </a:lnTo>
                  <a:lnTo>
                    <a:pt x="3681" y="1597"/>
                  </a:lnTo>
                  <a:lnTo>
                    <a:pt x="3681" y="1597"/>
                  </a:lnTo>
                  <a:lnTo>
                    <a:pt x="3680" y="1564"/>
                  </a:lnTo>
                  <a:lnTo>
                    <a:pt x="3679" y="1530"/>
                  </a:lnTo>
                  <a:lnTo>
                    <a:pt x="3677" y="1497"/>
                  </a:lnTo>
                  <a:lnTo>
                    <a:pt x="3674" y="1465"/>
                  </a:lnTo>
                  <a:lnTo>
                    <a:pt x="3671" y="1432"/>
                  </a:lnTo>
                  <a:lnTo>
                    <a:pt x="3665" y="1400"/>
                  </a:lnTo>
                  <a:lnTo>
                    <a:pt x="3660" y="1368"/>
                  </a:lnTo>
                  <a:lnTo>
                    <a:pt x="3654" y="1336"/>
                  </a:lnTo>
                  <a:lnTo>
                    <a:pt x="3648" y="1304"/>
                  </a:lnTo>
                  <a:lnTo>
                    <a:pt x="3640" y="1273"/>
                  </a:lnTo>
                  <a:lnTo>
                    <a:pt x="3631" y="1242"/>
                  </a:lnTo>
                  <a:lnTo>
                    <a:pt x="3622" y="1211"/>
                  </a:lnTo>
                  <a:lnTo>
                    <a:pt x="3613" y="1181"/>
                  </a:lnTo>
                  <a:lnTo>
                    <a:pt x="3601" y="1151"/>
                  </a:lnTo>
                  <a:lnTo>
                    <a:pt x="3591" y="1121"/>
                  </a:lnTo>
                  <a:lnTo>
                    <a:pt x="3579" y="1092"/>
                  </a:lnTo>
                  <a:lnTo>
                    <a:pt x="3566" y="1063"/>
                  </a:lnTo>
                  <a:lnTo>
                    <a:pt x="3553" y="1034"/>
                  </a:lnTo>
                  <a:lnTo>
                    <a:pt x="3538" y="1006"/>
                  </a:lnTo>
                  <a:lnTo>
                    <a:pt x="3524" y="978"/>
                  </a:lnTo>
                  <a:lnTo>
                    <a:pt x="3508" y="951"/>
                  </a:lnTo>
                  <a:lnTo>
                    <a:pt x="3493" y="923"/>
                  </a:lnTo>
                  <a:lnTo>
                    <a:pt x="3476" y="897"/>
                  </a:lnTo>
                  <a:lnTo>
                    <a:pt x="3459" y="871"/>
                  </a:lnTo>
                  <a:lnTo>
                    <a:pt x="3441" y="846"/>
                  </a:lnTo>
                  <a:lnTo>
                    <a:pt x="3422" y="820"/>
                  </a:lnTo>
                  <a:lnTo>
                    <a:pt x="3404" y="795"/>
                  </a:lnTo>
                  <a:lnTo>
                    <a:pt x="3384" y="771"/>
                  </a:lnTo>
                  <a:lnTo>
                    <a:pt x="3364" y="748"/>
                  </a:lnTo>
                  <a:lnTo>
                    <a:pt x="3343" y="724"/>
                  </a:lnTo>
                  <a:lnTo>
                    <a:pt x="3322" y="701"/>
                  </a:lnTo>
                  <a:lnTo>
                    <a:pt x="3300" y="678"/>
                  </a:lnTo>
                  <a:lnTo>
                    <a:pt x="3278" y="657"/>
                  </a:lnTo>
                  <a:lnTo>
                    <a:pt x="3255" y="636"/>
                  </a:lnTo>
                  <a:lnTo>
                    <a:pt x="3231" y="615"/>
                  </a:lnTo>
                  <a:lnTo>
                    <a:pt x="3207" y="595"/>
                  </a:lnTo>
                  <a:lnTo>
                    <a:pt x="3184" y="575"/>
                  </a:lnTo>
                  <a:lnTo>
                    <a:pt x="3159" y="556"/>
                  </a:lnTo>
                  <a:lnTo>
                    <a:pt x="3134" y="538"/>
                  </a:lnTo>
                  <a:lnTo>
                    <a:pt x="3108" y="520"/>
                  </a:lnTo>
                  <a:lnTo>
                    <a:pt x="3081" y="502"/>
                  </a:lnTo>
                  <a:lnTo>
                    <a:pt x="3055" y="486"/>
                  </a:lnTo>
                  <a:lnTo>
                    <a:pt x="3029" y="470"/>
                  </a:lnTo>
                  <a:lnTo>
                    <a:pt x="3001" y="455"/>
                  </a:lnTo>
                  <a:lnTo>
                    <a:pt x="2973" y="440"/>
                  </a:lnTo>
                  <a:lnTo>
                    <a:pt x="2945" y="426"/>
                  </a:lnTo>
                  <a:lnTo>
                    <a:pt x="2916" y="413"/>
                  </a:lnTo>
                  <a:lnTo>
                    <a:pt x="2887" y="400"/>
                  </a:lnTo>
                  <a:lnTo>
                    <a:pt x="2858" y="389"/>
                  </a:lnTo>
                  <a:lnTo>
                    <a:pt x="2828" y="377"/>
                  </a:lnTo>
                  <a:lnTo>
                    <a:pt x="2798" y="366"/>
                  </a:lnTo>
                  <a:lnTo>
                    <a:pt x="2768" y="357"/>
                  </a:lnTo>
                  <a:lnTo>
                    <a:pt x="2737" y="347"/>
                  </a:lnTo>
                  <a:lnTo>
                    <a:pt x="2706" y="339"/>
                  </a:lnTo>
                  <a:lnTo>
                    <a:pt x="2675" y="332"/>
                  </a:lnTo>
                  <a:lnTo>
                    <a:pt x="2643" y="325"/>
                  </a:lnTo>
                  <a:lnTo>
                    <a:pt x="2612" y="318"/>
                  </a:lnTo>
                  <a:lnTo>
                    <a:pt x="2579" y="313"/>
                  </a:lnTo>
                  <a:lnTo>
                    <a:pt x="2547" y="309"/>
                  </a:lnTo>
                  <a:lnTo>
                    <a:pt x="2515" y="305"/>
                  </a:lnTo>
                  <a:lnTo>
                    <a:pt x="2482" y="302"/>
                  </a:lnTo>
                  <a:lnTo>
                    <a:pt x="2448" y="300"/>
                  </a:lnTo>
                  <a:lnTo>
                    <a:pt x="2415" y="299"/>
                  </a:lnTo>
                  <a:lnTo>
                    <a:pt x="2381" y="298"/>
                  </a:lnTo>
                  <a:lnTo>
                    <a:pt x="2381" y="298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8"/>
            <p:cNvSpPr>
              <a:spLocks/>
            </p:cNvSpPr>
            <p:nvPr userDrawn="1"/>
          </p:nvSpPr>
          <p:spPr bwMode="auto">
            <a:xfrm>
              <a:off x="2276475" y="2303463"/>
              <a:ext cx="4065588" cy="2986088"/>
            </a:xfrm>
            <a:custGeom>
              <a:avLst/>
              <a:gdLst>
                <a:gd name="T0" fmla="*/ 6186 w 7683"/>
                <a:gd name="T1" fmla="*/ 15 h 5642"/>
                <a:gd name="T2" fmla="*/ 5937 w 7683"/>
                <a:gd name="T3" fmla="*/ 79 h 5642"/>
                <a:gd name="T4" fmla="*/ 5710 w 7683"/>
                <a:gd name="T5" fmla="*/ 188 h 5642"/>
                <a:gd name="T6" fmla="*/ 5510 w 7683"/>
                <a:gd name="T7" fmla="*/ 337 h 5642"/>
                <a:gd name="T8" fmla="*/ 5342 w 7683"/>
                <a:gd name="T9" fmla="*/ 522 h 5642"/>
                <a:gd name="T10" fmla="*/ 5212 w 7683"/>
                <a:gd name="T11" fmla="*/ 736 h 5642"/>
                <a:gd name="T12" fmla="*/ 5125 w 7683"/>
                <a:gd name="T13" fmla="*/ 974 h 5642"/>
                <a:gd name="T14" fmla="*/ 5086 w 7683"/>
                <a:gd name="T15" fmla="*/ 1233 h 5642"/>
                <a:gd name="T16" fmla="*/ 5094 w 7683"/>
                <a:gd name="T17" fmla="*/ 1463 h 5642"/>
                <a:gd name="T18" fmla="*/ 3419 w 7683"/>
                <a:gd name="T19" fmla="*/ 2376 h 5642"/>
                <a:gd name="T20" fmla="*/ 3087 w 7683"/>
                <a:gd name="T21" fmla="*/ 2081 h 5642"/>
                <a:gd name="T22" fmla="*/ 2694 w 7683"/>
                <a:gd name="T23" fmla="*/ 1866 h 5642"/>
                <a:gd name="T24" fmla="*/ 2253 w 7683"/>
                <a:gd name="T25" fmla="*/ 1745 h 5642"/>
                <a:gd name="T26" fmla="*/ 1858 w 7683"/>
                <a:gd name="T27" fmla="*/ 1726 h 5642"/>
                <a:gd name="T28" fmla="*/ 1470 w 7683"/>
                <a:gd name="T29" fmla="*/ 1785 h 5642"/>
                <a:gd name="T30" fmla="*/ 1110 w 7683"/>
                <a:gd name="T31" fmla="*/ 1917 h 5642"/>
                <a:gd name="T32" fmla="*/ 787 w 7683"/>
                <a:gd name="T33" fmla="*/ 2113 h 5642"/>
                <a:gd name="T34" fmla="*/ 509 w 7683"/>
                <a:gd name="T35" fmla="*/ 2365 h 5642"/>
                <a:gd name="T36" fmla="*/ 284 w 7683"/>
                <a:gd name="T37" fmla="*/ 2667 h 5642"/>
                <a:gd name="T38" fmla="*/ 119 w 7683"/>
                <a:gd name="T39" fmla="*/ 3009 h 5642"/>
                <a:gd name="T40" fmla="*/ 22 w 7683"/>
                <a:gd name="T41" fmla="*/ 3384 h 5642"/>
                <a:gd name="T42" fmla="*/ 0 w 7683"/>
                <a:gd name="T43" fmla="*/ 3733 h 5642"/>
                <a:gd name="T44" fmla="*/ 50 w 7683"/>
                <a:gd name="T45" fmla="*/ 4125 h 5642"/>
                <a:gd name="T46" fmla="*/ 173 w 7683"/>
                <a:gd name="T47" fmla="*/ 4489 h 5642"/>
                <a:gd name="T48" fmla="*/ 361 w 7683"/>
                <a:gd name="T49" fmla="*/ 4816 h 5642"/>
                <a:gd name="T50" fmla="*/ 607 w 7683"/>
                <a:gd name="T51" fmla="*/ 5101 h 5642"/>
                <a:gd name="T52" fmla="*/ 903 w 7683"/>
                <a:gd name="T53" fmla="*/ 5332 h 5642"/>
                <a:gd name="T54" fmla="*/ 1240 w 7683"/>
                <a:gd name="T55" fmla="*/ 5505 h 5642"/>
                <a:gd name="T56" fmla="*/ 1612 w 7683"/>
                <a:gd name="T57" fmla="*/ 5611 h 5642"/>
                <a:gd name="T58" fmla="*/ 1959 w 7683"/>
                <a:gd name="T59" fmla="*/ 5642 h 5642"/>
                <a:gd name="T60" fmla="*/ 2354 w 7683"/>
                <a:gd name="T61" fmla="*/ 5601 h 5642"/>
                <a:gd name="T62" fmla="*/ 2722 w 7683"/>
                <a:gd name="T63" fmla="*/ 5487 h 5642"/>
                <a:gd name="T64" fmla="*/ 3054 w 7683"/>
                <a:gd name="T65" fmla="*/ 5307 h 5642"/>
                <a:gd name="T66" fmla="*/ 3344 w 7683"/>
                <a:gd name="T67" fmla="*/ 5068 h 5642"/>
                <a:gd name="T68" fmla="*/ 3583 w 7683"/>
                <a:gd name="T69" fmla="*/ 4777 h 5642"/>
                <a:gd name="T70" fmla="*/ 3764 w 7683"/>
                <a:gd name="T71" fmla="*/ 4445 h 5642"/>
                <a:gd name="T72" fmla="*/ 3878 w 7683"/>
                <a:gd name="T73" fmla="*/ 4077 h 5642"/>
                <a:gd name="T74" fmla="*/ 3918 w 7683"/>
                <a:gd name="T75" fmla="*/ 3682 h 5642"/>
                <a:gd name="T76" fmla="*/ 3902 w 7683"/>
                <a:gd name="T77" fmla="*/ 3432 h 5642"/>
                <a:gd name="T78" fmla="*/ 3838 w 7683"/>
                <a:gd name="T79" fmla="*/ 3124 h 5642"/>
                <a:gd name="T80" fmla="*/ 5569 w 7683"/>
                <a:gd name="T81" fmla="*/ 2312 h 5642"/>
                <a:gd name="T82" fmla="*/ 5791 w 7683"/>
                <a:gd name="T83" fmla="*/ 2456 h 5642"/>
                <a:gd name="T84" fmla="*/ 6041 w 7683"/>
                <a:gd name="T85" fmla="*/ 2553 h 5642"/>
                <a:gd name="T86" fmla="*/ 6313 w 7683"/>
                <a:gd name="T87" fmla="*/ 2596 h 5642"/>
                <a:gd name="T88" fmla="*/ 6549 w 7683"/>
                <a:gd name="T89" fmla="*/ 2588 h 5642"/>
                <a:gd name="T90" fmla="*/ 6800 w 7683"/>
                <a:gd name="T91" fmla="*/ 2530 h 5642"/>
                <a:gd name="T92" fmla="*/ 7031 w 7683"/>
                <a:gd name="T93" fmla="*/ 2427 h 5642"/>
                <a:gd name="T94" fmla="*/ 7233 w 7683"/>
                <a:gd name="T95" fmla="*/ 2282 h 5642"/>
                <a:gd name="T96" fmla="*/ 7406 w 7683"/>
                <a:gd name="T97" fmla="*/ 2101 h 5642"/>
                <a:gd name="T98" fmla="*/ 7540 w 7683"/>
                <a:gd name="T99" fmla="*/ 1891 h 5642"/>
                <a:gd name="T100" fmla="*/ 7633 w 7683"/>
                <a:gd name="T101" fmla="*/ 1655 h 5642"/>
                <a:gd name="T102" fmla="*/ 7679 w 7683"/>
                <a:gd name="T103" fmla="*/ 1399 h 5642"/>
                <a:gd name="T104" fmla="*/ 7676 w 7683"/>
                <a:gd name="T105" fmla="*/ 1166 h 5642"/>
                <a:gd name="T106" fmla="*/ 7624 w 7683"/>
                <a:gd name="T107" fmla="*/ 913 h 5642"/>
                <a:gd name="T108" fmla="*/ 7526 w 7683"/>
                <a:gd name="T109" fmla="*/ 680 h 5642"/>
                <a:gd name="T110" fmla="*/ 7386 w 7683"/>
                <a:gd name="T111" fmla="*/ 473 h 5642"/>
                <a:gd name="T112" fmla="*/ 7209 w 7683"/>
                <a:gd name="T113" fmla="*/ 297 h 5642"/>
                <a:gd name="T114" fmla="*/ 7003 w 7683"/>
                <a:gd name="T115" fmla="*/ 157 h 5642"/>
                <a:gd name="T116" fmla="*/ 6770 w 7683"/>
                <a:gd name="T117" fmla="*/ 58 h 5642"/>
                <a:gd name="T118" fmla="*/ 6517 w 7683"/>
                <a:gd name="T119" fmla="*/ 6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83" h="5642">
                  <a:moveTo>
                    <a:pt x="6383" y="0"/>
                  </a:moveTo>
                  <a:lnTo>
                    <a:pt x="6383" y="0"/>
                  </a:lnTo>
                  <a:lnTo>
                    <a:pt x="6350" y="0"/>
                  </a:lnTo>
                  <a:lnTo>
                    <a:pt x="6316" y="2"/>
                  </a:lnTo>
                  <a:lnTo>
                    <a:pt x="6283" y="4"/>
                  </a:lnTo>
                  <a:lnTo>
                    <a:pt x="6251" y="6"/>
                  </a:lnTo>
                  <a:lnTo>
                    <a:pt x="6218" y="10"/>
                  </a:lnTo>
                  <a:lnTo>
                    <a:pt x="6186" y="15"/>
                  </a:lnTo>
                  <a:lnTo>
                    <a:pt x="6154" y="21"/>
                  </a:lnTo>
                  <a:lnTo>
                    <a:pt x="6122" y="26"/>
                  </a:lnTo>
                  <a:lnTo>
                    <a:pt x="6090" y="33"/>
                  </a:lnTo>
                  <a:lnTo>
                    <a:pt x="6059" y="40"/>
                  </a:lnTo>
                  <a:lnTo>
                    <a:pt x="6028" y="50"/>
                  </a:lnTo>
                  <a:lnTo>
                    <a:pt x="5997" y="58"/>
                  </a:lnTo>
                  <a:lnTo>
                    <a:pt x="5967" y="68"/>
                  </a:lnTo>
                  <a:lnTo>
                    <a:pt x="5937" y="79"/>
                  </a:lnTo>
                  <a:lnTo>
                    <a:pt x="5907" y="90"/>
                  </a:lnTo>
                  <a:lnTo>
                    <a:pt x="5878" y="102"/>
                  </a:lnTo>
                  <a:lnTo>
                    <a:pt x="5849" y="115"/>
                  </a:lnTo>
                  <a:lnTo>
                    <a:pt x="5820" y="128"/>
                  </a:lnTo>
                  <a:lnTo>
                    <a:pt x="5792" y="142"/>
                  </a:lnTo>
                  <a:lnTo>
                    <a:pt x="5764" y="157"/>
                  </a:lnTo>
                  <a:lnTo>
                    <a:pt x="5737" y="172"/>
                  </a:lnTo>
                  <a:lnTo>
                    <a:pt x="5710" y="188"/>
                  </a:lnTo>
                  <a:lnTo>
                    <a:pt x="5683" y="205"/>
                  </a:lnTo>
                  <a:lnTo>
                    <a:pt x="5657" y="221"/>
                  </a:lnTo>
                  <a:lnTo>
                    <a:pt x="5632" y="240"/>
                  </a:lnTo>
                  <a:lnTo>
                    <a:pt x="5606" y="259"/>
                  </a:lnTo>
                  <a:lnTo>
                    <a:pt x="5581" y="277"/>
                  </a:lnTo>
                  <a:lnTo>
                    <a:pt x="5557" y="297"/>
                  </a:lnTo>
                  <a:lnTo>
                    <a:pt x="5533" y="317"/>
                  </a:lnTo>
                  <a:lnTo>
                    <a:pt x="5510" y="337"/>
                  </a:lnTo>
                  <a:lnTo>
                    <a:pt x="5487" y="359"/>
                  </a:lnTo>
                  <a:lnTo>
                    <a:pt x="5465" y="381"/>
                  </a:lnTo>
                  <a:lnTo>
                    <a:pt x="5443" y="403"/>
                  </a:lnTo>
                  <a:lnTo>
                    <a:pt x="5422" y="426"/>
                  </a:lnTo>
                  <a:lnTo>
                    <a:pt x="5401" y="449"/>
                  </a:lnTo>
                  <a:lnTo>
                    <a:pt x="5380" y="473"/>
                  </a:lnTo>
                  <a:lnTo>
                    <a:pt x="5362" y="497"/>
                  </a:lnTo>
                  <a:lnTo>
                    <a:pt x="5342" y="522"/>
                  </a:lnTo>
                  <a:lnTo>
                    <a:pt x="5323" y="547"/>
                  </a:lnTo>
                  <a:lnTo>
                    <a:pt x="5306" y="573"/>
                  </a:lnTo>
                  <a:lnTo>
                    <a:pt x="5288" y="599"/>
                  </a:lnTo>
                  <a:lnTo>
                    <a:pt x="5272" y="626"/>
                  </a:lnTo>
                  <a:lnTo>
                    <a:pt x="5256" y="653"/>
                  </a:lnTo>
                  <a:lnTo>
                    <a:pt x="5241" y="680"/>
                  </a:lnTo>
                  <a:lnTo>
                    <a:pt x="5226" y="707"/>
                  </a:lnTo>
                  <a:lnTo>
                    <a:pt x="5212" y="736"/>
                  </a:lnTo>
                  <a:lnTo>
                    <a:pt x="5199" y="764"/>
                  </a:lnTo>
                  <a:lnTo>
                    <a:pt x="5186" y="793"/>
                  </a:lnTo>
                  <a:lnTo>
                    <a:pt x="5174" y="823"/>
                  </a:lnTo>
                  <a:lnTo>
                    <a:pt x="5163" y="852"/>
                  </a:lnTo>
                  <a:lnTo>
                    <a:pt x="5153" y="882"/>
                  </a:lnTo>
                  <a:lnTo>
                    <a:pt x="5142" y="913"/>
                  </a:lnTo>
                  <a:lnTo>
                    <a:pt x="5133" y="943"/>
                  </a:lnTo>
                  <a:lnTo>
                    <a:pt x="5125" y="974"/>
                  </a:lnTo>
                  <a:lnTo>
                    <a:pt x="5118" y="1006"/>
                  </a:lnTo>
                  <a:lnTo>
                    <a:pt x="5110" y="1037"/>
                  </a:lnTo>
                  <a:lnTo>
                    <a:pt x="5104" y="1069"/>
                  </a:lnTo>
                  <a:lnTo>
                    <a:pt x="5099" y="1101"/>
                  </a:lnTo>
                  <a:lnTo>
                    <a:pt x="5095" y="1133"/>
                  </a:lnTo>
                  <a:lnTo>
                    <a:pt x="5091" y="1166"/>
                  </a:lnTo>
                  <a:lnTo>
                    <a:pt x="5088" y="1200"/>
                  </a:lnTo>
                  <a:lnTo>
                    <a:pt x="5086" y="1233"/>
                  </a:lnTo>
                  <a:lnTo>
                    <a:pt x="5085" y="1266"/>
                  </a:lnTo>
                  <a:lnTo>
                    <a:pt x="5085" y="1299"/>
                  </a:lnTo>
                  <a:lnTo>
                    <a:pt x="5085" y="1299"/>
                  </a:lnTo>
                  <a:lnTo>
                    <a:pt x="5085" y="1333"/>
                  </a:lnTo>
                  <a:lnTo>
                    <a:pt x="5086" y="1366"/>
                  </a:lnTo>
                  <a:lnTo>
                    <a:pt x="5088" y="1398"/>
                  </a:lnTo>
                  <a:lnTo>
                    <a:pt x="5091" y="1431"/>
                  </a:lnTo>
                  <a:lnTo>
                    <a:pt x="5094" y="1463"/>
                  </a:lnTo>
                  <a:lnTo>
                    <a:pt x="5099" y="1495"/>
                  </a:lnTo>
                  <a:lnTo>
                    <a:pt x="5104" y="1527"/>
                  </a:lnTo>
                  <a:lnTo>
                    <a:pt x="5110" y="1559"/>
                  </a:lnTo>
                  <a:lnTo>
                    <a:pt x="3524" y="2505"/>
                  </a:lnTo>
                  <a:lnTo>
                    <a:pt x="3524" y="2505"/>
                  </a:lnTo>
                  <a:lnTo>
                    <a:pt x="3490" y="2461"/>
                  </a:lnTo>
                  <a:lnTo>
                    <a:pt x="3455" y="2418"/>
                  </a:lnTo>
                  <a:lnTo>
                    <a:pt x="3419" y="2376"/>
                  </a:lnTo>
                  <a:lnTo>
                    <a:pt x="3381" y="2335"/>
                  </a:lnTo>
                  <a:lnTo>
                    <a:pt x="3342" y="2296"/>
                  </a:lnTo>
                  <a:lnTo>
                    <a:pt x="3302" y="2256"/>
                  </a:lnTo>
                  <a:lnTo>
                    <a:pt x="3262" y="2219"/>
                  </a:lnTo>
                  <a:lnTo>
                    <a:pt x="3219" y="2183"/>
                  </a:lnTo>
                  <a:lnTo>
                    <a:pt x="3176" y="2148"/>
                  </a:lnTo>
                  <a:lnTo>
                    <a:pt x="3132" y="2114"/>
                  </a:lnTo>
                  <a:lnTo>
                    <a:pt x="3087" y="2081"/>
                  </a:lnTo>
                  <a:lnTo>
                    <a:pt x="3041" y="2049"/>
                  </a:lnTo>
                  <a:lnTo>
                    <a:pt x="2994" y="2019"/>
                  </a:lnTo>
                  <a:lnTo>
                    <a:pt x="2946" y="1991"/>
                  </a:lnTo>
                  <a:lnTo>
                    <a:pt x="2898" y="1963"/>
                  </a:lnTo>
                  <a:lnTo>
                    <a:pt x="2848" y="1937"/>
                  </a:lnTo>
                  <a:lnTo>
                    <a:pt x="2797" y="1912"/>
                  </a:lnTo>
                  <a:lnTo>
                    <a:pt x="2746" y="1888"/>
                  </a:lnTo>
                  <a:lnTo>
                    <a:pt x="2694" y="1866"/>
                  </a:lnTo>
                  <a:lnTo>
                    <a:pt x="2641" y="1846"/>
                  </a:lnTo>
                  <a:lnTo>
                    <a:pt x="2587" y="1827"/>
                  </a:lnTo>
                  <a:lnTo>
                    <a:pt x="2534" y="1810"/>
                  </a:lnTo>
                  <a:lnTo>
                    <a:pt x="2479" y="1793"/>
                  </a:lnTo>
                  <a:lnTo>
                    <a:pt x="2423" y="1779"/>
                  </a:lnTo>
                  <a:lnTo>
                    <a:pt x="2367" y="1766"/>
                  </a:lnTo>
                  <a:lnTo>
                    <a:pt x="2310" y="1755"/>
                  </a:lnTo>
                  <a:lnTo>
                    <a:pt x="2253" y="1745"/>
                  </a:lnTo>
                  <a:lnTo>
                    <a:pt x="2196" y="1737"/>
                  </a:lnTo>
                  <a:lnTo>
                    <a:pt x="2137" y="1732"/>
                  </a:lnTo>
                  <a:lnTo>
                    <a:pt x="2078" y="1727"/>
                  </a:lnTo>
                  <a:lnTo>
                    <a:pt x="2019" y="1725"/>
                  </a:lnTo>
                  <a:lnTo>
                    <a:pt x="1959" y="1724"/>
                  </a:lnTo>
                  <a:lnTo>
                    <a:pt x="1959" y="1724"/>
                  </a:lnTo>
                  <a:lnTo>
                    <a:pt x="1908" y="1724"/>
                  </a:lnTo>
                  <a:lnTo>
                    <a:pt x="1858" y="1726"/>
                  </a:lnTo>
                  <a:lnTo>
                    <a:pt x="1808" y="1729"/>
                  </a:lnTo>
                  <a:lnTo>
                    <a:pt x="1758" y="1734"/>
                  </a:lnTo>
                  <a:lnTo>
                    <a:pt x="1710" y="1739"/>
                  </a:lnTo>
                  <a:lnTo>
                    <a:pt x="1661" y="1747"/>
                  </a:lnTo>
                  <a:lnTo>
                    <a:pt x="1612" y="1754"/>
                  </a:lnTo>
                  <a:lnTo>
                    <a:pt x="1564" y="1763"/>
                  </a:lnTo>
                  <a:lnTo>
                    <a:pt x="1516" y="1773"/>
                  </a:lnTo>
                  <a:lnTo>
                    <a:pt x="1470" y="1785"/>
                  </a:lnTo>
                  <a:lnTo>
                    <a:pt x="1422" y="1798"/>
                  </a:lnTo>
                  <a:lnTo>
                    <a:pt x="1377" y="1812"/>
                  </a:lnTo>
                  <a:lnTo>
                    <a:pt x="1331" y="1826"/>
                  </a:lnTo>
                  <a:lnTo>
                    <a:pt x="1286" y="1843"/>
                  </a:lnTo>
                  <a:lnTo>
                    <a:pt x="1240" y="1859"/>
                  </a:lnTo>
                  <a:lnTo>
                    <a:pt x="1197" y="1878"/>
                  </a:lnTo>
                  <a:lnTo>
                    <a:pt x="1152" y="1896"/>
                  </a:lnTo>
                  <a:lnTo>
                    <a:pt x="1110" y="1917"/>
                  </a:lnTo>
                  <a:lnTo>
                    <a:pt x="1067" y="1938"/>
                  </a:lnTo>
                  <a:lnTo>
                    <a:pt x="1025" y="1960"/>
                  </a:lnTo>
                  <a:lnTo>
                    <a:pt x="984" y="1983"/>
                  </a:lnTo>
                  <a:lnTo>
                    <a:pt x="943" y="2007"/>
                  </a:lnTo>
                  <a:lnTo>
                    <a:pt x="903" y="2032"/>
                  </a:lnTo>
                  <a:lnTo>
                    <a:pt x="864" y="2058"/>
                  </a:lnTo>
                  <a:lnTo>
                    <a:pt x="825" y="2085"/>
                  </a:lnTo>
                  <a:lnTo>
                    <a:pt x="787" y="2113"/>
                  </a:lnTo>
                  <a:lnTo>
                    <a:pt x="750" y="2142"/>
                  </a:lnTo>
                  <a:lnTo>
                    <a:pt x="713" y="2170"/>
                  </a:lnTo>
                  <a:lnTo>
                    <a:pt x="677" y="2201"/>
                  </a:lnTo>
                  <a:lnTo>
                    <a:pt x="641" y="2233"/>
                  </a:lnTo>
                  <a:lnTo>
                    <a:pt x="607" y="2265"/>
                  </a:lnTo>
                  <a:lnTo>
                    <a:pt x="574" y="2298"/>
                  </a:lnTo>
                  <a:lnTo>
                    <a:pt x="541" y="2331"/>
                  </a:lnTo>
                  <a:lnTo>
                    <a:pt x="509" y="2365"/>
                  </a:lnTo>
                  <a:lnTo>
                    <a:pt x="478" y="2400"/>
                  </a:lnTo>
                  <a:lnTo>
                    <a:pt x="447" y="2436"/>
                  </a:lnTo>
                  <a:lnTo>
                    <a:pt x="418" y="2473"/>
                  </a:lnTo>
                  <a:lnTo>
                    <a:pt x="389" y="2511"/>
                  </a:lnTo>
                  <a:lnTo>
                    <a:pt x="361" y="2549"/>
                  </a:lnTo>
                  <a:lnTo>
                    <a:pt x="334" y="2587"/>
                  </a:lnTo>
                  <a:lnTo>
                    <a:pt x="309" y="2626"/>
                  </a:lnTo>
                  <a:lnTo>
                    <a:pt x="284" y="2667"/>
                  </a:lnTo>
                  <a:lnTo>
                    <a:pt x="260" y="2707"/>
                  </a:lnTo>
                  <a:lnTo>
                    <a:pt x="236" y="2748"/>
                  </a:lnTo>
                  <a:lnTo>
                    <a:pt x="214" y="2791"/>
                  </a:lnTo>
                  <a:lnTo>
                    <a:pt x="193" y="2833"/>
                  </a:lnTo>
                  <a:lnTo>
                    <a:pt x="173" y="2877"/>
                  </a:lnTo>
                  <a:lnTo>
                    <a:pt x="154" y="2920"/>
                  </a:lnTo>
                  <a:lnTo>
                    <a:pt x="136" y="2965"/>
                  </a:lnTo>
                  <a:lnTo>
                    <a:pt x="119" y="3009"/>
                  </a:lnTo>
                  <a:lnTo>
                    <a:pt x="103" y="3055"/>
                  </a:lnTo>
                  <a:lnTo>
                    <a:pt x="88" y="3100"/>
                  </a:lnTo>
                  <a:lnTo>
                    <a:pt x="75" y="3147"/>
                  </a:lnTo>
                  <a:lnTo>
                    <a:pt x="61" y="3193"/>
                  </a:lnTo>
                  <a:lnTo>
                    <a:pt x="50" y="3240"/>
                  </a:lnTo>
                  <a:lnTo>
                    <a:pt x="40" y="3287"/>
                  </a:lnTo>
                  <a:lnTo>
                    <a:pt x="30" y="3336"/>
                  </a:lnTo>
                  <a:lnTo>
                    <a:pt x="22" y="3384"/>
                  </a:lnTo>
                  <a:lnTo>
                    <a:pt x="16" y="3433"/>
                  </a:lnTo>
                  <a:lnTo>
                    <a:pt x="10" y="3483"/>
                  </a:lnTo>
                  <a:lnTo>
                    <a:pt x="6" y="3532"/>
                  </a:lnTo>
                  <a:lnTo>
                    <a:pt x="2" y="3582"/>
                  </a:lnTo>
                  <a:lnTo>
                    <a:pt x="0" y="3631"/>
                  </a:lnTo>
                  <a:lnTo>
                    <a:pt x="0" y="3682"/>
                  </a:lnTo>
                  <a:lnTo>
                    <a:pt x="0" y="3682"/>
                  </a:lnTo>
                  <a:lnTo>
                    <a:pt x="0" y="3733"/>
                  </a:lnTo>
                  <a:lnTo>
                    <a:pt x="2" y="3783"/>
                  </a:lnTo>
                  <a:lnTo>
                    <a:pt x="6" y="3833"/>
                  </a:lnTo>
                  <a:lnTo>
                    <a:pt x="10" y="3883"/>
                  </a:lnTo>
                  <a:lnTo>
                    <a:pt x="16" y="3932"/>
                  </a:lnTo>
                  <a:lnTo>
                    <a:pt x="22" y="3981"/>
                  </a:lnTo>
                  <a:lnTo>
                    <a:pt x="30" y="4030"/>
                  </a:lnTo>
                  <a:lnTo>
                    <a:pt x="40" y="4077"/>
                  </a:lnTo>
                  <a:lnTo>
                    <a:pt x="50" y="4125"/>
                  </a:lnTo>
                  <a:lnTo>
                    <a:pt x="61" y="4172"/>
                  </a:lnTo>
                  <a:lnTo>
                    <a:pt x="75" y="4219"/>
                  </a:lnTo>
                  <a:lnTo>
                    <a:pt x="88" y="4265"/>
                  </a:lnTo>
                  <a:lnTo>
                    <a:pt x="103" y="4311"/>
                  </a:lnTo>
                  <a:lnTo>
                    <a:pt x="119" y="4356"/>
                  </a:lnTo>
                  <a:lnTo>
                    <a:pt x="136" y="4401"/>
                  </a:lnTo>
                  <a:lnTo>
                    <a:pt x="154" y="4445"/>
                  </a:lnTo>
                  <a:lnTo>
                    <a:pt x="173" y="4489"/>
                  </a:lnTo>
                  <a:lnTo>
                    <a:pt x="193" y="4532"/>
                  </a:lnTo>
                  <a:lnTo>
                    <a:pt x="214" y="4574"/>
                  </a:lnTo>
                  <a:lnTo>
                    <a:pt x="236" y="4616"/>
                  </a:lnTo>
                  <a:lnTo>
                    <a:pt x="260" y="4657"/>
                  </a:lnTo>
                  <a:lnTo>
                    <a:pt x="284" y="4699"/>
                  </a:lnTo>
                  <a:lnTo>
                    <a:pt x="309" y="4738"/>
                  </a:lnTo>
                  <a:lnTo>
                    <a:pt x="334" y="4777"/>
                  </a:lnTo>
                  <a:lnTo>
                    <a:pt x="361" y="4816"/>
                  </a:lnTo>
                  <a:lnTo>
                    <a:pt x="389" y="4855"/>
                  </a:lnTo>
                  <a:lnTo>
                    <a:pt x="418" y="4892"/>
                  </a:lnTo>
                  <a:lnTo>
                    <a:pt x="447" y="4928"/>
                  </a:lnTo>
                  <a:lnTo>
                    <a:pt x="478" y="4964"/>
                  </a:lnTo>
                  <a:lnTo>
                    <a:pt x="509" y="4999"/>
                  </a:lnTo>
                  <a:lnTo>
                    <a:pt x="541" y="5034"/>
                  </a:lnTo>
                  <a:lnTo>
                    <a:pt x="574" y="5068"/>
                  </a:lnTo>
                  <a:lnTo>
                    <a:pt x="607" y="5101"/>
                  </a:lnTo>
                  <a:lnTo>
                    <a:pt x="641" y="5133"/>
                  </a:lnTo>
                  <a:lnTo>
                    <a:pt x="677" y="5164"/>
                  </a:lnTo>
                  <a:lnTo>
                    <a:pt x="713" y="5194"/>
                  </a:lnTo>
                  <a:lnTo>
                    <a:pt x="750" y="5224"/>
                  </a:lnTo>
                  <a:lnTo>
                    <a:pt x="787" y="5252"/>
                  </a:lnTo>
                  <a:lnTo>
                    <a:pt x="825" y="5280"/>
                  </a:lnTo>
                  <a:lnTo>
                    <a:pt x="864" y="5307"/>
                  </a:lnTo>
                  <a:lnTo>
                    <a:pt x="903" y="5332"/>
                  </a:lnTo>
                  <a:lnTo>
                    <a:pt x="943" y="5357"/>
                  </a:lnTo>
                  <a:lnTo>
                    <a:pt x="984" y="5382"/>
                  </a:lnTo>
                  <a:lnTo>
                    <a:pt x="1025" y="5405"/>
                  </a:lnTo>
                  <a:lnTo>
                    <a:pt x="1067" y="5426"/>
                  </a:lnTo>
                  <a:lnTo>
                    <a:pt x="1110" y="5448"/>
                  </a:lnTo>
                  <a:lnTo>
                    <a:pt x="1152" y="5468"/>
                  </a:lnTo>
                  <a:lnTo>
                    <a:pt x="1197" y="5487"/>
                  </a:lnTo>
                  <a:lnTo>
                    <a:pt x="1240" y="5505"/>
                  </a:lnTo>
                  <a:lnTo>
                    <a:pt x="1286" y="5523"/>
                  </a:lnTo>
                  <a:lnTo>
                    <a:pt x="1331" y="5538"/>
                  </a:lnTo>
                  <a:lnTo>
                    <a:pt x="1377" y="5554"/>
                  </a:lnTo>
                  <a:lnTo>
                    <a:pt x="1422" y="5567"/>
                  </a:lnTo>
                  <a:lnTo>
                    <a:pt x="1470" y="5580"/>
                  </a:lnTo>
                  <a:lnTo>
                    <a:pt x="1516" y="5591"/>
                  </a:lnTo>
                  <a:lnTo>
                    <a:pt x="1564" y="5601"/>
                  </a:lnTo>
                  <a:lnTo>
                    <a:pt x="1612" y="5611"/>
                  </a:lnTo>
                  <a:lnTo>
                    <a:pt x="1661" y="5619"/>
                  </a:lnTo>
                  <a:lnTo>
                    <a:pt x="1710" y="5625"/>
                  </a:lnTo>
                  <a:lnTo>
                    <a:pt x="1758" y="5631"/>
                  </a:lnTo>
                  <a:lnTo>
                    <a:pt x="1808" y="5635"/>
                  </a:lnTo>
                  <a:lnTo>
                    <a:pt x="1858" y="5638"/>
                  </a:lnTo>
                  <a:lnTo>
                    <a:pt x="1908" y="5641"/>
                  </a:lnTo>
                  <a:lnTo>
                    <a:pt x="1959" y="5642"/>
                  </a:lnTo>
                  <a:lnTo>
                    <a:pt x="1959" y="5642"/>
                  </a:lnTo>
                  <a:lnTo>
                    <a:pt x="2009" y="5641"/>
                  </a:lnTo>
                  <a:lnTo>
                    <a:pt x="2060" y="5638"/>
                  </a:lnTo>
                  <a:lnTo>
                    <a:pt x="2110" y="5635"/>
                  </a:lnTo>
                  <a:lnTo>
                    <a:pt x="2159" y="5631"/>
                  </a:lnTo>
                  <a:lnTo>
                    <a:pt x="2208" y="5625"/>
                  </a:lnTo>
                  <a:lnTo>
                    <a:pt x="2258" y="5619"/>
                  </a:lnTo>
                  <a:lnTo>
                    <a:pt x="2305" y="5611"/>
                  </a:lnTo>
                  <a:lnTo>
                    <a:pt x="2354" y="5601"/>
                  </a:lnTo>
                  <a:lnTo>
                    <a:pt x="2401" y="5591"/>
                  </a:lnTo>
                  <a:lnTo>
                    <a:pt x="2449" y="5580"/>
                  </a:lnTo>
                  <a:lnTo>
                    <a:pt x="2495" y="5567"/>
                  </a:lnTo>
                  <a:lnTo>
                    <a:pt x="2541" y="5554"/>
                  </a:lnTo>
                  <a:lnTo>
                    <a:pt x="2587" y="5538"/>
                  </a:lnTo>
                  <a:lnTo>
                    <a:pt x="2633" y="5523"/>
                  </a:lnTo>
                  <a:lnTo>
                    <a:pt x="2677" y="5505"/>
                  </a:lnTo>
                  <a:lnTo>
                    <a:pt x="2722" y="5487"/>
                  </a:lnTo>
                  <a:lnTo>
                    <a:pt x="2765" y="5468"/>
                  </a:lnTo>
                  <a:lnTo>
                    <a:pt x="2808" y="5448"/>
                  </a:lnTo>
                  <a:lnTo>
                    <a:pt x="2851" y="5426"/>
                  </a:lnTo>
                  <a:lnTo>
                    <a:pt x="2892" y="5405"/>
                  </a:lnTo>
                  <a:lnTo>
                    <a:pt x="2934" y="5382"/>
                  </a:lnTo>
                  <a:lnTo>
                    <a:pt x="2974" y="5357"/>
                  </a:lnTo>
                  <a:lnTo>
                    <a:pt x="3014" y="5332"/>
                  </a:lnTo>
                  <a:lnTo>
                    <a:pt x="3054" y="5307"/>
                  </a:lnTo>
                  <a:lnTo>
                    <a:pt x="3093" y="5280"/>
                  </a:lnTo>
                  <a:lnTo>
                    <a:pt x="3131" y="5252"/>
                  </a:lnTo>
                  <a:lnTo>
                    <a:pt x="3169" y="5224"/>
                  </a:lnTo>
                  <a:lnTo>
                    <a:pt x="3205" y="5194"/>
                  </a:lnTo>
                  <a:lnTo>
                    <a:pt x="3241" y="5164"/>
                  </a:lnTo>
                  <a:lnTo>
                    <a:pt x="3276" y="5133"/>
                  </a:lnTo>
                  <a:lnTo>
                    <a:pt x="3310" y="5101"/>
                  </a:lnTo>
                  <a:lnTo>
                    <a:pt x="3344" y="5068"/>
                  </a:lnTo>
                  <a:lnTo>
                    <a:pt x="3376" y="5034"/>
                  </a:lnTo>
                  <a:lnTo>
                    <a:pt x="3408" y="4999"/>
                  </a:lnTo>
                  <a:lnTo>
                    <a:pt x="3440" y="4964"/>
                  </a:lnTo>
                  <a:lnTo>
                    <a:pt x="3470" y="4928"/>
                  </a:lnTo>
                  <a:lnTo>
                    <a:pt x="3500" y="4892"/>
                  </a:lnTo>
                  <a:lnTo>
                    <a:pt x="3528" y="4855"/>
                  </a:lnTo>
                  <a:lnTo>
                    <a:pt x="3556" y="4816"/>
                  </a:lnTo>
                  <a:lnTo>
                    <a:pt x="3583" y="4777"/>
                  </a:lnTo>
                  <a:lnTo>
                    <a:pt x="3609" y="4738"/>
                  </a:lnTo>
                  <a:lnTo>
                    <a:pt x="3634" y="4699"/>
                  </a:lnTo>
                  <a:lnTo>
                    <a:pt x="3659" y="4657"/>
                  </a:lnTo>
                  <a:lnTo>
                    <a:pt x="3681" y="4616"/>
                  </a:lnTo>
                  <a:lnTo>
                    <a:pt x="3703" y="4574"/>
                  </a:lnTo>
                  <a:lnTo>
                    <a:pt x="3725" y="4532"/>
                  </a:lnTo>
                  <a:lnTo>
                    <a:pt x="3744" y="4489"/>
                  </a:lnTo>
                  <a:lnTo>
                    <a:pt x="3764" y="4445"/>
                  </a:lnTo>
                  <a:lnTo>
                    <a:pt x="3782" y="4401"/>
                  </a:lnTo>
                  <a:lnTo>
                    <a:pt x="3799" y="4356"/>
                  </a:lnTo>
                  <a:lnTo>
                    <a:pt x="3815" y="4311"/>
                  </a:lnTo>
                  <a:lnTo>
                    <a:pt x="3829" y="4265"/>
                  </a:lnTo>
                  <a:lnTo>
                    <a:pt x="3844" y="4219"/>
                  </a:lnTo>
                  <a:lnTo>
                    <a:pt x="3856" y="4172"/>
                  </a:lnTo>
                  <a:lnTo>
                    <a:pt x="3868" y="4125"/>
                  </a:lnTo>
                  <a:lnTo>
                    <a:pt x="3878" y="4077"/>
                  </a:lnTo>
                  <a:lnTo>
                    <a:pt x="3887" y="4030"/>
                  </a:lnTo>
                  <a:lnTo>
                    <a:pt x="3895" y="3981"/>
                  </a:lnTo>
                  <a:lnTo>
                    <a:pt x="3902" y="3932"/>
                  </a:lnTo>
                  <a:lnTo>
                    <a:pt x="3908" y="3883"/>
                  </a:lnTo>
                  <a:lnTo>
                    <a:pt x="3912" y="3833"/>
                  </a:lnTo>
                  <a:lnTo>
                    <a:pt x="3915" y="3783"/>
                  </a:lnTo>
                  <a:lnTo>
                    <a:pt x="3917" y="3733"/>
                  </a:lnTo>
                  <a:lnTo>
                    <a:pt x="3918" y="3682"/>
                  </a:lnTo>
                  <a:lnTo>
                    <a:pt x="3918" y="3682"/>
                  </a:lnTo>
                  <a:lnTo>
                    <a:pt x="3917" y="3646"/>
                  </a:lnTo>
                  <a:lnTo>
                    <a:pt x="3916" y="3610"/>
                  </a:lnTo>
                  <a:lnTo>
                    <a:pt x="3915" y="3574"/>
                  </a:lnTo>
                  <a:lnTo>
                    <a:pt x="3913" y="3538"/>
                  </a:lnTo>
                  <a:lnTo>
                    <a:pt x="3910" y="3502"/>
                  </a:lnTo>
                  <a:lnTo>
                    <a:pt x="3906" y="3467"/>
                  </a:lnTo>
                  <a:lnTo>
                    <a:pt x="3902" y="3432"/>
                  </a:lnTo>
                  <a:lnTo>
                    <a:pt x="3898" y="3397"/>
                  </a:lnTo>
                  <a:lnTo>
                    <a:pt x="3891" y="3362"/>
                  </a:lnTo>
                  <a:lnTo>
                    <a:pt x="3886" y="3327"/>
                  </a:lnTo>
                  <a:lnTo>
                    <a:pt x="3879" y="3293"/>
                  </a:lnTo>
                  <a:lnTo>
                    <a:pt x="3872" y="3259"/>
                  </a:lnTo>
                  <a:lnTo>
                    <a:pt x="3864" y="3225"/>
                  </a:lnTo>
                  <a:lnTo>
                    <a:pt x="3856" y="3191"/>
                  </a:lnTo>
                  <a:lnTo>
                    <a:pt x="3838" y="3124"/>
                  </a:lnTo>
                  <a:lnTo>
                    <a:pt x="5425" y="2177"/>
                  </a:lnTo>
                  <a:lnTo>
                    <a:pt x="5425" y="2177"/>
                  </a:lnTo>
                  <a:lnTo>
                    <a:pt x="5447" y="2200"/>
                  </a:lnTo>
                  <a:lnTo>
                    <a:pt x="5471" y="2224"/>
                  </a:lnTo>
                  <a:lnTo>
                    <a:pt x="5495" y="2247"/>
                  </a:lnTo>
                  <a:lnTo>
                    <a:pt x="5519" y="2270"/>
                  </a:lnTo>
                  <a:lnTo>
                    <a:pt x="5544" y="2291"/>
                  </a:lnTo>
                  <a:lnTo>
                    <a:pt x="5569" y="2312"/>
                  </a:lnTo>
                  <a:lnTo>
                    <a:pt x="5595" y="2333"/>
                  </a:lnTo>
                  <a:lnTo>
                    <a:pt x="5622" y="2352"/>
                  </a:lnTo>
                  <a:lnTo>
                    <a:pt x="5649" y="2371"/>
                  </a:lnTo>
                  <a:lnTo>
                    <a:pt x="5676" y="2390"/>
                  </a:lnTo>
                  <a:lnTo>
                    <a:pt x="5704" y="2407"/>
                  </a:lnTo>
                  <a:lnTo>
                    <a:pt x="5733" y="2424"/>
                  </a:lnTo>
                  <a:lnTo>
                    <a:pt x="5762" y="2440"/>
                  </a:lnTo>
                  <a:lnTo>
                    <a:pt x="5791" y="2456"/>
                  </a:lnTo>
                  <a:lnTo>
                    <a:pt x="5821" y="2471"/>
                  </a:lnTo>
                  <a:lnTo>
                    <a:pt x="5851" y="2485"/>
                  </a:lnTo>
                  <a:lnTo>
                    <a:pt x="5882" y="2498"/>
                  </a:lnTo>
                  <a:lnTo>
                    <a:pt x="5913" y="2511"/>
                  </a:lnTo>
                  <a:lnTo>
                    <a:pt x="5944" y="2522"/>
                  </a:lnTo>
                  <a:lnTo>
                    <a:pt x="5976" y="2533"/>
                  </a:lnTo>
                  <a:lnTo>
                    <a:pt x="6008" y="2544"/>
                  </a:lnTo>
                  <a:lnTo>
                    <a:pt x="6041" y="2553"/>
                  </a:lnTo>
                  <a:lnTo>
                    <a:pt x="6074" y="2561"/>
                  </a:lnTo>
                  <a:lnTo>
                    <a:pt x="6107" y="2570"/>
                  </a:lnTo>
                  <a:lnTo>
                    <a:pt x="6140" y="2576"/>
                  </a:lnTo>
                  <a:lnTo>
                    <a:pt x="6174" y="2582"/>
                  </a:lnTo>
                  <a:lnTo>
                    <a:pt x="6208" y="2587"/>
                  </a:lnTo>
                  <a:lnTo>
                    <a:pt x="6243" y="2591"/>
                  </a:lnTo>
                  <a:lnTo>
                    <a:pt x="6278" y="2594"/>
                  </a:lnTo>
                  <a:lnTo>
                    <a:pt x="6313" y="2596"/>
                  </a:lnTo>
                  <a:lnTo>
                    <a:pt x="6348" y="2599"/>
                  </a:lnTo>
                  <a:lnTo>
                    <a:pt x="6383" y="2599"/>
                  </a:lnTo>
                  <a:lnTo>
                    <a:pt x="6383" y="2599"/>
                  </a:lnTo>
                  <a:lnTo>
                    <a:pt x="6417" y="2599"/>
                  </a:lnTo>
                  <a:lnTo>
                    <a:pt x="6450" y="2596"/>
                  </a:lnTo>
                  <a:lnTo>
                    <a:pt x="6484" y="2594"/>
                  </a:lnTo>
                  <a:lnTo>
                    <a:pt x="6517" y="2592"/>
                  </a:lnTo>
                  <a:lnTo>
                    <a:pt x="6549" y="2588"/>
                  </a:lnTo>
                  <a:lnTo>
                    <a:pt x="6581" y="2584"/>
                  </a:lnTo>
                  <a:lnTo>
                    <a:pt x="6614" y="2578"/>
                  </a:lnTo>
                  <a:lnTo>
                    <a:pt x="6645" y="2573"/>
                  </a:lnTo>
                  <a:lnTo>
                    <a:pt x="6677" y="2565"/>
                  </a:lnTo>
                  <a:lnTo>
                    <a:pt x="6708" y="2558"/>
                  </a:lnTo>
                  <a:lnTo>
                    <a:pt x="6739" y="2549"/>
                  </a:lnTo>
                  <a:lnTo>
                    <a:pt x="6770" y="2541"/>
                  </a:lnTo>
                  <a:lnTo>
                    <a:pt x="6800" y="2530"/>
                  </a:lnTo>
                  <a:lnTo>
                    <a:pt x="6830" y="2520"/>
                  </a:lnTo>
                  <a:lnTo>
                    <a:pt x="6860" y="2509"/>
                  </a:lnTo>
                  <a:lnTo>
                    <a:pt x="6889" y="2496"/>
                  </a:lnTo>
                  <a:lnTo>
                    <a:pt x="6918" y="2484"/>
                  </a:lnTo>
                  <a:lnTo>
                    <a:pt x="6947" y="2470"/>
                  </a:lnTo>
                  <a:lnTo>
                    <a:pt x="6975" y="2457"/>
                  </a:lnTo>
                  <a:lnTo>
                    <a:pt x="7003" y="2441"/>
                  </a:lnTo>
                  <a:lnTo>
                    <a:pt x="7031" y="2427"/>
                  </a:lnTo>
                  <a:lnTo>
                    <a:pt x="7057" y="2410"/>
                  </a:lnTo>
                  <a:lnTo>
                    <a:pt x="7083" y="2394"/>
                  </a:lnTo>
                  <a:lnTo>
                    <a:pt x="7110" y="2376"/>
                  </a:lnTo>
                  <a:lnTo>
                    <a:pt x="7136" y="2359"/>
                  </a:lnTo>
                  <a:lnTo>
                    <a:pt x="7161" y="2340"/>
                  </a:lnTo>
                  <a:lnTo>
                    <a:pt x="7186" y="2321"/>
                  </a:lnTo>
                  <a:lnTo>
                    <a:pt x="7209" y="2302"/>
                  </a:lnTo>
                  <a:lnTo>
                    <a:pt x="7233" y="2282"/>
                  </a:lnTo>
                  <a:lnTo>
                    <a:pt x="7257" y="2261"/>
                  </a:lnTo>
                  <a:lnTo>
                    <a:pt x="7280" y="2240"/>
                  </a:lnTo>
                  <a:lnTo>
                    <a:pt x="7302" y="2218"/>
                  </a:lnTo>
                  <a:lnTo>
                    <a:pt x="7324" y="2195"/>
                  </a:lnTo>
                  <a:lnTo>
                    <a:pt x="7345" y="2173"/>
                  </a:lnTo>
                  <a:lnTo>
                    <a:pt x="7366" y="2150"/>
                  </a:lnTo>
                  <a:lnTo>
                    <a:pt x="7386" y="2126"/>
                  </a:lnTo>
                  <a:lnTo>
                    <a:pt x="7406" y="2101"/>
                  </a:lnTo>
                  <a:lnTo>
                    <a:pt x="7424" y="2076"/>
                  </a:lnTo>
                  <a:lnTo>
                    <a:pt x="7443" y="2052"/>
                  </a:lnTo>
                  <a:lnTo>
                    <a:pt x="7461" y="2026"/>
                  </a:lnTo>
                  <a:lnTo>
                    <a:pt x="7478" y="2000"/>
                  </a:lnTo>
                  <a:lnTo>
                    <a:pt x="7495" y="1973"/>
                  </a:lnTo>
                  <a:lnTo>
                    <a:pt x="7510" y="1946"/>
                  </a:lnTo>
                  <a:lnTo>
                    <a:pt x="7526" y="1918"/>
                  </a:lnTo>
                  <a:lnTo>
                    <a:pt x="7540" y="1891"/>
                  </a:lnTo>
                  <a:lnTo>
                    <a:pt x="7555" y="1862"/>
                  </a:lnTo>
                  <a:lnTo>
                    <a:pt x="7568" y="1834"/>
                  </a:lnTo>
                  <a:lnTo>
                    <a:pt x="7581" y="1805"/>
                  </a:lnTo>
                  <a:lnTo>
                    <a:pt x="7593" y="1775"/>
                  </a:lnTo>
                  <a:lnTo>
                    <a:pt x="7603" y="1747"/>
                  </a:lnTo>
                  <a:lnTo>
                    <a:pt x="7615" y="1716"/>
                  </a:lnTo>
                  <a:lnTo>
                    <a:pt x="7624" y="1686"/>
                  </a:lnTo>
                  <a:lnTo>
                    <a:pt x="7633" y="1655"/>
                  </a:lnTo>
                  <a:lnTo>
                    <a:pt x="7642" y="1625"/>
                  </a:lnTo>
                  <a:lnTo>
                    <a:pt x="7650" y="1592"/>
                  </a:lnTo>
                  <a:lnTo>
                    <a:pt x="7656" y="1561"/>
                  </a:lnTo>
                  <a:lnTo>
                    <a:pt x="7662" y="1529"/>
                  </a:lnTo>
                  <a:lnTo>
                    <a:pt x="7667" y="1497"/>
                  </a:lnTo>
                  <a:lnTo>
                    <a:pt x="7673" y="1465"/>
                  </a:lnTo>
                  <a:lnTo>
                    <a:pt x="7676" y="1432"/>
                  </a:lnTo>
                  <a:lnTo>
                    <a:pt x="7679" y="1399"/>
                  </a:lnTo>
                  <a:lnTo>
                    <a:pt x="7681" y="1366"/>
                  </a:lnTo>
                  <a:lnTo>
                    <a:pt x="7682" y="1333"/>
                  </a:lnTo>
                  <a:lnTo>
                    <a:pt x="7683" y="1299"/>
                  </a:lnTo>
                  <a:lnTo>
                    <a:pt x="7683" y="1299"/>
                  </a:lnTo>
                  <a:lnTo>
                    <a:pt x="7682" y="1266"/>
                  </a:lnTo>
                  <a:lnTo>
                    <a:pt x="7681" y="1233"/>
                  </a:lnTo>
                  <a:lnTo>
                    <a:pt x="7679" y="1200"/>
                  </a:lnTo>
                  <a:lnTo>
                    <a:pt x="7676" y="1166"/>
                  </a:lnTo>
                  <a:lnTo>
                    <a:pt x="7673" y="1133"/>
                  </a:lnTo>
                  <a:lnTo>
                    <a:pt x="7667" y="1101"/>
                  </a:lnTo>
                  <a:lnTo>
                    <a:pt x="7662" y="1069"/>
                  </a:lnTo>
                  <a:lnTo>
                    <a:pt x="7656" y="1037"/>
                  </a:lnTo>
                  <a:lnTo>
                    <a:pt x="7650" y="1006"/>
                  </a:lnTo>
                  <a:lnTo>
                    <a:pt x="7642" y="974"/>
                  </a:lnTo>
                  <a:lnTo>
                    <a:pt x="7633" y="943"/>
                  </a:lnTo>
                  <a:lnTo>
                    <a:pt x="7624" y="913"/>
                  </a:lnTo>
                  <a:lnTo>
                    <a:pt x="7615" y="882"/>
                  </a:lnTo>
                  <a:lnTo>
                    <a:pt x="7603" y="852"/>
                  </a:lnTo>
                  <a:lnTo>
                    <a:pt x="7593" y="823"/>
                  </a:lnTo>
                  <a:lnTo>
                    <a:pt x="7581" y="793"/>
                  </a:lnTo>
                  <a:lnTo>
                    <a:pt x="7568" y="764"/>
                  </a:lnTo>
                  <a:lnTo>
                    <a:pt x="7555" y="736"/>
                  </a:lnTo>
                  <a:lnTo>
                    <a:pt x="7540" y="707"/>
                  </a:lnTo>
                  <a:lnTo>
                    <a:pt x="7526" y="680"/>
                  </a:lnTo>
                  <a:lnTo>
                    <a:pt x="7510" y="653"/>
                  </a:lnTo>
                  <a:lnTo>
                    <a:pt x="7495" y="626"/>
                  </a:lnTo>
                  <a:lnTo>
                    <a:pt x="7478" y="599"/>
                  </a:lnTo>
                  <a:lnTo>
                    <a:pt x="7461" y="573"/>
                  </a:lnTo>
                  <a:lnTo>
                    <a:pt x="7443" y="547"/>
                  </a:lnTo>
                  <a:lnTo>
                    <a:pt x="7424" y="522"/>
                  </a:lnTo>
                  <a:lnTo>
                    <a:pt x="7406" y="497"/>
                  </a:lnTo>
                  <a:lnTo>
                    <a:pt x="7386" y="473"/>
                  </a:lnTo>
                  <a:lnTo>
                    <a:pt x="7366" y="449"/>
                  </a:lnTo>
                  <a:lnTo>
                    <a:pt x="7345" y="426"/>
                  </a:lnTo>
                  <a:lnTo>
                    <a:pt x="7324" y="403"/>
                  </a:lnTo>
                  <a:lnTo>
                    <a:pt x="7302" y="381"/>
                  </a:lnTo>
                  <a:lnTo>
                    <a:pt x="7280" y="359"/>
                  </a:lnTo>
                  <a:lnTo>
                    <a:pt x="7257" y="337"/>
                  </a:lnTo>
                  <a:lnTo>
                    <a:pt x="7233" y="317"/>
                  </a:lnTo>
                  <a:lnTo>
                    <a:pt x="7209" y="297"/>
                  </a:lnTo>
                  <a:lnTo>
                    <a:pt x="7186" y="277"/>
                  </a:lnTo>
                  <a:lnTo>
                    <a:pt x="7161" y="259"/>
                  </a:lnTo>
                  <a:lnTo>
                    <a:pt x="7136" y="240"/>
                  </a:lnTo>
                  <a:lnTo>
                    <a:pt x="7110" y="221"/>
                  </a:lnTo>
                  <a:lnTo>
                    <a:pt x="7083" y="205"/>
                  </a:lnTo>
                  <a:lnTo>
                    <a:pt x="7057" y="188"/>
                  </a:lnTo>
                  <a:lnTo>
                    <a:pt x="7031" y="172"/>
                  </a:lnTo>
                  <a:lnTo>
                    <a:pt x="7003" y="157"/>
                  </a:lnTo>
                  <a:lnTo>
                    <a:pt x="6975" y="142"/>
                  </a:lnTo>
                  <a:lnTo>
                    <a:pt x="6947" y="128"/>
                  </a:lnTo>
                  <a:lnTo>
                    <a:pt x="6918" y="115"/>
                  </a:lnTo>
                  <a:lnTo>
                    <a:pt x="6889" y="102"/>
                  </a:lnTo>
                  <a:lnTo>
                    <a:pt x="6860" y="90"/>
                  </a:lnTo>
                  <a:lnTo>
                    <a:pt x="6830" y="79"/>
                  </a:lnTo>
                  <a:lnTo>
                    <a:pt x="6800" y="68"/>
                  </a:lnTo>
                  <a:lnTo>
                    <a:pt x="6770" y="58"/>
                  </a:lnTo>
                  <a:lnTo>
                    <a:pt x="6739" y="50"/>
                  </a:lnTo>
                  <a:lnTo>
                    <a:pt x="6708" y="40"/>
                  </a:lnTo>
                  <a:lnTo>
                    <a:pt x="6677" y="33"/>
                  </a:lnTo>
                  <a:lnTo>
                    <a:pt x="6645" y="26"/>
                  </a:lnTo>
                  <a:lnTo>
                    <a:pt x="6614" y="21"/>
                  </a:lnTo>
                  <a:lnTo>
                    <a:pt x="6581" y="15"/>
                  </a:lnTo>
                  <a:lnTo>
                    <a:pt x="6549" y="10"/>
                  </a:lnTo>
                  <a:lnTo>
                    <a:pt x="6517" y="6"/>
                  </a:lnTo>
                  <a:lnTo>
                    <a:pt x="6484" y="4"/>
                  </a:lnTo>
                  <a:lnTo>
                    <a:pt x="6450" y="2"/>
                  </a:lnTo>
                  <a:lnTo>
                    <a:pt x="6417" y="0"/>
                  </a:lnTo>
                  <a:lnTo>
                    <a:pt x="6383" y="0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9"/>
            <p:cNvSpPr>
              <a:spLocks/>
            </p:cNvSpPr>
            <p:nvPr userDrawn="1"/>
          </p:nvSpPr>
          <p:spPr bwMode="auto">
            <a:xfrm>
              <a:off x="2625725" y="3565525"/>
              <a:ext cx="2046288" cy="1471613"/>
            </a:xfrm>
            <a:custGeom>
              <a:avLst/>
              <a:gdLst>
                <a:gd name="T0" fmla="*/ 2594 w 3867"/>
                <a:gd name="T1" fmla="*/ 1395 h 2782"/>
                <a:gd name="T2" fmla="*/ 2599 w 3867"/>
                <a:gd name="T3" fmla="*/ 1299 h 2782"/>
                <a:gd name="T4" fmla="*/ 2591 w 3867"/>
                <a:gd name="T5" fmla="*/ 1167 h 2782"/>
                <a:gd name="T6" fmla="*/ 2572 w 3867"/>
                <a:gd name="T7" fmla="*/ 1038 h 2782"/>
                <a:gd name="T8" fmla="*/ 2540 w 3867"/>
                <a:gd name="T9" fmla="*/ 913 h 2782"/>
                <a:gd name="T10" fmla="*/ 2496 w 3867"/>
                <a:gd name="T11" fmla="*/ 794 h 2782"/>
                <a:gd name="T12" fmla="*/ 2441 w 3867"/>
                <a:gd name="T13" fmla="*/ 680 h 2782"/>
                <a:gd name="T14" fmla="*/ 2376 w 3867"/>
                <a:gd name="T15" fmla="*/ 573 h 2782"/>
                <a:gd name="T16" fmla="*/ 2302 w 3867"/>
                <a:gd name="T17" fmla="*/ 473 h 2782"/>
                <a:gd name="T18" fmla="*/ 2218 w 3867"/>
                <a:gd name="T19" fmla="*/ 381 h 2782"/>
                <a:gd name="T20" fmla="*/ 2125 w 3867"/>
                <a:gd name="T21" fmla="*/ 297 h 2782"/>
                <a:gd name="T22" fmla="*/ 2026 w 3867"/>
                <a:gd name="T23" fmla="*/ 222 h 2782"/>
                <a:gd name="T24" fmla="*/ 1918 w 3867"/>
                <a:gd name="T25" fmla="*/ 157 h 2782"/>
                <a:gd name="T26" fmla="*/ 1804 w 3867"/>
                <a:gd name="T27" fmla="*/ 102 h 2782"/>
                <a:gd name="T28" fmla="*/ 1686 w 3867"/>
                <a:gd name="T29" fmla="*/ 58 h 2782"/>
                <a:gd name="T30" fmla="*/ 1560 w 3867"/>
                <a:gd name="T31" fmla="*/ 26 h 2782"/>
                <a:gd name="T32" fmla="*/ 1432 w 3867"/>
                <a:gd name="T33" fmla="*/ 7 h 2782"/>
                <a:gd name="T34" fmla="*/ 1299 w 3867"/>
                <a:gd name="T35" fmla="*/ 0 h 2782"/>
                <a:gd name="T36" fmla="*/ 1198 w 3867"/>
                <a:gd name="T37" fmla="*/ 4 h 2782"/>
                <a:gd name="T38" fmla="*/ 1069 w 3867"/>
                <a:gd name="T39" fmla="*/ 20 h 2782"/>
                <a:gd name="T40" fmla="*/ 943 w 3867"/>
                <a:gd name="T41" fmla="*/ 49 h 2782"/>
                <a:gd name="T42" fmla="*/ 822 w 3867"/>
                <a:gd name="T43" fmla="*/ 90 h 2782"/>
                <a:gd name="T44" fmla="*/ 707 w 3867"/>
                <a:gd name="T45" fmla="*/ 142 h 2782"/>
                <a:gd name="T46" fmla="*/ 599 w 3867"/>
                <a:gd name="T47" fmla="*/ 205 h 2782"/>
                <a:gd name="T48" fmla="*/ 496 w 3867"/>
                <a:gd name="T49" fmla="*/ 278 h 2782"/>
                <a:gd name="T50" fmla="*/ 402 w 3867"/>
                <a:gd name="T51" fmla="*/ 359 h 2782"/>
                <a:gd name="T52" fmla="*/ 317 w 3867"/>
                <a:gd name="T53" fmla="*/ 449 h 2782"/>
                <a:gd name="T54" fmla="*/ 239 w 3867"/>
                <a:gd name="T55" fmla="*/ 547 h 2782"/>
                <a:gd name="T56" fmla="*/ 172 w 3867"/>
                <a:gd name="T57" fmla="*/ 653 h 2782"/>
                <a:gd name="T58" fmla="*/ 115 w 3867"/>
                <a:gd name="T59" fmla="*/ 765 h 2782"/>
                <a:gd name="T60" fmla="*/ 68 w 3867"/>
                <a:gd name="T61" fmla="*/ 882 h 2782"/>
                <a:gd name="T62" fmla="*/ 33 w 3867"/>
                <a:gd name="T63" fmla="*/ 1005 h 2782"/>
                <a:gd name="T64" fmla="*/ 10 w 3867"/>
                <a:gd name="T65" fmla="*/ 1134 h 2782"/>
                <a:gd name="T66" fmla="*/ 0 w 3867"/>
                <a:gd name="T67" fmla="*/ 1266 h 2782"/>
                <a:gd name="T68" fmla="*/ 1 w 3867"/>
                <a:gd name="T69" fmla="*/ 1366 h 2782"/>
                <a:gd name="T70" fmla="*/ 15 w 3867"/>
                <a:gd name="T71" fmla="*/ 1498 h 2782"/>
                <a:gd name="T72" fmla="*/ 40 w 3867"/>
                <a:gd name="T73" fmla="*/ 1624 h 2782"/>
                <a:gd name="T74" fmla="*/ 79 w 3867"/>
                <a:gd name="T75" fmla="*/ 1746 h 2782"/>
                <a:gd name="T76" fmla="*/ 127 w 3867"/>
                <a:gd name="T77" fmla="*/ 1863 h 2782"/>
                <a:gd name="T78" fmla="*/ 187 w 3867"/>
                <a:gd name="T79" fmla="*/ 1973 h 2782"/>
                <a:gd name="T80" fmla="*/ 258 w 3867"/>
                <a:gd name="T81" fmla="*/ 2077 h 2782"/>
                <a:gd name="T82" fmla="*/ 337 w 3867"/>
                <a:gd name="T83" fmla="*/ 2173 h 2782"/>
                <a:gd name="T84" fmla="*/ 425 w 3867"/>
                <a:gd name="T85" fmla="*/ 2261 h 2782"/>
                <a:gd name="T86" fmla="*/ 521 w 3867"/>
                <a:gd name="T87" fmla="*/ 2340 h 2782"/>
                <a:gd name="T88" fmla="*/ 626 w 3867"/>
                <a:gd name="T89" fmla="*/ 2411 h 2782"/>
                <a:gd name="T90" fmla="*/ 735 w 3867"/>
                <a:gd name="T91" fmla="*/ 2471 h 2782"/>
                <a:gd name="T92" fmla="*/ 852 w 3867"/>
                <a:gd name="T93" fmla="*/ 2520 h 2782"/>
                <a:gd name="T94" fmla="*/ 974 w 3867"/>
                <a:gd name="T95" fmla="*/ 2558 h 2782"/>
                <a:gd name="T96" fmla="*/ 1101 w 3867"/>
                <a:gd name="T97" fmla="*/ 2583 h 2782"/>
                <a:gd name="T98" fmla="*/ 1232 w 3867"/>
                <a:gd name="T99" fmla="*/ 2597 h 2782"/>
                <a:gd name="T100" fmla="*/ 1338 w 3867"/>
                <a:gd name="T101" fmla="*/ 2598 h 2782"/>
                <a:gd name="T102" fmla="*/ 1494 w 3867"/>
                <a:gd name="T103" fmla="*/ 2584 h 2782"/>
                <a:gd name="T104" fmla="*/ 1644 w 3867"/>
                <a:gd name="T105" fmla="*/ 2552 h 2782"/>
                <a:gd name="T106" fmla="*/ 1787 w 3867"/>
                <a:gd name="T107" fmla="*/ 2504 h 2782"/>
                <a:gd name="T108" fmla="*/ 1921 w 3867"/>
                <a:gd name="T109" fmla="*/ 2441 h 2782"/>
                <a:gd name="T110" fmla="*/ 2046 w 3867"/>
                <a:gd name="T111" fmla="*/ 2362 h 2782"/>
                <a:gd name="T112" fmla="*/ 2162 w 3867"/>
                <a:gd name="T113" fmla="*/ 2270 h 2782"/>
                <a:gd name="T114" fmla="*/ 2267 w 3867"/>
                <a:gd name="T115" fmla="*/ 2166 h 2782"/>
                <a:gd name="T116" fmla="*/ 3513 w 3867"/>
                <a:gd name="T117" fmla="*/ 278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7" h="2782">
                  <a:moveTo>
                    <a:pt x="3867" y="2187"/>
                  </a:moveTo>
                  <a:lnTo>
                    <a:pt x="2592" y="1427"/>
                  </a:lnTo>
                  <a:lnTo>
                    <a:pt x="2592" y="1427"/>
                  </a:lnTo>
                  <a:lnTo>
                    <a:pt x="2594" y="1395"/>
                  </a:lnTo>
                  <a:lnTo>
                    <a:pt x="2596" y="1363"/>
                  </a:lnTo>
                  <a:lnTo>
                    <a:pt x="2597" y="1331"/>
                  </a:lnTo>
                  <a:lnTo>
                    <a:pt x="2599" y="1299"/>
                  </a:lnTo>
                  <a:lnTo>
                    <a:pt x="2599" y="1299"/>
                  </a:lnTo>
                  <a:lnTo>
                    <a:pt x="2597" y="1266"/>
                  </a:lnTo>
                  <a:lnTo>
                    <a:pt x="2596" y="1233"/>
                  </a:lnTo>
                  <a:lnTo>
                    <a:pt x="2594" y="1200"/>
                  </a:lnTo>
                  <a:lnTo>
                    <a:pt x="2591" y="1167"/>
                  </a:lnTo>
                  <a:lnTo>
                    <a:pt x="2588" y="1134"/>
                  </a:lnTo>
                  <a:lnTo>
                    <a:pt x="2583" y="1102"/>
                  </a:lnTo>
                  <a:lnTo>
                    <a:pt x="2578" y="1070"/>
                  </a:lnTo>
                  <a:lnTo>
                    <a:pt x="2572" y="1038"/>
                  </a:lnTo>
                  <a:lnTo>
                    <a:pt x="2565" y="1005"/>
                  </a:lnTo>
                  <a:lnTo>
                    <a:pt x="2557" y="974"/>
                  </a:lnTo>
                  <a:lnTo>
                    <a:pt x="2549" y="943"/>
                  </a:lnTo>
                  <a:lnTo>
                    <a:pt x="2540" y="913"/>
                  </a:lnTo>
                  <a:lnTo>
                    <a:pt x="2530" y="882"/>
                  </a:lnTo>
                  <a:lnTo>
                    <a:pt x="2519" y="852"/>
                  </a:lnTo>
                  <a:lnTo>
                    <a:pt x="2509" y="824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3"/>
                  </a:lnTo>
                  <a:lnTo>
                    <a:pt x="2410" y="626"/>
                  </a:lnTo>
                  <a:lnTo>
                    <a:pt x="2394" y="599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3"/>
                  </a:lnTo>
                  <a:lnTo>
                    <a:pt x="2281" y="449"/>
                  </a:lnTo>
                  <a:lnTo>
                    <a:pt x="2260" y="425"/>
                  </a:lnTo>
                  <a:lnTo>
                    <a:pt x="2240" y="403"/>
                  </a:lnTo>
                  <a:lnTo>
                    <a:pt x="2218" y="381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7"/>
                  </a:lnTo>
                  <a:lnTo>
                    <a:pt x="2125" y="297"/>
                  </a:lnTo>
                  <a:lnTo>
                    <a:pt x="2101" y="278"/>
                  </a:lnTo>
                  <a:lnTo>
                    <a:pt x="2076" y="258"/>
                  </a:lnTo>
                  <a:lnTo>
                    <a:pt x="2052" y="239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9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9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9"/>
                  </a:lnTo>
                  <a:lnTo>
                    <a:pt x="1715" y="69"/>
                  </a:lnTo>
                  <a:lnTo>
                    <a:pt x="1686" y="58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4"/>
                  </a:lnTo>
                  <a:lnTo>
                    <a:pt x="1560" y="26"/>
                  </a:lnTo>
                  <a:lnTo>
                    <a:pt x="1529" y="20"/>
                  </a:lnTo>
                  <a:lnTo>
                    <a:pt x="1497" y="15"/>
                  </a:lnTo>
                  <a:lnTo>
                    <a:pt x="1464" y="11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1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1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1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6"/>
                  </a:lnTo>
                  <a:lnTo>
                    <a:pt x="1005" y="34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8"/>
                  </a:lnTo>
                  <a:lnTo>
                    <a:pt x="882" y="69"/>
                  </a:lnTo>
                  <a:lnTo>
                    <a:pt x="852" y="79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9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9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39"/>
                  </a:lnTo>
                  <a:lnTo>
                    <a:pt x="521" y="258"/>
                  </a:lnTo>
                  <a:lnTo>
                    <a:pt x="496" y="278"/>
                  </a:lnTo>
                  <a:lnTo>
                    <a:pt x="473" y="297"/>
                  </a:lnTo>
                  <a:lnTo>
                    <a:pt x="449" y="317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1"/>
                  </a:lnTo>
                  <a:lnTo>
                    <a:pt x="358" y="403"/>
                  </a:lnTo>
                  <a:lnTo>
                    <a:pt x="337" y="425"/>
                  </a:lnTo>
                  <a:lnTo>
                    <a:pt x="317" y="449"/>
                  </a:lnTo>
                  <a:lnTo>
                    <a:pt x="296" y="473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9"/>
                  </a:lnTo>
                  <a:lnTo>
                    <a:pt x="187" y="626"/>
                  </a:lnTo>
                  <a:lnTo>
                    <a:pt x="172" y="653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4"/>
                  </a:lnTo>
                  <a:lnTo>
                    <a:pt x="79" y="852"/>
                  </a:lnTo>
                  <a:lnTo>
                    <a:pt x="68" y="882"/>
                  </a:lnTo>
                  <a:lnTo>
                    <a:pt x="58" y="913"/>
                  </a:lnTo>
                  <a:lnTo>
                    <a:pt x="49" y="943"/>
                  </a:lnTo>
                  <a:lnTo>
                    <a:pt x="40" y="974"/>
                  </a:lnTo>
                  <a:lnTo>
                    <a:pt x="33" y="1005"/>
                  </a:lnTo>
                  <a:lnTo>
                    <a:pt x="26" y="1038"/>
                  </a:lnTo>
                  <a:lnTo>
                    <a:pt x="20" y="1070"/>
                  </a:lnTo>
                  <a:lnTo>
                    <a:pt x="15" y="1102"/>
                  </a:lnTo>
                  <a:lnTo>
                    <a:pt x="10" y="1134"/>
                  </a:lnTo>
                  <a:lnTo>
                    <a:pt x="6" y="1167"/>
                  </a:lnTo>
                  <a:lnTo>
                    <a:pt x="3" y="1200"/>
                  </a:lnTo>
                  <a:lnTo>
                    <a:pt x="1" y="1233"/>
                  </a:lnTo>
                  <a:lnTo>
                    <a:pt x="0" y="1266"/>
                  </a:lnTo>
                  <a:lnTo>
                    <a:pt x="0" y="1299"/>
                  </a:lnTo>
                  <a:lnTo>
                    <a:pt x="0" y="1299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3"/>
                  </a:lnTo>
                  <a:lnTo>
                    <a:pt x="10" y="1465"/>
                  </a:lnTo>
                  <a:lnTo>
                    <a:pt x="15" y="1498"/>
                  </a:lnTo>
                  <a:lnTo>
                    <a:pt x="20" y="1530"/>
                  </a:lnTo>
                  <a:lnTo>
                    <a:pt x="26" y="1562"/>
                  </a:lnTo>
                  <a:lnTo>
                    <a:pt x="33" y="1593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6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6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3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6"/>
                  </a:lnTo>
                  <a:lnTo>
                    <a:pt x="239" y="2052"/>
                  </a:lnTo>
                  <a:lnTo>
                    <a:pt x="258" y="2077"/>
                  </a:lnTo>
                  <a:lnTo>
                    <a:pt x="277" y="2102"/>
                  </a:lnTo>
                  <a:lnTo>
                    <a:pt x="296" y="2126"/>
                  </a:lnTo>
                  <a:lnTo>
                    <a:pt x="317" y="2150"/>
                  </a:lnTo>
                  <a:lnTo>
                    <a:pt x="337" y="2173"/>
                  </a:lnTo>
                  <a:lnTo>
                    <a:pt x="358" y="2196"/>
                  </a:lnTo>
                  <a:lnTo>
                    <a:pt x="381" y="2218"/>
                  </a:lnTo>
                  <a:lnTo>
                    <a:pt x="402" y="2240"/>
                  </a:lnTo>
                  <a:lnTo>
                    <a:pt x="425" y="2261"/>
                  </a:lnTo>
                  <a:lnTo>
                    <a:pt x="449" y="2281"/>
                  </a:lnTo>
                  <a:lnTo>
                    <a:pt x="473" y="2302"/>
                  </a:lnTo>
                  <a:lnTo>
                    <a:pt x="496" y="2322"/>
                  </a:lnTo>
                  <a:lnTo>
                    <a:pt x="521" y="2340"/>
                  </a:lnTo>
                  <a:lnTo>
                    <a:pt x="547" y="2359"/>
                  </a:lnTo>
                  <a:lnTo>
                    <a:pt x="573" y="2377"/>
                  </a:lnTo>
                  <a:lnTo>
                    <a:pt x="599" y="2394"/>
                  </a:lnTo>
                  <a:lnTo>
                    <a:pt x="626" y="2411"/>
                  </a:lnTo>
                  <a:lnTo>
                    <a:pt x="653" y="2426"/>
                  </a:lnTo>
                  <a:lnTo>
                    <a:pt x="679" y="2442"/>
                  </a:lnTo>
                  <a:lnTo>
                    <a:pt x="707" y="2456"/>
                  </a:lnTo>
                  <a:lnTo>
                    <a:pt x="735" y="2471"/>
                  </a:lnTo>
                  <a:lnTo>
                    <a:pt x="764" y="2484"/>
                  </a:lnTo>
                  <a:lnTo>
                    <a:pt x="793" y="2497"/>
                  </a:lnTo>
                  <a:lnTo>
                    <a:pt x="822" y="2509"/>
                  </a:lnTo>
                  <a:lnTo>
                    <a:pt x="852" y="2520"/>
                  </a:lnTo>
                  <a:lnTo>
                    <a:pt x="882" y="2531"/>
                  </a:lnTo>
                  <a:lnTo>
                    <a:pt x="912" y="2540"/>
                  </a:lnTo>
                  <a:lnTo>
                    <a:pt x="943" y="2549"/>
                  </a:lnTo>
                  <a:lnTo>
                    <a:pt x="974" y="2558"/>
                  </a:lnTo>
                  <a:lnTo>
                    <a:pt x="1005" y="2566"/>
                  </a:lnTo>
                  <a:lnTo>
                    <a:pt x="1037" y="2572"/>
                  </a:lnTo>
                  <a:lnTo>
                    <a:pt x="1069" y="2578"/>
                  </a:lnTo>
                  <a:lnTo>
                    <a:pt x="1101" y="2583"/>
                  </a:lnTo>
                  <a:lnTo>
                    <a:pt x="1133" y="2589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9"/>
                  </a:lnTo>
                  <a:lnTo>
                    <a:pt x="1299" y="2599"/>
                  </a:lnTo>
                  <a:lnTo>
                    <a:pt x="1338" y="2598"/>
                  </a:lnTo>
                  <a:lnTo>
                    <a:pt x="1378" y="2597"/>
                  </a:lnTo>
                  <a:lnTo>
                    <a:pt x="1417" y="2594"/>
                  </a:lnTo>
                  <a:lnTo>
                    <a:pt x="1456" y="2590"/>
                  </a:lnTo>
                  <a:lnTo>
                    <a:pt x="1494" y="2584"/>
                  </a:lnTo>
                  <a:lnTo>
                    <a:pt x="1532" y="2578"/>
                  </a:lnTo>
                  <a:lnTo>
                    <a:pt x="1570" y="2571"/>
                  </a:lnTo>
                  <a:lnTo>
                    <a:pt x="1607" y="2562"/>
                  </a:lnTo>
                  <a:lnTo>
                    <a:pt x="1644" y="2552"/>
                  </a:lnTo>
                  <a:lnTo>
                    <a:pt x="1680" y="2542"/>
                  </a:lnTo>
                  <a:lnTo>
                    <a:pt x="1715" y="2531"/>
                  </a:lnTo>
                  <a:lnTo>
                    <a:pt x="1752" y="2518"/>
                  </a:lnTo>
                  <a:lnTo>
                    <a:pt x="1787" y="2504"/>
                  </a:lnTo>
                  <a:lnTo>
                    <a:pt x="1821" y="2489"/>
                  </a:lnTo>
                  <a:lnTo>
                    <a:pt x="1855" y="2474"/>
                  </a:lnTo>
                  <a:lnTo>
                    <a:pt x="1888" y="2457"/>
                  </a:lnTo>
                  <a:lnTo>
                    <a:pt x="1921" y="2441"/>
                  </a:lnTo>
                  <a:lnTo>
                    <a:pt x="1953" y="2422"/>
                  </a:lnTo>
                  <a:lnTo>
                    <a:pt x="1985" y="2402"/>
                  </a:lnTo>
                  <a:lnTo>
                    <a:pt x="2016" y="2383"/>
                  </a:lnTo>
                  <a:lnTo>
                    <a:pt x="2046" y="2362"/>
                  </a:lnTo>
                  <a:lnTo>
                    <a:pt x="2076" y="2340"/>
                  </a:lnTo>
                  <a:lnTo>
                    <a:pt x="2106" y="2318"/>
                  </a:lnTo>
                  <a:lnTo>
                    <a:pt x="2134" y="2294"/>
                  </a:lnTo>
                  <a:lnTo>
                    <a:pt x="2162" y="2270"/>
                  </a:lnTo>
                  <a:lnTo>
                    <a:pt x="2190" y="2245"/>
                  </a:lnTo>
                  <a:lnTo>
                    <a:pt x="2216" y="2219"/>
                  </a:lnTo>
                  <a:lnTo>
                    <a:pt x="2242" y="2194"/>
                  </a:lnTo>
                  <a:lnTo>
                    <a:pt x="2267" y="2166"/>
                  </a:lnTo>
                  <a:lnTo>
                    <a:pt x="2291" y="2139"/>
                  </a:lnTo>
                  <a:lnTo>
                    <a:pt x="2314" y="2110"/>
                  </a:lnTo>
                  <a:lnTo>
                    <a:pt x="2337" y="2081"/>
                  </a:lnTo>
                  <a:lnTo>
                    <a:pt x="3513" y="2782"/>
                  </a:lnTo>
                  <a:lnTo>
                    <a:pt x="3867" y="2187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8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1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341194" y="620688"/>
            <a:ext cx="4478531" cy="2337339"/>
            <a:chOff x="993775" y="2305051"/>
            <a:chExt cx="7358063" cy="3840163"/>
          </a:xfrm>
        </p:grpSpPr>
        <p:grpSp>
          <p:nvGrpSpPr>
            <p:cNvPr id="3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39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4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203A-001B-40EA-B000-C48F776A936A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050-E8E5-4B68-A6C9-D8DF65D1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5" r:id="rId5"/>
    <p:sldLayoutId id="2147483664" r:id="rId6"/>
    <p:sldLayoutId id="2147483668" r:id="rId7"/>
    <p:sldLayoutId id="2147483666" r:id="rId8"/>
    <p:sldLayoutId id="214748366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microsoft.com/office/2007/relationships/hdphoto" Target="../media/hdphoto3.wdp"/><Relationship Id="rId1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5.png"/><Relationship Id="rId3" Type="http://schemas.openxmlformats.org/officeDocument/2006/relationships/image" Target="../media/image4.jpg"/><Relationship Id="rId7" Type="http://schemas.openxmlformats.org/officeDocument/2006/relationships/image" Target="../media/image17.png"/><Relationship Id="rId12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microsoft.com/office/2007/relationships/hdphoto" Target="../media/hdphoto6.wdp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jp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842057" cy="36004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94356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IoT</a:t>
            </a:r>
            <a:r>
              <a:rPr lang="en-US" altLang="ko-KR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기반 지능형 도로 관제 시스템</a:t>
            </a:r>
            <a:endParaRPr lang="en-US" altLang="ko-KR" sz="4000" b="1" dirty="0">
              <a:solidFill>
                <a:schemeClr val="accent1"/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ctr"/>
            <a:endParaRPr lang="en-US" altLang="ko-KR" sz="1000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r"/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Intelligent road control system based on Internet of Things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68008" y="5229200"/>
            <a:ext cx="4608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지도 교수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: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Prof.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김영곤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컴퓨터공학과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2014150047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김태경</a:t>
            </a: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2014156017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박주호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2014156029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엄희상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7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1.iconfinder.com/data/icons/roads-line-1/48/30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6" y="2042310"/>
            <a:ext cx="5225192" cy="4733570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3830" y1="9615" x2="17553" y2="13141"/>
                        <a14:foregroundMark x1="14362" y1="28205" x2="18617" y2="32372"/>
                        <a14:foregroundMark x1="14362" y1="44872" x2="15426" y2="49038"/>
                        <a14:foregroundMark x1="51064" y1="74679" x2="51064" y2="85256"/>
                        <a14:foregroundMark x1="84043" y1="45833" x2="82447" y2="50000"/>
                        <a14:foregroundMark x1="84043" y1="29167" x2="81383" y2="33013"/>
                        <a14:foregroundMark x1="87766" y1="9295" x2="84043" y2="12500"/>
                        <a14:foregroundMark x1="57979" y1="18269" x2="41489" y2="8654"/>
                        <a14:foregroundMark x1="50000" y1="27244" x2="43617" y2="36218"/>
                        <a14:foregroundMark x1="41489" y1="49038" x2="60106" y2="55128"/>
                        <a14:foregroundMark x1="53191" y1="36218" x2="31915" y2="259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9409" y="4971458"/>
            <a:ext cx="645182" cy="107072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869696" y="5587308"/>
            <a:ext cx="207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신호의</a:t>
            </a:r>
            <a:endParaRPr lang="en-US" altLang="ko-KR" dirty="0" smtClean="0"/>
          </a:p>
          <a:p>
            <a:r>
              <a:rPr lang="ko-KR" altLang="en-US" dirty="0" smtClean="0"/>
              <a:t>시간 및 순서 통제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26173" y="4077072"/>
            <a:ext cx="1585940" cy="2619108"/>
            <a:chOff x="7409823" y="2569051"/>
            <a:chExt cx="1585940" cy="2619108"/>
          </a:xfrm>
        </p:grpSpPr>
        <p:grpSp>
          <p:nvGrpSpPr>
            <p:cNvPr id="9" name="그룹 8"/>
            <p:cNvGrpSpPr/>
            <p:nvPr/>
          </p:nvGrpSpPr>
          <p:grpSpPr>
            <a:xfrm>
              <a:off x="7639144" y="2569051"/>
              <a:ext cx="1127299" cy="1302397"/>
              <a:chOff x="3365512" y="2080672"/>
              <a:chExt cx="1127299" cy="1302397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94118">
                            <a14:foregroundMark x1="76471" y1="78049" x2="16471" y2="78049"/>
                            <a14:foregroundMark x1="16471" y1="78049" x2="20000" y2="17073"/>
                            <a14:foregroundMark x1="20000" y1="17073" x2="82353" y2="1829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413657" y="2080672"/>
                <a:ext cx="1031009" cy="994620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3365512" y="3075292"/>
                <a:ext cx="11272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Web</a:t>
                </a:r>
                <a:r>
                  <a:rPr lang="ko-KR" altLang="en-US" sz="1400" dirty="0" smtClean="0"/>
                  <a:t>서버</a:t>
                </a:r>
                <a:endParaRPr lang="ko-KR" altLang="en-US" sz="14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409823" y="3903041"/>
              <a:ext cx="1585940" cy="1285118"/>
              <a:chOff x="3097638" y="4035835"/>
              <a:chExt cx="1585940" cy="128511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5063" b="100000" l="5556" r="944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321657" y="4035835"/>
                <a:ext cx="1137902" cy="998825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3097638" y="5013176"/>
                <a:ext cx="1585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DB</a:t>
                </a:r>
                <a:endParaRPr lang="ko-KR" altLang="en-US" sz="1400" dirty="0"/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1572908" y="2555612"/>
            <a:ext cx="221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도로 교통 정보제공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468018" y="2070362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11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42" name="TextBox 41"/>
          <p:cNvSpPr txBox="1"/>
          <p:nvPr/>
        </p:nvSpPr>
        <p:spPr>
          <a:xfrm>
            <a:off x="534565" y="1619508"/>
            <a:ext cx="29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혼잡도에 의한 신호 할당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928927" y="4046149"/>
            <a:ext cx="752128" cy="725891"/>
          </a:xfrm>
          <a:prstGeom prst="rect">
            <a:avLst/>
          </a:prstGeom>
        </p:spPr>
      </p:pic>
      <p:cxnSp>
        <p:nvCxnSpPr>
          <p:cNvPr id="25" name="꺾인 연결선 24"/>
          <p:cNvCxnSpPr>
            <a:endCxn id="49" idx="0"/>
          </p:cNvCxnSpPr>
          <p:nvPr/>
        </p:nvCxnSpPr>
        <p:spPr>
          <a:xfrm flipV="1">
            <a:off x="1611955" y="2711542"/>
            <a:ext cx="3225240" cy="1143154"/>
          </a:xfrm>
          <a:prstGeom prst="bentConnector4">
            <a:avLst>
              <a:gd name="adj1" fmla="val 10"/>
              <a:gd name="adj2" fmla="val 119997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084051" y="2711542"/>
            <a:ext cx="1506287" cy="1159433"/>
            <a:chOff x="4566268" y="2325960"/>
            <a:chExt cx="1826457" cy="1448162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46" name="꺾인 연결선 45"/>
          <p:cNvCxnSpPr>
            <a:stCxn id="49" idx="3"/>
            <a:endCxn id="18" idx="0"/>
          </p:cNvCxnSpPr>
          <p:nvPr/>
        </p:nvCxnSpPr>
        <p:spPr>
          <a:xfrm>
            <a:off x="5085177" y="3131397"/>
            <a:ext cx="3133967" cy="9456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029743" y="2780928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cxnSp>
        <p:nvCxnSpPr>
          <p:cNvPr id="80" name="꺾인 연결선 79"/>
          <p:cNvCxnSpPr>
            <a:stCxn id="65" idx="3"/>
            <a:endCxn id="2" idx="3"/>
          </p:cNvCxnSpPr>
          <p:nvPr/>
        </p:nvCxnSpPr>
        <p:spPr>
          <a:xfrm flipH="1">
            <a:off x="4894591" y="3717087"/>
            <a:ext cx="695747" cy="1789735"/>
          </a:xfrm>
          <a:prstGeom prst="bentConnector3">
            <a:avLst>
              <a:gd name="adj1" fmla="val -6253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431887" y="3132257"/>
            <a:ext cx="223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혼잡도 기반의</a:t>
            </a:r>
            <a:endParaRPr lang="en-US" altLang="ko-KR" sz="1600" dirty="0" smtClean="0"/>
          </a:p>
          <a:p>
            <a:r>
              <a:rPr lang="ko-KR" altLang="en-US" sz="1600" dirty="0" smtClean="0"/>
              <a:t>다음 신호의 정보 전송</a:t>
            </a:r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68437" y="4971458"/>
            <a:ext cx="11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신호 대기 차량들</a:t>
            </a:r>
            <a:endParaRPr lang="ko-KR" altLang="en-US" sz="1400" dirty="0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2177" y="3203580"/>
            <a:ext cx="752128" cy="7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0104 0.5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9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23941 0.004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/>
          <p:cNvCxnSpPr/>
          <p:nvPr/>
        </p:nvCxnSpPr>
        <p:spPr>
          <a:xfrm>
            <a:off x="2020881" y="3356992"/>
            <a:ext cx="1656672" cy="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7" name="TextBox 6"/>
          <p:cNvSpPr txBox="1"/>
          <p:nvPr/>
        </p:nvSpPr>
        <p:spPr>
          <a:xfrm>
            <a:off x="534565" y="1619508"/>
            <a:ext cx="372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예외 시나리오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응급 차량 발생시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75615" y="2633817"/>
            <a:ext cx="1297972" cy="1637218"/>
            <a:chOff x="665696" y="2535287"/>
            <a:chExt cx="1297972" cy="1637218"/>
          </a:xfrm>
        </p:grpSpPr>
        <p:pic>
          <p:nvPicPr>
            <p:cNvPr id="1026" name="Picture 2" descr="구급차, 자동차, 아이소메트릭, 의료, 차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96" y="2535287"/>
              <a:ext cx="1063869" cy="91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re Truck Left Red icon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875" b="89844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79" b="22273"/>
            <a:stretch/>
          </p:blipFill>
          <p:spPr bwMode="auto">
            <a:xfrm>
              <a:off x="666204" y="3452425"/>
              <a:ext cx="129746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4139952" y="5748218"/>
            <a:ext cx="1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발생 정보 및 신호 정보 전송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64088" y="2048886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정보수신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92080" y="3697287"/>
            <a:ext cx="18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녹색등을 즉시 켜 줌</a:t>
            </a:r>
            <a:endParaRPr lang="en-US" altLang="ko-KR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22168" y="4365104"/>
            <a:ext cx="148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교차로 내</a:t>
            </a:r>
            <a:endParaRPr lang="en-US" altLang="ko-KR" sz="1400" dirty="0" smtClean="0"/>
          </a:p>
          <a:p>
            <a:r>
              <a:rPr lang="ko-KR" altLang="en-US" sz="1400" dirty="0" smtClean="0"/>
              <a:t>응급 차량 </a:t>
            </a:r>
            <a:r>
              <a:rPr lang="ko-KR" altLang="en-US" sz="1400" dirty="0"/>
              <a:t>발생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71530" y="2969319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응급 차량 </a:t>
            </a:r>
            <a:r>
              <a:rPr lang="ko-KR" altLang="en-US" sz="1400" dirty="0"/>
              <a:t>정보수신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6372200" y="5522873"/>
            <a:ext cx="2650253" cy="1243040"/>
            <a:chOff x="5984716" y="5445224"/>
            <a:chExt cx="2650253" cy="1243040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4716" y="5897689"/>
              <a:ext cx="819150" cy="790575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5794" y="5445224"/>
              <a:ext cx="2122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개별 차량 인지 및 대처</a:t>
              </a: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5819" y="5897327"/>
              <a:ext cx="819150" cy="79057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21205" y="6009828"/>
              <a:ext cx="631118" cy="603068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7486481" y="3452426"/>
            <a:ext cx="769954" cy="1712367"/>
            <a:chOff x="6478864" y="3504233"/>
            <a:chExt cx="769954" cy="171236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56983" y1="45361" x2="48045" y2="54897"/>
                          <a14:foregroundMark x1="58101" y1="15206" x2="43575" y2="24742"/>
                          <a14:foregroundMark x1="78771" y1="35052" x2="86592" y2="62371"/>
                          <a14:foregroundMark x1="20112" y1="32732" x2="13966" y2="68299"/>
                          <a14:foregroundMark x1="18436" y1="15979" x2="13966" y2="36598"/>
                          <a14:foregroundMark x1="20112" y1="18814" x2="87709" y2="18041"/>
                          <a14:foregroundMark x1="87709" y1="18041" x2="89385" y2="88918"/>
                          <a14:foregroundMark x1="89385" y1="88918" x2="11173" y2="90206"/>
                          <a14:foregroundMark x1="11173" y1="90206" x2="12291" y2="63918"/>
                          <a14:foregroundMark x1="27374" y1="37371" x2="77654" y2="63918"/>
                          <a14:foregroundMark x1="13966" y1="70361" x2="80447" y2="30670"/>
                          <a14:foregroundMark x1="93855" y1="18041" x2="73184" y2="2577"/>
                          <a14:foregroundMark x1="73184" y1="2577" x2="21229" y2="5670"/>
                          <a14:foregroundMark x1="21229" y1="5670" x2="9497" y2="22423"/>
                          <a14:foregroundMark x1="20112" y1="95361" x2="75978" y2="95361"/>
                          <a14:foregroundMark x1="34637" y1="35825" x2="71508" y2="342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33964" y="3504233"/>
              <a:ext cx="665586" cy="133480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478864" y="4908823"/>
              <a:ext cx="769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신호등</a:t>
              </a:r>
              <a:endParaRPr lang="en-US" altLang="ko-KR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269723" y="2856929"/>
            <a:ext cx="1506287" cy="1159433"/>
            <a:chOff x="4566268" y="2325960"/>
            <a:chExt cx="1826457" cy="1448162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5" name="꺾인 연결선 4"/>
          <p:cNvCxnSpPr>
            <a:stCxn id="49" idx="2"/>
            <a:endCxn id="63" idx="1"/>
          </p:cNvCxnSpPr>
          <p:nvPr/>
        </p:nvCxnSpPr>
        <p:spPr>
          <a:xfrm rot="16200000" flipH="1">
            <a:off x="4020401" y="4018827"/>
            <a:ext cx="2354264" cy="2349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486481" y="1902849"/>
            <a:ext cx="1127299" cy="1302397"/>
            <a:chOff x="3365512" y="2080672"/>
            <a:chExt cx="1127299" cy="1302397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94118">
                          <a14:foregroundMark x1="76471" y1="78049" x2="16471" y2="78049"/>
                          <a14:foregroundMark x1="16471" y1="78049" x2="20000" y2="17073"/>
                          <a14:foregroundMark x1="20000" y1="17073" x2="82353" y2="18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13657" y="2080672"/>
              <a:ext cx="1031009" cy="99462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365512" y="3075292"/>
              <a:ext cx="1127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Web</a:t>
              </a:r>
              <a:r>
                <a:rPr lang="ko-KR" altLang="en-US" sz="1400" dirty="0" smtClean="0"/>
                <a:t>서버</a:t>
              </a:r>
              <a:endParaRPr lang="ko-KR" altLang="en-US" sz="1400" dirty="0"/>
            </a:p>
          </p:txBody>
        </p:sp>
      </p:grpSp>
      <p:cxnSp>
        <p:nvCxnSpPr>
          <p:cNvPr id="12" name="꺾인 연결선 11"/>
          <p:cNvCxnSpPr>
            <a:endCxn id="60" idx="1"/>
          </p:cNvCxnSpPr>
          <p:nvPr/>
        </p:nvCxnSpPr>
        <p:spPr>
          <a:xfrm flipV="1">
            <a:off x="4430696" y="2400159"/>
            <a:ext cx="3103930" cy="907579"/>
          </a:xfrm>
          <a:prstGeom prst="bentConnector3">
            <a:avLst>
              <a:gd name="adj1" fmla="val 2814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22" idx="1"/>
          </p:cNvCxnSpPr>
          <p:nvPr/>
        </p:nvCxnSpPr>
        <p:spPr>
          <a:xfrm>
            <a:off x="4430696" y="3502259"/>
            <a:ext cx="3110885" cy="617567"/>
          </a:xfrm>
          <a:prstGeom prst="bentConnector3">
            <a:avLst>
              <a:gd name="adj1" fmla="val 288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구성도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모듈 상세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0288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47664" y="567330"/>
            <a:ext cx="1420506" cy="617302"/>
            <a:chOff x="387482" y="332656"/>
            <a:chExt cx="1420506" cy="617302"/>
          </a:xfrm>
        </p:grpSpPr>
        <p:grpSp>
          <p:nvGrpSpPr>
            <p:cNvPr id="20" name="그룹 19"/>
            <p:cNvGrpSpPr/>
            <p:nvPr/>
          </p:nvGrpSpPr>
          <p:grpSpPr>
            <a:xfrm rot="16200000">
              <a:off x="539552" y="460806"/>
              <a:ext cx="337082" cy="641222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 rot="20857406">
              <a:off x="1095566" y="332656"/>
              <a:ext cx="712422" cy="585650"/>
              <a:chOff x="1095566" y="497639"/>
              <a:chExt cx="712422" cy="585650"/>
            </a:xfrm>
          </p:grpSpPr>
          <p:sp>
            <p:nvSpPr>
              <p:cNvPr id="33" name="Freeform 48"/>
              <p:cNvSpPr>
                <a:spLocks/>
              </p:cNvSpPr>
              <p:nvPr/>
            </p:nvSpPr>
            <p:spPr bwMode="auto">
              <a:xfrm>
                <a:off x="1095566" y="497639"/>
                <a:ext cx="712422" cy="585650"/>
              </a:xfrm>
              <a:custGeom>
                <a:avLst/>
                <a:gdLst>
                  <a:gd name="T0" fmla="*/ 1281 w 2292"/>
                  <a:gd name="T1" fmla="*/ 1 h 1927"/>
                  <a:gd name="T2" fmla="*/ 1143 w 2292"/>
                  <a:gd name="T3" fmla="*/ 18 h 1927"/>
                  <a:gd name="T4" fmla="*/ 1012 w 2292"/>
                  <a:gd name="T5" fmla="*/ 53 h 1927"/>
                  <a:gd name="T6" fmla="*/ 888 w 2292"/>
                  <a:gd name="T7" fmla="*/ 106 h 1927"/>
                  <a:gd name="T8" fmla="*/ 775 w 2292"/>
                  <a:gd name="T9" fmla="*/ 175 h 1927"/>
                  <a:gd name="T10" fmla="*/ 671 w 2292"/>
                  <a:gd name="T11" fmla="*/ 259 h 1927"/>
                  <a:gd name="T12" fmla="*/ 581 w 2292"/>
                  <a:gd name="T13" fmla="*/ 356 h 1927"/>
                  <a:gd name="T14" fmla="*/ 504 w 2292"/>
                  <a:gd name="T15" fmla="*/ 464 h 1927"/>
                  <a:gd name="T16" fmla="*/ 443 w 2292"/>
                  <a:gd name="T17" fmla="*/ 583 h 1927"/>
                  <a:gd name="T18" fmla="*/ 399 w 2292"/>
                  <a:gd name="T19" fmla="*/ 710 h 1927"/>
                  <a:gd name="T20" fmla="*/ 372 w 2292"/>
                  <a:gd name="T21" fmla="*/ 846 h 1927"/>
                  <a:gd name="T22" fmla="*/ 368 w 2292"/>
                  <a:gd name="T23" fmla="*/ 1036 h 1927"/>
                  <a:gd name="T24" fmla="*/ 379 w 2292"/>
                  <a:gd name="T25" fmla="*/ 1128 h 1927"/>
                  <a:gd name="T26" fmla="*/ 412 w 2292"/>
                  <a:gd name="T27" fmla="*/ 1261 h 1927"/>
                  <a:gd name="T28" fmla="*/ 462 w 2292"/>
                  <a:gd name="T29" fmla="*/ 1386 h 1927"/>
                  <a:gd name="T30" fmla="*/ 528 w 2292"/>
                  <a:gd name="T31" fmla="*/ 1501 h 1927"/>
                  <a:gd name="T32" fmla="*/ 610 w 2292"/>
                  <a:gd name="T33" fmla="*/ 1605 h 1927"/>
                  <a:gd name="T34" fmla="*/ 705 w 2292"/>
                  <a:gd name="T35" fmla="*/ 1698 h 1927"/>
                  <a:gd name="T36" fmla="*/ 811 w 2292"/>
                  <a:gd name="T37" fmla="*/ 1778 h 1927"/>
                  <a:gd name="T38" fmla="*/ 929 w 2292"/>
                  <a:gd name="T39" fmla="*/ 1841 h 1927"/>
                  <a:gd name="T40" fmla="*/ 1055 w 2292"/>
                  <a:gd name="T41" fmla="*/ 1889 h 1927"/>
                  <a:gd name="T42" fmla="*/ 1188 w 2292"/>
                  <a:gd name="T43" fmla="*/ 1918 h 1927"/>
                  <a:gd name="T44" fmla="*/ 1328 w 2292"/>
                  <a:gd name="T45" fmla="*/ 1927 h 1927"/>
                  <a:gd name="T46" fmla="*/ 1427 w 2292"/>
                  <a:gd name="T47" fmla="*/ 1923 h 1927"/>
                  <a:gd name="T48" fmla="*/ 1570 w 2292"/>
                  <a:gd name="T49" fmla="*/ 1897 h 1927"/>
                  <a:gd name="T50" fmla="*/ 1704 w 2292"/>
                  <a:gd name="T51" fmla="*/ 1852 h 1927"/>
                  <a:gd name="T52" fmla="*/ 1828 w 2292"/>
                  <a:gd name="T53" fmla="*/ 1788 h 1927"/>
                  <a:gd name="T54" fmla="*/ 1942 w 2292"/>
                  <a:gd name="T55" fmla="*/ 1708 h 1927"/>
                  <a:gd name="T56" fmla="*/ 2042 w 2292"/>
                  <a:gd name="T57" fmla="*/ 1612 h 1927"/>
                  <a:gd name="T58" fmla="*/ 2128 w 2292"/>
                  <a:gd name="T59" fmla="*/ 1503 h 1927"/>
                  <a:gd name="T60" fmla="*/ 2198 w 2292"/>
                  <a:gd name="T61" fmla="*/ 1382 h 1927"/>
                  <a:gd name="T62" fmla="*/ 2249 w 2292"/>
                  <a:gd name="T63" fmla="*/ 1251 h 1927"/>
                  <a:gd name="T64" fmla="*/ 2282 w 2292"/>
                  <a:gd name="T65" fmla="*/ 1111 h 1927"/>
                  <a:gd name="T66" fmla="*/ 2292 w 2292"/>
                  <a:gd name="T67" fmla="*/ 964 h 1927"/>
                  <a:gd name="T68" fmla="*/ 2288 w 2292"/>
                  <a:gd name="T69" fmla="*/ 865 h 1927"/>
                  <a:gd name="T70" fmla="*/ 2262 w 2292"/>
                  <a:gd name="T71" fmla="*/ 723 h 1927"/>
                  <a:gd name="T72" fmla="*/ 2217 w 2292"/>
                  <a:gd name="T73" fmla="*/ 588 h 1927"/>
                  <a:gd name="T74" fmla="*/ 2153 w 2292"/>
                  <a:gd name="T75" fmla="*/ 464 h 1927"/>
                  <a:gd name="T76" fmla="*/ 2073 w 2292"/>
                  <a:gd name="T77" fmla="*/ 350 h 1927"/>
                  <a:gd name="T78" fmla="*/ 1977 w 2292"/>
                  <a:gd name="T79" fmla="*/ 250 h 1927"/>
                  <a:gd name="T80" fmla="*/ 1868 w 2292"/>
                  <a:gd name="T81" fmla="*/ 164 h 1927"/>
                  <a:gd name="T82" fmla="*/ 1746 w 2292"/>
                  <a:gd name="T83" fmla="*/ 95 h 1927"/>
                  <a:gd name="T84" fmla="*/ 1615 w 2292"/>
                  <a:gd name="T85" fmla="*/ 43 h 1927"/>
                  <a:gd name="T86" fmla="*/ 1476 w 2292"/>
                  <a:gd name="T87" fmla="*/ 11 h 1927"/>
                  <a:gd name="T88" fmla="*/ 1328 w 2292"/>
                  <a:gd name="T89" fmla="*/ 0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2" h="1927">
                    <a:moveTo>
                      <a:pt x="1328" y="0"/>
                    </a:moveTo>
                    <a:lnTo>
                      <a:pt x="1328" y="0"/>
                    </a:lnTo>
                    <a:lnTo>
                      <a:pt x="1281" y="1"/>
                    </a:lnTo>
                    <a:lnTo>
                      <a:pt x="1235" y="5"/>
                    </a:lnTo>
                    <a:lnTo>
                      <a:pt x="1188" y="10"/>
                    </a:lnTo>
                    <a:lnTo>
                      <a:pt x="1143" y="18"/>
                    </a:lnTo>
                    <a:lnTo>
                      <a:pt x="1099" y="27"/>
                    </a:lnTo>
                    <a:lnTo>
                      <a:pt x="1055" y="39"/>
                    </a:lnTo>
                    <a:lnTo>
                      <a:pt x="1012" y="53"/>
                    </a:lnTo>
                    <a:lnTo>
                      <a:pt x="970" y="69"/>
                    </a:lnTo>
                    <a:lnTo>
                      <a:pt x="929" y="87"/>
                    </a:lnTo>
                    <a:lnTo>
                      <a:pt x="888" y="106"/>
                    </a:lnTo>
                    <a:lnTo>
                      <a:pt x="849" y="127"/>
                    </a:lnTo>
                    <a:lnTo>
                      <a:pt x="811" y="151"/>
                    </a:lnTo>
                    <a:lnTo>
                      <a:pt x="775" y="175"/>
                    </a:lnTo>
                    <a:lnTo>
                      <a:pt x="739" y="202"/>
                    </a:lnTo>
                    <a:lnTo>
                      <a:pt x="705" y="230"/>
                    </a:lnTo>
                    <a:lnTo>
                      <a:pt x="671" y="259"/>
                    </a:lnTo>
                    <a:lnTo>
                      <a:pt x="640" y="290"/>
                    </a:lnTo>
                    <a:lnTo>
                      <a:pt x="610" y="322"/>
                    </a:lnTo>
                    <a:lnTo>
                      <a:pt x="581" y="356"/>
                    </a:lnTo>
                    <a:lnTo>
                      <a:pt x="554" y="390"/>
                    </a:lnTo>
                    <a:lnTo>
                      <a:pt x="528" y="427"/>
                    </a:lnTo>
                    <a:lnTo>
                      <a:pt x="504" y="464"/>
                    </a:lnTo>
                    <a:lnTo>
                      <a:pt x="483" y="502"/>
                    </a:lnTo>
                    <a:lnTo>
                      <a:pt x="462" y="542"/>
                    </a:lnTo>
                    <a:lnTo>
                      <a:pt x="443" y="583"/>
                    </a:lnTo>
                    <a:lnTo>
                      <a:pt x="427" y="624"/>
                    </a:lnTo>
                    <a:lnTo>
                      <a:pt x="412" y="667"/>
                    </a:lnTo>
                    <a:lnTo>
                      <a:pt x="399" y="710"/>
                    </a:lnTo>
                    <a:lnTo>
                      <a:pt x="388" y="754"/>
                    </a:lnTo>
                    <a:lnTo>
                      <a:pt x="379" y="800"/>
                    </a:lnTo>
                    <a:lnTo>
                      <a:pt x="372" y="846"/>
                    </a:lnTo>
                    <a:lnTo>
                      <a:pt x="368" y="892"/>
                    </a:lnTo>
                    <a:lnTo>
                      <a:pt x="0" y="964"/>
                    </a:lnTo>
                    <a:lnTo>
                      <a:pt x="368" y="1036"/>
                    </a:lnTo>
                    <a:lnTo>
                      <a:pt x="368" y="1036"/>
                    </a:lnTo>
                    <a:lnTo>
                      <a:pt x="372" y="1082"/>
                    </a:lnTo>
                    <a:lnTo>
                      <a:pt x="379" y="1128"/>
                    </a:lnTo>
                    <a:lnTo>
                      <a:pt x="388" y="1173"/>
                    </a:lnTo>
                    <a:lnTo>
                      <a:pt x="399" y="1218"/>
                    </a:lnTo>
                    <a:lnTo>
                      <a:pt x="412" y="1261"/>
                    </a:lnTo>
                    <a:lnTo>
                      <a:pt x="427" y="1304"/>
                    </a:lnTo>
                    <a:lnTo>
                      <a:pt x="443" y="1345"/>
                    </a:lnTo>
                    <a:lnTo>
                      <a:pt x="462" y="1386"/>
                    </a:lnTo>
                    <a:lnTo>
                      <a:pt x="483" y="1425"/>
                    </a:lnTo>
                    <a:lnTo>
                      <a:pt x="504" y="1464"/>
                    </a:lnTo>
                    <a:lnTo>
                      <a:pt x="528" y="1501"/>
                    </a:lnTo>
                    <a:lnTo>
                      <a:pt x="554" y="1537"/>
                    </a:lnTo>
                    <a:lnTo>
                      <a:pt x="581" y="1572"/>
                    </a:lnTo>
                    <a:lnTo>
                      <a:pt x="610" y="1605"/>
                    </a:lnTo>
                    <a:lnTo>
                      <a:pt x="640" y="1638"/>
                    </a:lnTo>
                    <a:lnTo>
                      <a:pt x="671" y="1669"/>
                    </a:lnTo>
                    <a:lnTo>
                      <a:pt x="705" y="1698"/>
                    </a:lnTo>
                    <a:lnTo>
                      <a:pt x="739" y="1726"/>
                    </a:lnTo>
                    <a:lnTo>
                      <a:pt x="775" y="1753"/>
                    </a:lnTo>
                    <a:lnTo>
                      <a:pt x="811" y="1778"/>
                    </a:lnTo>
                    <a:lnTo>
                      <a:pt x="849" y="1800"/>
                    </a:lnTo>
                    <a:lnTo>
                      <a:pt x="888" y="1822"/>
                    </a:lnTo>
                    <a:lnTo>
                      <a:pt x="929" y="1841"/>
                    </a:lnTo>
                    <a:lnTo>
                      <a:pt x="970" y="1858"/>
                    </a:lnTo>
                    <a:lnTo>
                      <a:pt x="1012" y="1875"/>
                    </a:lnTo>
                    <a:lnTo>
                      <a:pt x="1055" y="1889"/>
                    </a:lnTo>
                    <a:lnTo>
                      <a:pt x="1099" y="1900"/>
                    </a:lnTo>
                    <a:lnTo>
                      <a:pt x="1143" y="1910"/>
                    </a:lnTo>
                    <a:lnTo>
                      <a:pt x="1188" y="1918"/>
                    </a:lnTo>
                    <a:lnTo>
                      <a:pt x="1235" y="1923"/>
                    </a:lnTo>
                    <a:lnTo>
                      <a:pt x="1281" y="1926"/>
                    </a:lnTo>
                    <a:lnTo>
                      <a:pt x="1328" y="1927"/>
                    </a:lnTo>
                    <a:lnTo>
                      <a:pt x="1328" y="1927"/>
                    </a:lnTo>
                    <a:lnTo>
                      <a:pt x="1378" y="1926"/>
                    </a:lnTo>
                    <a:lnTo>
                      <a:pt x="1427" y="1923"/>
                    </a:lnTo>
                    <a:lnTo>
                      <a:pt x="1476" y="1917"/>
                    </a:lnTo>
                    <a:lnTo>
                      <a:pt x="1523" y="1908"/>
                    </a:lnTo>
                    <a:lnTo>
                      <a:pt x="1570" y="1897"/>
                    </a:lnTo>
                    <a:lnTo>
                      <a:pt x="1615" y="1884"/>
                    </a:lnTo>
                    <a:lnTo>
                      <a:pt x="1660" y="1869"/>
                    </a:lnTo>
                    <a:lnTo>
                      <a:pt x="1704" y="1852"/>
                    </a:lnTo>
                    <a:lnTo>
                      <a:pt x="1746" y="1833"/>
                    </a:lnTo>
                    <a:lnTo>
                      <a:pt x="1788" y="1811"/>
                    </a:lnTo>
                    <a:lnTo>
                      <a:pt x="1828" y="1788"/>
                    </a:lnTo>
                    <a:lnTo>
                      <a:pt x="1868" y="1764"/>
                    </a:lnTo>
                    <a:lnTo>
                      <a:pt x="1906" y="1737"/>
                    </a:lnTo>
                    <a:lnTo>
                      <a:pt x="1942" y="1708"/>
                    </a:lnTo>
                    <a:lnTo>
                      <a:pt x="1977" y="1677"/>
                    </a:lnTo>
                    <a:lnTo>
                      <a:pt x="2010" y="1645"/>
                    </a:lnTo>
                    <a:lnTo>
                      <a:pt x="2042" y="1612"/>
                    </a:lnTo>
                    <a:lnTo>
                      <a:pt x="2073" y="1577"/>
                    </a:lnTo>
                    <a:lnTo>
                      <a:pt x="2101" y="1541"/>
                    </a:lnTo>
                    <a:lnTo>
                      <a:pt x="2128" y="1503"/>
                    </a:lnTo>
                    <a:lnTo>
                      <a:pt x="2153" y="1464"/>
                    </a:lnTo>
                    <a:lnTo>
                      <a:pt x="2176" y="1423"/>
                    </a:lnTo>
                    <a:lnTo>
                      <a:pt x="2198" y="1382"/>
                    </a:lnTo>
                    <a:lnTo>
                      <a:pt x="2217" y="1339"/>
                    </a:lnTo>
                    <a:lnTo>
                      <a:pt x="2234" y="1295"/>
                    </a:lnTo>
                    <a:lnTo>
                      <a:pt x="2249" y="1251"/>
                    </a:lnTo>
                    <a:lnTo>
                      <a:pt x="2262" y="1205"/>
                    </a:lnTo>
                    <a:lnTo>
                      <a:pt x="2273" y="1158"/>
                    </a:lnTo>
                    <a:lnTo>
                      <a:pt x="2282" y="1111"/>
                    </a:lnTo>
                    <a:lnTo>
                      <a:pt x="2288" y="1062"/>
                    </a:lnTo>
                    <a:lnTo>
                      <a:pt x="2291" y="1014"/>
                    </a:lnTo>
                    <a:lnTo>
                      <a:pt x="2292" y="964"/>
                    </a:lnTo>
                    <a:lnTo>
                      <a:pt x="2292" y="964"/>
                    </a:lnTo>
                    <a:lnTo>
                      <a:pt x="2291" y="914"/>
                    </a:lnTo>
                    <a:lnTo>
                      <a:pt x="2288" y="865"/>
                    </a:lnTo>
                    <a:lnTo>
                      <a:pt x="2282" y="817"/>
                    </a:lnTo>
                    <a:lnTo>
                      <a:pt x="2273" y="769"/>
                    </a:lnTo>
                    <a:lnTo>
                      <a:pt x="2262" y="723"/>
                    </a:lnTo>
                    <a:lnTo>
                      <a:pt x="2249" y="677"/>
                    </a:lnTo>
                    <a:lnTo>
                      <a:pt x="2234" y="633"/>
                    </a:lnTo>
                    <a:lnTo>
                      <a:pt x="2217" y="588"/>
                    </a:lnTo>
                    <a:lnTo>
                      <a:pt x="2198" y="546"/>
                    </a:lnTo>
                    <a:lnTo>
                      <a:pt x="2176" y="504"/>
                    </a:lnTo>
                    <a:lnTo>
                      <a:pt x="2153" y="464"/>
                    </a:lnTo>
                    <a:lnTo>
                      <a:pt x="2128" y="425"/>
                    </a:lnTo>
                    <a:lnTo>
                      <a:pt x="2101" y="387"/>
                    </a:lnTo>
                    <a:lnTo>
                      <a:pt x="2073" y="350"/>
                    </a:lnTo>
                    <a:lnTo>
                      <a:pt x="2042" y="316"/>
                    </a:lnTo>
                    <a:lnTo>
                      <a:pt x="2010" y="283"/>
                    </a:lnTo>
                    <a:lnTo>
                      <a:pt x="1977" y="250"/>
                    </a:lnTo>
                    <a:lnTo>
                      <a:pt x="1942" y="220"/>
                    </a:lnTo>
                    <a:lnTo>
                      <a:pt x="1906" y="191"/>
                    </a:lnTo>
                    <a:lnTo>
                      <a:pt x="1868" y="164"/>
                    </a:lnTo>
                    <a:lnTo>
                      <a:pt x="1828" y="139"/>
                    </a:lnTo>
                    <a:lnTo>
                      <a:pt x="1788" y="117"/>
                    </a:lnTo>
                    <a:lnTo>
                      <a:pt x="1746" y="95"/>
                    </a:lnTo>
                    <a:lnTo>
                      <a:pt x="1704" y="76"/>
                    </a:lnTo>
                    <a:lnTo>
                      <a:pt x="1660" y="59"/>
                    </a:lnTo>
                    <a:lnTo>
                      <a:pt x="1615" y="43"/>
                    </a:lnTo>
                    <a:lnTo>
                      <a:pt x="1570" y="31"/>
                    </a:lnTo>
                    <a:lnTo>
                      <a:pt x="1523" y="20"/>
                    </a:lnTo>
                    <a:lnTo>
                      <a:pt x="1476" y="11"/>
                    </a:lnTo>
                    <a:lnTo>
                      <a:pt x="1427" y="5"/>
                    </a:lnTo>
                    <a:lnTo>
                      <a:pt x="1378" y="1"/>
                    </a:lnTo>
                    <a:lnTo>
                      <a:pt x="1328" y="0"/>
                    </a:lnTo>
                    <a:lnTo>
                      <a:pt x="1328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742594">
                <a:off x="1321647" y="535147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5513954" y="476746"/>
            <a:ext cx="3627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877236750"/>
              </p:ext>
            </p:extLst>
          </p:nvPr>
        </p:nvGraphicFramePr>
        <p:xfrm>
          <a:off x="179511" y="1459225"/>
          <a:ext cx="871296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44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차에서 발생하는 각종 </a:t>
            </a:r>
            <a:r>
              <a:rPr lang="en-US" altLang="ko-KR" dirty="0"/>
              <a:t>raw data </a:t>
            </a:r>
            <a:r>
              <a:rPr lang="ko-KR" altLang="en-US" dirty="0"/>
              <a:t>들을 인접한 교차로에 위치한 신호등 컨트롤러로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신호등 컨트롤러로부터 현재 신호의 </a:t>
            </a:r>
            <a:r>
              <a:rPr lang="ko-KR" altLang="en-US" dirty="0" err="1"/>
              <a:t>남은시간</a:t>
            </a:r>
            <a:r>
              <a:rPr lang="en-US" altLang="ko-KR" dirty="0"/>
              <a:t>, </a:t>
            </a:r>
            <a:r>
              <a:rPr lang="ko-KR" altLang="en-US" dirty="0"/>
              <a:t>다음 신호 </a:t>
            </a:r>
            <a:r>
              <a:rPr lang="ko-KR" altLang="en-US" dirty="0" err="1"/>
              <a:t>유지시간</a:t>
            </a:r>
            <a:r>
              <a:rPr lang="ko-KR" altLang="en-US" dirty="0"/>
              <a:t> 정보를 수신한다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자신의 차량의 상태를 인접한 차량과 공유하여 응급상황이나 교통정보를 제공한다</a:t>
            </a:r>
            <a:r>
              <a:rPr lang="en-US" altLang="ko-KR" dirty="0"/>
              <a:t>. 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a-2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차량의 실시간 상태를 자체적으로 측정하여</a:t>
            </a:r>
            <a:r>
              <a:rPr lang="en-US" altLang="ko-KR" dirty="0"/>
              <a:t>,</a:t>
            </a:r>
            <a:r>
              <a:rPr lang="ko-KR" altLang="en-US" dirty="0"/>
              <a:t> 신호등 컨트롤러에게 차량의 상태를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후</a:t>
            </a:r>
            <a:r>
              <a:rPr lang="en-US" altLang="ko-KR" dirty="0"/>
              <a:t>, </a:t>
            </a:r>
            <a:r>
              <a:rPr lang="ko-KR" altLang="en-US" dirty="0"/>
              <a:t>현재 신호 및 다음 신호의 정보를 신호등 컨트롤러로부터 수신하고</a:t>
            </a:r>
            <a:r>
              <a:rPr lang="en-US" altLang="ko-KR" dirty="0"/>
              <a:t>,</a:t>
            </a:r>
            <a:r>
              <a:rPr lang="ko-KR" altLang="en-US" dirty="0"/>
              <a:t> 자신의 차량의 현재 상태를 다른 차량과 공유한다</a:t>
            </a:r>
            <a:r>
              <a:rPr lang="en-US" altLang="ko-KR" dirty="0"/>
              <a:t>. </a:t>
            </a:r>
            <a:r>
              <a:rPr lang="ko-KR" altLang="en-US" dirty="0"/>
              <a:t>최종적으로 개별 차량은 현재 교차로에서 신호와 다른 차량의 상태를 포함한 전체 교통정보를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40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06279"/>
              </p:ext>
            </p:extLst>
          </p:nvPr>
        </p:nvGraphicFramePr>
        <p:xfrm>
          <a:off x="6686666" y="2060848"/>
          <a:ext cx="1916265" cy="3730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65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/>
                        <a:t>struct</a:t>
                      </a:r>
                      <a:r>
                        <a:rPr lang="en-US" altLang="ko-KR" sz="1800" kern="1200" dirty="0" smtClean="0"/>
                        <a:t> </a:t>
                      </a:r>
                      <a:r>
                        <a:rPr lang="en-US" altLang="ko-KR" sz="1800" kern="1200" dirty="0" err="1" smtClean="0"/>
                        <a:t>carData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id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curX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curY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speed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distance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emergency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/>
                        <a:t>char direction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time_t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cur_time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time_t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wait_time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4566"/>
              </p:ext>
            </p:extLst>
          </p:nvPr>
        </p:nvGraphicFramePr>
        <p:xfrm>
          <a:off x="3737697" y="2060848"/>
          <a:ext cx="2407898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789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sockaddr_in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ctrIP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p_car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p_sig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sock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5942"/>
              </p:ext>
            </p:extLst>
          </p:nvPr>
        </p:nvGraphicFramePr>
        <p:xfrm>
          <a:off x="541071" y="2060848"/>
          <a:ext cx="2655555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5555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getStatus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sendStatus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getRoadInfo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56628"/>
            <a:ext cx="8604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getStatus</a:t>
            </a:r>
            <a:r>
              <a:rPr lang="en-US" altLang="ko-KR" dirty="0">
                <a:solidFill>
                  <a:prstClr val="black"/>
                </a:solidFill>
              </a:rPr>
              <a:t>(Car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차량 </a:t>
            </a:r>
            <a:r>
              <a:rPr lang="ko-KR" altLang="en-US" sz="1400" dirty="0">
                <a:solidFill>
                  <a:prstClr val="black"/>
                </a:solidFill>
              </a:rPr>
              <a:t>구조체 포인터를 자체적으로 넘겨받아 현재 차량의 실시간 상태를 얻는다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sendStatus</a:t>
            </a:r>
            <a:r>
              <a:rPr lang="en-US" altLang="ko-KR" dirty="0">
                <a:solidFill>
                  <a:prstClr val="black"/>
                </a:solidFill>
              </a:rPr>
              <a:t>(Car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solidFill>
                  <a:prstClr val="black"/>
                </a:solidFill>
              </a:rPr>
              <a:t>getStatus</a:t>
            </a:r>
            <a:r>
              <a:rPr lang="en-US" altLang="ko-KR" sz="1400" dirty="0">
                <a:solidFill>
                  <a:prstClr val="black"/>
                </a:solidFill>
              </a:rPr>
              <a:t>()</a:t>
            </a:r>
            <a:r>
              <a:rPr lang="ko-KR" altLang="en-US" sz="1400" dirty="0">
                <a:solidFill>
                  <a:prstClr val="black"/>
                </a:solidFill>
              </a:rPr>
              <a:t>로 받은 차량의 상태를 신호등 </a:t>
            </a:r>
            <a:r>
              <a:rPr lang="ko-KR" altLang="en-US" sz="1400" dirty="0" err="1">
                <a:solidFill>
                  <a:prstClr val="black"/>
                </a:solidFill>
              </a:rPr>
              <a:t>컨트롤러에게</a:t>
            </a:r>
            <a:r>
              <a:rPr lang="ko-KR" altLang="en-US" sz="1400" dirty="0">
                <a:solidFill>
                  <a:prstClr val="black"/>
                </a:solidFill>
              </a:rPr>
              <a:t> 전송한다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 err="1">
                <a:solidFill>
                  <a:prstClr val="black"/>
                </a:solidFill>
              </a:rPr>
              <a:t>sigInfo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recvSigInfo</a:t>
            </a:r>
            <a:r>
              <a:rPr lang="en-US" altLang="ko-KR" dirty="0">
                <a:solidFill>
                  <a:prstClr val="black"/>
                </a:solidFill>
              </a:rPr>
              <a:t>()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신호등 </a:t>
            </a:r>
            <a:r>
              <a:rPr lang="ko-KR" altLang="en-US" sz="1400" dirty="0">
                <a:solidFill>
                  <a:prstClr val="black"/>
                </a:solidFill>
              </a:rPr>
              <a:t>컨트롤러로부터 현재 신호와 다음 신호에 대한 정보를 수신한다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getRoadInfo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sigInfo</a:t>
            </a:r>
            <a:r>
              <a:rPr lang="en-US" altLang="ko-KR" dirty="0">
                <a:solidFill>
                  <a:prstClr val="black"/>
                </a:solidFill>
              </a:rPr>
              <a:t> *)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>
                <a:solidFill>
                  <a:prstClr val="black"/>
                </a:solidFill>
              </a:rPr>
              <a:t>신호등 컨트롤러로부터 받은 신호정보 및 현재 교차로에 대한 교통정보를 확인한다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차량들의 </a:t>
            </a:r>
            <a:r>
              <a:rPr lang="en-US" altLang="ko-KR" dirty="0" err="1"/>
              <a:t>carData</a:t>
            </a:r>
            <a:r>
              <a:rPr lang="ko-KR" altLang="en-US" dirty="0"/>
              <a:t>를 수신하고</a:t>
            </a:r>
            <a:r>
              <a:rPr lang="en-US" altLang="ko-KR" dirty="0"/>
              <a:t>, </a:t>
            </a:r>
            <a:r>
              <a:rPr lang="ko-KR" altLang="en-US" dirty="0"/>
              <a:t>수신한 데이터를 서버로 전송한다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신호가 종료되기 수 초</a:t>
            </a:r>
            <a:r>
              <a:rPr lang="en-US" altLang="ko-KR" dirty="0"/>
              <a:t>(sec) </a:t>
            </a:r>
            <a:r>
              <a:rPr lang="ko-KR" altLang="en-US" dirty="0"/>
              <a:t>전에 서버에게 현재까지 수신한 차량들의 정보를 넘겨준다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차량의 응급상황정도가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높음</a:t>
            </a:r>
            <a:r>
              <a:rPr lang="en-US" altLang="ko-KR" dirty="0"/>
              <a:t>)</a:t>
            </a:r>
            <a:r>
              <a:rPr lang="ko-KR" altLang="en-US" dirty="0"/>
              <a:t>일 경우 서버로 데이터를 보냄과 동시에 신호를 먼저 바꾸어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서버로부터 다음 신호와 유지시간을 전송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차량에게 현재 신호의 남은 시간과 다음 신호의 유지시간을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b-2.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차량들의 정보를 서버로 전송한 후</a:t>
            </a:r>
            <a:r>
              <a:rPr lang="en-US" altLang="ko-KR" dirty="0"/>
              <a:t>, </a:t>
            </a:r>
            <a:r>
              <a:rPr lang="ko-KR" altLang="en-US" dirty="0"/>
              <a:t>서버에서 자체 알고리즘을 통하여 도출된 신호요구를 수신한다</a:t>
            </a:r>
            <a:r>
              <a:rPr lang="en-US" altLang="ko-KR" dirty="0"/>
              <a:t>. </a:t>
            </a:r>
            <a:r>
              <a:rPr lang="ko-KR" altLang="en-US" dirty="0"/>
              <a:t>이렇게 도출된 값은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저장된 신호요구를 토대로 신호등을 제어한다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별도로 서버에서 받은 다음 신호에 대한 값을 자체적으로 정제하여 차량들에게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91427"/>
              </p:ext>
            </p:extLst>
          </p:nvPr>
        </p:nvGraphicFramePr>
        <p:xfrm>
          <a:off x="541071" y="2068355"/>
          <a:ext cx="3559381" cy="302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9381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createSigQueue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(Car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sockaddr_in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recvSIgValue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controlSig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makeSigSt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(Car *)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49946"/>
              </p:ext>
            </p:extLst>
          </p:nvPr>
        </p:nvGraphicFramePr>
        <p:xfrm>
          <a:off x="4479175" y="3596927"/>
          <a:ext cx="1780733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733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/>
                        <a:t>struct</a:t>
                      </a:r>
                      <a:r>
                        <a:rPr lang="en-US" altLang="ko-KR" sz="1800" kern="1200" dirty="0" smtClean="0"/>
                        <a:t> </a:t>
                      </a:r>
                      <a:r>
                        <a:rPr lang="en-US" altLang="ko-KR" sz="1800" kern="1200" dirty="0" err="1" smtClean="0"/>
                        <a:t>sigInfo</a:t>
                      </a:r>
                      <a:endParaRPr lang="en-US" altLang="ko-KR" sz="1800" kern="1200" dirty="0" smtClean="0"/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cur_sig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cur_sig_time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next_sig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next_sig_time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39124"/>
              </p:ext>
            </p:extLst>
          </p:nvPr>
        </p:nvGraphicFramePr>
        <p:xfrm>
          <a:off x="6708158" y="2065623"/>
          <a:ext cx="2060897" cy="12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897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sigQueue</a:t>
                      </a: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count</a:t>
                      </a: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sig front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77241"/>
              </p:ext>
            </p:extLst>
          </p:nvPr>
        </p:nvGraphicFramePr>
        <p:xfrm>
          <a:off x="4479174" y="2068355"/>
          <a:ext cx="1780733" cy="12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733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 signal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sig_num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sig_value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6199"/>
              </p:ext>
            </p:extLst>
          </p:nvPr>
        </p:nvGraphicFramePr>
        <p:xfrm>
          <a:off x="6708157" y="3596927"/>
          <a:ext cx="2060897" cy="1618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897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*Car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signal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gSig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1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1786746"/>
            <a:ext cx="86044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createSigQueue</a:t>
            </a:r>
            <a:r>
              <a:rPr lang="en-US" altLang="ko-KR" sz="1600" dirty="0"/>
              <a:t>()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신호 </a:t>
            </a:r>
            <a:r>
              <a:rPr lang="ko-KR" altLang="en-US" sz="1200" dirty="0"/>
              <a:t>큐</a:t>
            </a:r>
            <a:r>
              <a:rPr lang="en-US" altLang="ko-KR" sz="1200" dirty="0"/>
              <a:t>(Queue)</a:t>
            </a:r>
            <a:r>
              <a:rPr lang="ko-KR" altLang="en-US" sz="1200" dirty="0"/>
              <a:t>를 생성한다</a:t>
            </a:r>
            <a:r>
              <a:rPr lang="en-US" altLang="ko-KR" sz="12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getCarData</a:t>
            </a:r>
            <a:r>
              <a:rPr lang="en-US" altLang="ko-KR" sz="1600" dirty="0">
                <a:solidFill>
                  <a:prstClr val="black"/>
                </a:solidFill>
              </a:rPr>
              <a:t>(Car *, </a:t>
            </a:r>
            <a:r>
              <a:rPr lang="en-US" altLang="ko-KR" sz="1600" dirty="0" err="1">
                <a:solidFill>
                  <a:prstClr val="black"/>
                </a:solidFill>
              </a:rPr>
              <a:t>sockaddr_in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차량으로부터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raw data</a:t>
            </a:r>
            <a:r>
              <a:rPr lang="ko-KR" altLang="en-US" sz="1200" dirty="0">
                <a:solidFill>
                  <a:prstClr val="black"/>
                </a:solidFill>
              </a:rPr>
              <a:t>를 수신한다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sendCarData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SigSt</a:t>
            </a:r>
            <a:r>
              <a:rPr lang="en-US" altLang="ko-KR" sz="1600" dirty="0">
                <a:solidFill>
                  <a:prstClr val="black"/>
                </a:solidFill>
              </a:rPr>
              <a:t> *, </a:t>
            </a:r>
            <a:r>
              <a:rPr lang="en-US" altLang="ko-KR" sz="1600" dirty="0" err="1">
                <a:solidFill>
                  <a:prstClr val="black"/>
                </a:solidFill>
              </a:rPr>
              <a:t>sockaddr_in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개별 </a:t>
            </a:r>
            <a:r>
              <a:rPr lang="ko-KR" altLang="en-US" sz="1200" dirty="0">
                <a:solidFill>
                  <a:prstClr val="black"/>
                </a:solidFill>
              </a:rPr>
              <a:t>차량의 </a:t>
            </a:r>
            <a:r>
              <a:rPr lang="ko-KR" altLang="en-US" sz="1200" dirty="0" err="1">
                <a:solidFill>
                  <a:prstClr val="black"/>
                </a:solidFill>
              </a:rPr>
              <a:t>신호요구를</a:t>
            </a:r>
            <a:r>
              <a:rPr lang="ko-KR" altLang="en-US" sz="1200" dirty="0">
                <a:solidFill>
                  <a:prstClr val="black"/>
                </a:solidFill>
              </a:rPr>
              <a:t> 서버에게 전송한다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recvSigValue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sigQueue</a:t>
            </a:r>
            <a:r>
              <a:rPr lang="en-US" altLang="ko-KR" sz="1600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서버로부터 </a:t>
            </a:r>
            <a:r>
              <a:rPr lang="ko-KR" altLang="en-US" sz="1200" dirty="0">
                <a:solidFill>
                  <a:prstClr val="black"/>
                </a:solidFill>
              </a:rPr>
              <a:t>신호를 받는다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cotrolSig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sigQueue</a:t>
            </a:r>
            <a:r>
              <a:rPr lang="en-US" altLang="ko-KR" sz="1600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신호 </a:t>
            </a:r>
            <a:r>
              <a:rPr lang="ko-KR" altLang="en-US" sz="1200" dirty="0">
                <a:solidFill>
                  <a:prstClr val="black"/>
                </a:solidFill>
              </a:rPr>
              <a:t>큐</a:t>
            </a:r>
            <a:r>
              <a:rPr lang="en-US" altLang="ko-KR" sz="1200" dirty="0">
                <a:solidFill>
                  <a:prstClr val="black"/>
                </a:solidFill>
              </a:rPr>
              <a:t>(Queue)</a:t>
            </a:r>
            <a:r>
              <a:rPr lang="ko-KR" altLang="en-US" sz="1200" dirty="0">
                <a:solidFill>
                  <a:prstClr val="black"/>
                </a:solidFill>
              </a:rPr>
              <a:t>에서 다음 신호를 뽑아 신호를 제어한다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makeSigSt</a:t>
            </a:r>
            <a:r>
              <a:rPr lang="en-US" altLang="ko-KR" sz="1600" dirty="0">
                <a:solidFill>
                  <a:prstClr val="black"/>
                </a:solidFill>
              </a:rPr>
              <a:t>(Car *)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차량으로부터 </a:t>
            </a:r>
            <a:r>
              <a:rPr lang="ko-KR" altLang="en-US" sz="1200" dirty="0">
                <a:solidFill>
                  <a:prstClr val="black"/>
                </a:solidFill>
              </a:rPr>
              <a:t>받은 </a:t>
            </a:r>
            <a:r>
              <a:rPr lang="en-US" altLang="ko-KR" sz="1200" dirty="0">
                <a:solidFill>
                  <a:prstClr val="black"/>
                </a:solidFill>
              </a:rPr>
              <a:t>raw data </a:t>
            </a:r>
            <a:r>
              <a:rPr lang="ko-KR" altLang="en-US" sz="1200" dirty="0">
                <a:solidFill>
                  <a:prstClr val="black"/>
                </a:solidFill>
              </a:rPr>
              <a:t>중 </a:t>
            </a:r>
            <a:r>
              <a:rPr lang="en-US" altLang="ko-KR" sz="1200" dirty="0">
                <a:solidFill>
                  <a:prstClr val="black"/>
                </a:solidFill>
              </a:rPr>
              <a:t>GPS</a:t>
            </a:r>
            <a:r>
              <a:rPr lang="ko-KR" altLang="en-US" sz="1200" dirty="0">
                <a:solidFill>
                  <a:prstClr val="black"/>
                </a:solidFill>
              </a:rPr>
              <a:t>값을 이용하여 미리 저장 되어있는 구획 별 </a:t>
            </a:r>
            <a:r>
              <a:rPr lang="en-US" altLang="ko-KR" sz="1200" dirty="0">
                <a:solidFill>
                  <a:prstClr val="black"/>
                </a:solidFill>
              </a:rPr>
              <a:t>GPS </a:t>
            </a:r>
            <a:r>
              <a:rPr lang="ko-KR" altLang="en-US" sz="1200" dirty="0">
                <a:solidFill>
                  <a:prstClr val="black"/>
                </a:solidFill>
              </a:rPr>
              <a:t>값을 토대로 개별 차량의 신호 요구를 파악한다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prstClr val="black"/>
                </a:solidFill>
              </a:rPr>
              <a:t>  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sendSigInfo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</a:rPr>
              <a:t>sigInfo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현재 </a:t>
            </a:r>
            <a:r>
              <a:rPr lang="ko-KR" altLang="en-US" sz="1200" dirty="0">
                <a:solidFill>
                  <a:prstClr val="black"/>
                </a:solidFill>
              </a:rPr>
              <a:t>신호 및 </a:t>
            </a:r>
            <a:r>
              <a:rPr lang="ko-KR" altLang="en-US" sz="1200" dirty="0" err="1">
                <a:solidFill>
                  <a:prstClr val="black"/>
                </a:solidFill>
              </a:rPr>
              <a:t>다음신호의</a:t>
            </a:r>
            <a:r>
              <a:rPr lang="ko-KR" altLang="en-US" sz="1200" dirty="0">
                <a:solidFill>
                  <a:prstClr val="black"/>
                </a:solidFill>
              </a:rPr>
              <a:t> 정보를 컨트롤러와 연결되어 있는 차량들에게 전송한다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9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개요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관련 연구 및 사례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37889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교차로의 컨트롤러에서 전송된 데이터 수신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 데이터 요구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기록된 데이터를 통해 각각 교차로에서 발생한 요구치 측정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요구치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과거 </a:t>
            </a:r>
            <a:r>
              <a:rPr lang="ko-KR" altLang="en-US" dirty="0" err="1"/>
              <a:t>요구치와</a:t>
            </a:r>
            <a:r>
              <a:rPr lang="ko-KR" altLang="en-US" dirty="0"/>
              <a:t> 현재 </a:t>
            </a:r>
            <a:r>
              <a:rPr lang="ko-KR" altLang="en-US" dirty="0" err="1"/>
              <a:t>요구치를</a:t>
            </a:r>
            <a:r>
              <a:rPr lang="ko-KR" altLang="en-US" dirty="0"/>
              <a:t> 통해 각 교차로의 다음 신호 및 신호 증가치 연산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운전자에게 전달할 정보 생성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신호 정보 전달 </a:t>
            </a:r>
            <a:r>
              <a:rPr lang="en-US" altLang="ko-KR" dirty="0"/>
              <a:t>{</a:t>
            </a:r>
            <a:r>
              <a:rPr lang="ko-KR" altLang="en-US" dirty="0"/>
              <a:t>교차로 </a:t>
            </a:r>
            <a:r>
              <a:rPr lang="en-US" altLang="ko-KR" dirty="0"/>
              <a:t>id, </a:t>
            </a:r>
            <a:r>
              <a:rPr lang="ko-KR" altLang="en-US" dirty="0"/>
              <a:t>다음 신호</a:t>
            </a:r>
            <a:r>
              <a:rPr lang="en-US" altLang="ko-KR" dirty="0"/>
              <a:t>, </a:t>
            </a:r>
            <a:r>
              <a:rPr lang="ko-KR" altLang="en-US" dirty="0"/>
              <a:t>신호의 길이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c-2.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 컨트롤러에서 수신한 데이터를 </a:t>
            </a:r>
            <a:r>
              <a:rPr lang="en-US" altLang="ko-KR" dirty="0"/>
              <a:t>DB server</a:t>
            </a:r>
            <a:r>
              <a:rPr lang="ko-KR" altLang="en-US" dirty="0"/>
              <a:t>에 저장 후 컨트롤러에서 신호 변경 요청이 수신된 경우 현재 </a:t>
            </a:r>
            <a:r>
              <a:rPr lang="ko-KR" altLang="en-US" dirty="0" err="1"/>
              <a:t>신호동안</a:t>
            </a:r>
            <a:r>
              <a:rPr lang="ko-KR" altLang="en-US" dirty="0"/>
              <a:t> 기록된 데이터를 기반으로 해당 교차로의 각 </a:t>
            </a:r>
            <a:r>
              <a:rPr lang="ko-KR" altLang="en-US" dirty="0" err="1"/>
              <a:t>신호별</a:t>
            </a:r>
            <a:r>
              <a:rPr lang="ko-KR" altLang="en-US" dirty="0"/>
              <a:t> </a:t>
            </a:r>
            <a:r>
              <a:rPr lang="ko-KR" altLang="en-US" dirty="0" err="1"/>
              <a:t>요구치를</a:t>
            </a:r>
            <a:r>
              <a:rPr lang="ko-KR" altLang="en-US" dirty="0"/>
              <a:t> 분석</a:t>
            </a:r>
            <a:r>
              <a:rPr lang="en-US" altLang="ko-KR" dirty="0"/>
              <a:t>, </a:t>
            </a:r>
            <a:r>
              <a:rPr lang="ko-KR" altLang="en-US" dirty="0"/>
              <a:t>다음에 켜줄 신호와 신호의 시간을 측정하여 </a:t>
            </a:r>
            <a:r>
              <a:rPr lang="ko-KR" altLang="en-US" dirty="0" err="1"/>
              <a:t>컨트롤러에게</a:t>
            </a:r>
            <a:r>
              <a:rPr lang="ko-KR" altLang="en-US" dirty="0"/>
              <a:t> 측정된 값을 명령으로 보낸다</a:t>
            </a:r>
            <a:r>
              <a:rPr lang="en-US" altLang="ko-KR" dirty="0"/>
              <a:t>. </a:t>
            </a:r>
            <a:r>
              <a:rPr lang="ko-KR" altLang="en-US" dirty="0"/>
              <a:t>명령을 보낸 후 서버는 명령에 대한 데이터를 따로 저장하여 각 교차로에서 발생하는 시간대별 </a:t>
            </a:r>
            <a:r>
              <a:rPr lang="ko-KR" altLang="en-US" dirty="0" err="1"/>
              <a:t>요구치를</a:t>
            </a:r>
            <a:r>
              <a:rPr lang="ko-KR" altLang="en-US" dirty="0"/>
              <a:t> 기록</a:t>
            </a:r>
            <a:r>
              <a:rPr lang="en-US" altLang="ko-KR" dirty="0"/>
              <a:t>, </a:t>
            </a:r>
            <a:r>
              <a:rPr lang="ko-KR" altLang="en-US" dirty="0"/>
              <a:t>이후에 발생하는 </a:t>
            </a:r>
            <a:r>
              <a:rPr lang="ko-KR" altLang="en-US" dirty="0" err="1"/>
              <a:t>요구치를</a:t>
            </a:r>
            <a:r>
              <a:rPr lang="ko-KR" altLang="en-US" dirty="0"/>
              <a:t> 측정하기 위해 통계 자료로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3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24471"/>
              </p:ext>
            </p:extLst>
          </p:nvPr>
        </p:nvGraphicFramePr>
        <p:xfrm>
          <a:off x="5364088" y="2068355"/>
          <a:ext cx="3186608" cy="2322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60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pthread_t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thID_recvrData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pthread_t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thID_recvReq_nSIg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number_cars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avg_speed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demand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29715"/>
              </p:ext>
            </p:extLst>
          </p:nvPr>
        </p:nvGraphicFramePr>
        <p:xfrm>
          <a:off x="541071" y="2068355"/>
          <a:ext cx="3929672" cy="4430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9672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(void *);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recv_req_nSig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(void *);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measure_confusion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(MYSQL_RES *);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recv_rData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컨트롤러가 전송하는 패킷을 수신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recv_req_nSig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컨트롤러가 전송하는 다음 신호를 위한 혼잡도 분석 요청을 수신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후 요청한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</a:rPr>
                        <a:t>컨트롤러에게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다음 신호에 대한 데이터를 전송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measure_confusion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해당 교차로에 혼잡도를 분석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39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6532" y="1910210"/>
            <a:ext cx="8739964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dirty="0"/>
              <a:t>신호에 할당되는 시간과 혼잡도 분석 알고리즘</a:t>
            </a:r>
            <a:endParaRPr lang="en-US" altLang="ko-KR" dirty="0"/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정지된 차량의 대수를 파악하여 할당 가중치를 곱한 시간만큼 신호를 할당 한다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신호가 꺼진 후 할당된 신호 동안 차량의 주행 속도와 통과한 차량의 수를 파악하여 할당 가중치를 증가시키거나 낮춘다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혼잡도는 각 도로의 길이와 제한속도 그리고 각 차량의 주행속도 교통체증 시간을 고려하여 측정한다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시간 할당 가중치를 요일과 시간 별로 기록하여 최적의 가중치로 신호를 할당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1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5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916832"/>
            <a:ext cx="7236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web </a:t>
            </a:r>
            <a:r>
              <a:rPr lang="ko-KR" altLang="en-US" dirty="0"/>
              <a:t>서버가 수신한 데이터 기록</a:t>
            </a:r>
            <a:r>
              <a:rPr lang="en-US" altLang="ko-KR" dirty="0"/>
              <a:t> </a:t>
            </a:r>
            <a:r>
              <a:rPr lang="ko-KR" altLang="en-US" dirty="0"/>
              <a:t>및 보관</a:t>
            </a:r>
            <a:endParaRPr lang="en-US" altLang="ko-KR" dirty="0"/>
          </a:p>
          <a:p>
            <a:r>
              <a:rPr lang="en-US" altLang="ko-KR" dirty="0"/>
              <a:t># web </a:t>
            </a:r>
            <a:r>
              <a:rPr lang="ko-KR" altLang="en-US" dirty="0"/>
              <a:t>서버가 요청하는 </a:t>
            </a:r>
            <a:r>
              <a:rPr lang="en-US" altLang="ko-KR" dirty="0"/>
              <a:t>query</a:t>
            </a:r>
            <a:r>
              <a:rPr lang="ko-KR" altLang="en-US" dirty="0"/>
              <a:t>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d-2.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web </a:t>
            </a:r>
            <a:r>
              <a:rPr lang="ko-KR" altLang="en-US" dirty="0"/>
              <a:t>서버에서 수신한 데이터를 테이블에 기록하고</a:t>
            </a:r>
            <a:r>
              <a:rPr lang="en-US" altLang="ko-KR" dirty="0"/>
              <a:t>, web </a:t>
            </a:r>
            <a:r>
              <a:rPr lang="ko-KR" altLang="en-US" dirty="0"/>
              <a:t>서버에서 </a:t>
            </a:r>
            <a:r>
              <a:rPr lang="en-US" altLang="ko-KR" dirty="0"/>
              <a:t>query</a:t>
            </a:r>
            <a:r>
              <a:rPr lang="ko-KR" altLang="en-US" dirty="0"/>
              <a:t> 요청이 있을 경우 </a:t>
            </a:r>
            <a:r>
              <a:rPr lang="en-US" altLang="ko-KR" dirty="0" err="1"/>
              <a:t>qeury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9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26917"/>
              </p:ext>
            </p:extLst>
          </p:nvPr>
        </p:nvGraphicFramePr>
        <p:xfrm>
          <a:off x="5220072" y="2068355"/>
          <a:ext cx="3186608" cy="2322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60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 *connection, conn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MYSQL_RES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sql_result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MYSQL_ROW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sql_row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query_stat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char query[255]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30783"/>
              </p:ext>
            </p:extLst>
          </p:nvPr>
        </p:nvGraphicFramePr>
        <p:xfrm>
          <a:off x="541071" y="2068355"/>
          <a:ext cx="3929672" cy="337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9672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in_rData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MYSQL_RES*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out_rData_pConfu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in_rData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컨트롤러에서 수신한 차량들의 데이터와 컨트롤러의 데이터를 저장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out_rData_pConfu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혼잡도 분석에 필요한 데이터를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하여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web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서버로 반환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21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6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개발 환경 및 개발 방법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데모 환경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11173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환경 및 개발 방법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20" name="그룹 19"/>
          <p:cNvGrpSpPr/>
          <p:nvPr/>
        </p:nvGrpSpPr>
        <p:grpSpPr>
          <a:xfrm>
            <a:off x="1763688" y="72332"/>
            <a:ext cx="1352075" cy="1126827"/>
            <a:chOff x="384149" y="164817"/>
            <a:chExt cx="1352075" cy="1126827"/>
          </a:xfrm>
        </p:grpSpPr>
        <p:grpSp>
          <p:nvGrpSpPr>
            <p:cNvPr id="33" name="그룹 32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37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6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165550" y="341776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6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87" y="1556792"/>
            <a:ext cx="6324956" cy="252292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909" y="4221088"/>
            <a:ext cx="829384" cy="70497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404" y="4221088"/>
            <a:ext cx="1134091" cy="704976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9632" y="4342743"/>
            <a:ext cx="1424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운영체제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993" y="4221089"/>
            <a:ext cx="671284" cy="704976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1538899" y="5271591"/>
            <a:ext cx="861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538898" y="6135687"/>
            <a:ext cx="861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언어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824" y="5229200"/>
            <a:ext cx="1470083" cy="61145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712" y="6119234"/>
            <a:ext cx="558176" cy="55012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273" y="6118423"/>
            <a:ext cx="980032" cy="5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55" name="직사각형 54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4" name="그룹 3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24" name="그룹 23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2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25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sp>
        <p:nvSpPr>
          <p:cNvPr id="8" name="AutoShape 6" descr="wide monitor icon에 대한 이미지 검색결과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s://image.freepik.com/free-icon/widescreen-monitor_318-5222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61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719" b="12614"/>
          <a:stretch/>
        </p:blipFill>
        <p:spPr bwMode="auto">
          <a:xfrm>
            <a:off x="4572000" y="3284984"/>
            <a:ext cx="3871786" cy="285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7618" y="2060949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시뮬레이션 데모</a:t>
            </a:r>
            <a:endParaRPr lang="en-US" altLang="ko-KR" dirty="0"/>
          </a:p>
          <a:p>
            <a:r>
              <a:rPr lang="ko-KR" altLang="en-US" dirty="0"/>
              <a:t>현재 도로상황과 개발한 시스템의 비교</a:t>
            </a:r>
            <a:endParaRPr lang="en-US" altLang="ko-KR" dirty="0"/>
          </a:p>
          <a:p>
            <a:r>
              <a:rPr lang="ko-KR" altLang="en-US" dirty="0"/>
              <a:t>현재 운용 방식</a:t>
            </a:r>
            <a:r>
              <a:rPr lang="en-US" altLang="ko-KR" dirty="0"/>
              <a:t>: </a:t>
            </a:r>
            <a:r>
              <a:rPr lang="ko-KR" altLang="en-US" dirty="0"/>
              <a:t>정적 신호 변경</a:t>
            </a:r>
            <a:endParaRPr lang="en-US" altLang="ko-KR" dirty="0"/>
          </a:p>
          <a:p>
            <a:r>
              <a:rPr lang="ko-KR" altLang="en-US" dirty="0"/>
              <a:t>개발한 운용 방식</a:t>
            </a:r>
            <a:r>
              <a:rPr lang="en-US" altLang="ko-KR" dirty="0"/>
              <a:t>: </a:t>
            </a:r>
            <a:r>
              <a:rPr lang="ko-KR" altLang="en-US" dirty="0"/>
              <a:t>동적인 신호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업무 분담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수행 일정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7105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지난 발표 지적 사항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범위가 조정되어야 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내용이 구체적이지 않음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지적 사항에 대한 답변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범위는 도로의 하나의 교차로로 한정 지었습니다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시나리오를 더 구체적으로 작성하여 시스템을 표현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0144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476746"/>
            <a:ext cx="9144000" cy="781686"/>
            <a:chOff x="0" y="476746"/>
            <a:chExt cx="9144000" cy="781686"/>
          </a:xfrm>
        </p:grpSpPr>
        <p:sp>
          <p:nvSpPr>
            <p:cNvPr id="22" name="직사각형 21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업무분담</a:t>
              </a: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2" name="그룹 51"/>
            <p:cNvGrpSpPr/>
            <p:nvPr/>
          </p:nvGrpSpPr>
          <p:grpSpPr>
            <a:xfrm>
              <a:off x="1999366" y="567330"/>
              <a:ext cx="1420506" cy="617302"/>
              <a:chOff x="387482" y="332656"/>
              <a:chExt cx="1420506" cy="617302"/>
            </a:xfrm>
          </p:grpSpPr>
          <p:grpSp>
            <p:nvGrpSpPr>
              <p:cNvPr id="53" name="그룹 52"/>
              <p:cNvGrpSpPr/>
              <p:nvPr/>
            </p:nvGrpSpPr>
            <p:grpSpPr>
              <a:xfrm rot="16200000">
                <a:off x="539552" y="460806"/>
                <a:ext cx="337082" cy="641222"/>
                <a:chOff x="6403975" y="2462213"/>
                <a:chExt cx="431801" cy="857250"/>
              </a:xfrm>
            </p:grpSpPr>
            <p:sp>
              <p:nvSpPr>
                <p:cNvPr id="57" name="Freeform 19"/>
                <p:cNvSpPr>
                  <a:spLocks/>
                </p:cNvSpPr>
                <p:nvPr userDrawn="1"/>
              </p:nvSpPr>
              <p:spPr bwMode="auto">
                <a:xfrm>
                  <a:off x="6494463" y="2462213"/>
                  <a:ext cx="341313" cy="855663"/>
                </a:xfrm>
                <a:custGeom>
                  <a:avLst/>
                  <a:gdLst>
                    <a:gd name="T0" fmla="*/ 644 w 645"/>
                    <a:gd name="T1" fmla="*/ 789 h 1618"/>
                    <a:gd name="T2" fmla="*/ 644 w 645"/>
                    <a:gd name="T3" fmla="*/ 820 h 1618"/>
                    <a:gd name="T4" fmla="*/ 639 w 645"/>
                    <a:gd name="T5" fmla="*/ 870 h 1618"/>
                    <a:gd name="T6" fmla="*/ 625 w 645"/>
                    <a:gd name="T7" fmla="*/ 938 h 1618"/>
                    <a:gd name="T8" fmla="*/ 614 w 645"/>
                    <a:gd name="T9" fmla="*/ 977 h 1618"/>
                    <a:gd name="T10" fmla="*/ 597 w 645"/>
                    <a:gd name="T11" fmla="*/ 1018 h 1618"/>
                    <a:gd name="T12" fmla="*/ 577 w 645"/>
                    <a:gd name="T13" fmla="*/ 1061 h 1618"/>
                    <a:gd name="T14" fmla="*/ 552 w 645"/>
                    <a:gd name="T15" fmla="*/ 1105 h 1618"/>
                    <a:gd name="T16" fmla="*/ 521 w 645"/>
                    <a:gd name="T17" fmla="*/ 1149 h 1618"/>
                    <a:gd name="T18" fmla="*/ 483 w 645"/>
                    <a:gd name="T19" fmla="*/ 1194 h 1618"/>
                    <a:gd name="T20" fmla="*/ 438 w 645"/>
                    <a:gd name="T21" fmla="*/ 1237 h 1618"/>
                    <a:gd name="T22" fmla="*/ 386 w 645"/>
                    <a:gd name="T23" fmla="*/ 1279 h 1618"/>
                    <a:gd name="T24" fmla="*/ 326 w 645"/>
                    <a:gd name="T25" fmla="*/ 1319 h 1618"/>
                    <a:gd name="T26" fmla="*/ 301 w 645"/>
                    <a:gd name="T27" fmla="*/ 1471 h 1618"/>
                    <a:gd name="T28" fmla="*/ 297 w 645"/>
                    <a:gd name="T29" fmla="*/ 1494 h 1618"/>
                    <a:gd name="T30" fmla="*/ 287 w 645"/>
                    <a:gd name="T31" fmla="*/ 1518 h 1618"/>
                    <a:gd name="T32" fmla="*/ 272 w 645"/>
                    <a:gd name="T33" fmla="*/ 1546 h 1618"/>
                    <a:gd name="T34" fmla="*/ 247 w 645"/>
                    <a:gd name="T35" fmla="*/ 1573 h 1618"/>
                    <a:gd name="T36" fmla="*/ 230 w 645"/>
                    <a:gd name="T37" fmla="*/ 1585 h 1618"/>
                    <a:gd name="T38" fmla="*/ 212 w 645"/>
                    <a:gd name="T39" fmla="*/ 1596 h 1618"/>
                    <a:gd name="T40" fmla="*/ 189 w 645"/>
                    <a:gd name="T41" fmla="*/ 1605 h 1618"/>
                    <a:gd name="T42" fmla="*/ 163 w 645"/>
                    <a:gd name="T43" fmla="*/ 1613 h 1618"/>
                    <a:gd name="T44" fmla="*/ 134 w 645"/>
                    <a:gd name="T45" fmla="*/ 1617 h 1618"/>
                    <a:gd name="T46" fmla="*/ 101 w 645"/>
                    <a:gd name="T47" fmla="*/ 1618 h 1618"/>
                    <a:gd name="T48" fmla="*/ 0 w 645"/>
                    <a:gd name="T49" fmla="*/ 1589 h 1618"/>
                    <a:gd name="T50" fmla="*/ 63 w 645"/>
                    <a:gd name="T51" fmla="*/ 0 h 1618"/>
                    <a:gd name="T52" fmla="*/ 212 w 645"/>
                    <a:gd name="T53" fmla="*/ 1 h 1618"/>
                    <a:gd name="T54" fmla="*/ 230 w 645"/>
                    <a:gd name="T55" fmla="*/ 3 h 1618"/>
                    <a:gd name="T56" fmla="*/ 248 w 645"/>
                    <a:gd name="T57" fmla="*/ 10 h 1618"/>
                    <a:gd name="T58" fmla="*/ 272 w 645"/>
                    <a:gd name="T59" fmla="*/ 23 h 1618"/>
                    <a:gd name="T60" fmla="*/ 298 w 645"/>
                    <a:gd name="T61" fmla="*/ 44 h 1618"/>
                    <a:gd name="T62" fmla="*/ 324 w 645"/>
                    <a:gd name="T63" fmla="*/ 79 h 1618"/>
                    <a:gd name="T64" fmla="*/ 348 w 645"/>
                    <a:gd name="T65" fmla="*/ 126 h 1618"/>
                    <a:gd name="T66" fmla="*/ 367 w 645"/>
                    <a:gd name="T67" fmla="*/ 191 h 1618"/>
                    <a:gd name="T68" fmla="*/ 379 w 645"/>
                    <a:gd name="T69" fmla="*/ 199 h 1618"/>
                    <a:gd name="T70" fmla="*/ 410 w 645"/>
                    <a:gd name="T71" fmla="*/ 225 h 1618"/>
                    <a:gd name="T72" fmla="*/ 453 w 645"/>
                    <a:gd name="T73" fmla="*/ 268 h 1618"/>
                    <a:gd name="T74" fmla="*/ 491 w 645"/>
                    <a:gd name="T75" fmla="*/ 314 h 1618"/>
                    <a:gd name="T76" fmla="*/ 517 w 645"/>
                    <a:gd name="T77" fmla="*/ 350 h 1618"/>
                    <a:gd name="T78" fmla="*/ 542 w 645"/>
                    <a:gd name="T79" fmla="*/ 391 h 1618"/>
                    <a:gd name="T80" fmla="*/ 566 w 645"/>
                    <a:gd name="T81" fmla="*/ 437 h 1618"/>
                    <a:gd name="T82" fmla="*/ 589 w 645"/>
                    <a:gd name="T83" fmla="*/ 489 h 1618"/>
                    <a:gd name="T84" fmla="*/ 608 w 645"/>
                    <a:gd name="T85" fmla="*/ 546 h 1618"/>
                    <a:gd name="T86" fmla="*/ 624 w 645"/>
                    <a:gd name="T87" fmla="*/ 608 h 1618"/>
                    <a:gd name="T88" fmla="*/ 636 w 645"/>
                    <a:gd name="T89" fmla="*/ 675 h 1618"/>
                    <a:gd name="T90" fmla="*/ 643 w 645"/>
                    <a:gd name="T91" fmla="*/ 750 h 1618"/>
                    <a:gd name="T92" fmla="*/ 644 w 645"/>
                    <a:gd name="T93" fmla="*/ 789 h 1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45" h="1618">
                      <a:moveTo>
                        <a:pt x="644" y="789"/>
                      </a:moveTo>
                      <a:lnTo>
                        <a:pt x="644" y="789"/>
                      </a:lnTo>
                      <a:lnTo>
                        <a:pt x="645" y="803"/>
                      </a:lnTo>
                      <a:lnTo>
                        <a:pt x="644" y="820"/>
                      </a:lnTo>
                      <a:lnTo>
                        <a:pt x="643" y="842"/>
                      </a:lnTo>
                      <a:lnTo>
                        <a:pt x="639" y="870"/>
                      </a:lnTo>
                      <a:lnTo>
                        <a:pt x="634" y="902"/>
                      </a:lnTo>
                      <a:lnTo>
                        <a:pt x="625" y="938"/>
                      </a:lnTo>
                      <a:lnTo>
                        <a:pt x="620" y="957"/>
                      </a:lnTo>
                      <a:lnTo>
                        <a:pt x="614" y="977"/>
                      </a:lnTo>
                      <a:lnTo>
                        <a:pt x="606" y="998"/>
                      </a:lnTo>
                      <a:lnTo>
                        <a:pt x="597" y="1018"/>
                      </a:lnTo>
                      <a:lnTo>
                        <a:pt x="588" y="1040"/>
                      </a:lnTo>
                      <a:lnTo>
                        <a:pt x="577" y="1061"/>
                      </a:lnTo>
                      <a:lnTo>
                        <a:pt x="565" y="1083"/>
                      </a:lnTo>
                      <a:lnTo>
                        <a:pt x="552" y="1105"/>
                      </a:lnTo>
                      <a:lnTo>
                        <a:pt x="537" y="1127"/>
                      </a:lnTo>
                      <a:lnTo>
                        <a:pt x="521" y="1149"/>
                      </a:lnTo>
                      <a:lnTo>
                        <a:pt x="503" y="1172"/>
                      </a:lnTo>
                      <a:lnTo>
                        <a:pt x="483" y="1194"/>
                      </a:lnTo>
                      <a:lnTo>
                        <a:pt x="462" y="1215"/>
                      </a:lnTo>
                      <a:lnTo>
                        <a:pt x="438" y="1237"/>
                      </a:lnTo>
                      <a:lnTo>
                        <a:pt x="413" y="1258"/>
                      </a:lnTo>
                      <a:lnTo>
                        <a:pt x="386" y="1279"/>
                      </a:lnTo>
                      <a:lnTo>
                        <a:pt x="357" y="1299"/>
                      </a:lnTo>
                      <a:lnTo>
                        <a:pt x="326" y="1319"/>
                      </a:lnTo>
                      <a:lnTo>
                        <a:pt x="301" y="1471"/>
                      </a:lnTo>
                      <a:lnTo>
                        <a:pt x="301" y="1471"/>
                      </a:lnTo>
                      <a:lnTo>
                        <a:pt x="301" y="1478"/>
                      </a:lnTo>
                      <a:lnTo>
                        <a:pt x="297" y="1494"/>
                      </a:lnTo>
                      <a:lnTo>
                        <a:pt x="293" y="1506"/>
                      </a:lnTo>
                      <a:lnTo>
                        <a:pt x="287" y="1518"/>
                      </a:lnTo>
                      <a:lnTo>
                        <a:pt x="281" y="1532"/>
                      </a:lnTo>
                      <a:lnTo>
                        <a:pt x="272" y="1546"/>
                      </a:lnTo>
                      <a:lnTo>
                        <a:pt x="260" y="1559"/>
                      </a:lnTo>
                      <a:lnTo>
                        <a:pt x="247" y="1573"/>
                      </a:lnTo>
                      <a:lnTo>
                        <a:pt x="239" y="1579"/>
                      </a:lnTo>
                      <a:lnTo>
                        <a:pt x="230" y="1585"/>
                      </a:lnTo>
                      <a:lnTo>
                        <a:pt x="221" y="1591"/>
                      </a:lnTo>
                      <a:lnTo>
                        <a:pt x="212" y="1596"/>
                      </a:lnTo>
                      <a:lnTo>
                        <a:pt x="201" y="1601"/>
                      </a:lnTo>
                      <a:lnTo>
                        <a:pt x="189" y="1605"/>
                      </a:lnTo>
                      <a:lnTo>
                        <a:pt x="176" y="1609"/>
                      </a:lnTo>
                      <a:lnTo>
                        <a:pt x="163" y="1613"/>
                      </a:lnTo>
                      <a:lnTo>
                        <a:pt x="149" y="1615"/>
                      </a:lnTo>
                      <a:lnTo>
                        <a:pt x="134" y="1617"/>
                      </a:lnTo>
                      <a:lnTo>
                        <a:pt x="118" y="1618"/>
                      </a:lnTo>
                      <a:lnTo>
                        <a:pt x="101" y="1618"/>
                      </a:lnTo>
                      <a:lnTo>
                        <a:pt x="56" y="1618"/>
                      </a:lnTo>
                      <a:lnTo>
                        <a:pt x="0" y="1589"/>
                      </a:lnTo>
                      <a:lnTo>
                        <a:pt x="11" y="18"/>
                      </a:lnTo>
                      <a:lnTo>
                        <a:pt x="63" y="0"/>
                      </a:lnTo>
                      <a:lnTo>
                        <a:pt x="212" y="1"/>
                      </a:lnTo>
                      <a:lnTo>
                        <a:pt x="212" y="1"/>
                      </a:lnTo>
                      <a:lnTo>
                        <a:pt x="216" y="1"/>
                      </a:lnTo>
                      <a:lnTo>
                        <a:pt x="230" y="3"/>
                      </a:lnTo>
                      <a:lnTo>
                        <a:pt x="239" y="6"/>
                      </a:lnTo>
                      <a:lnTo>
                        <a:pt x="248" y="10"/>
                      </a:lnTo>
                      <a:lnTo>
                        <a:pt x="260" y="15"/>
                      </a:lnTo>
                      <a:lnTo>
                        <a:pt x="272" y="23"/>
                      </a:lnTo>
                      <a:lnTo>
                        <a:pt x="285" y="32"/>
                      </a:lnTo>
                      <a:lnTo>
                        <a:pt x="298" y="44"/>
                      </a:lnTo>
                      <a:lnTo>
                        <a:pt x="311" y="60"/>
                      </a:lnTo>
                      <a:lnTo>
                        <a:pt x="324" y="79"/>
                      </a:lnTo>
                      <a:lnTo>
                        <a:pt x="336" y="100"/>
                      </a:lnTo>
                      <a:lnTo>
                        <a:pt x="348" y="126"/>
                      </a:lnTo>
                      <a:lnTo>
                        <a:pt x="357" y="156"/>
                      </a:lnTo>
                      <a:lnTo>
                        <a:pt x="367" y="191"/>
                      </a:lnTo>
                      <a:lnTo>
                        <a:pt x="367" y="191"/>
                      </a:lnTo>
                      <a:lnTo>
                        <a:pt x="379" y="199"/>
                      </a:lnTo>
                      <a:lnTo>
                        <a:pt x="392" y="210"/>
                      </a:lnTo>
                      <a:lnTo>
                        <a:pt x="410" y="225"/>
                      </a:lnTo>
                      <a:lnTo>
                        <a:pt x="430" y="245"/>
                      </a:lnTo>
                      <a:lnTo>
                        <a:pt x="453" y="268"/>
                      </a:lnTo>
                      <a:lnTo>
                        <a:pt x="478" y="297"/>
                      </a:lnTo>
                      <a:lnTo>
                        <a:pt x="491" y="314"/>
                      </a:lnTo>
                      <a:lnTo>
                        <a:pt x="504" y="331"/>
                      </a:lnTo>
                      <a:lnTo>
                        <a:pt x="517" y="350"/>
                      </a:lnTo>
                      <a:lnTo>
                        <a:pt x="530" y="370"/>
                      </a:lnTo>
                      <a:lnTo>
                        <a:pt x="542" y="391"/>
                      </a:lnTo>
                      <a:lnTo>
                        <a:pt x="554" y="414"/>
                      </a:lnTo>
                      <a:lnTo>
                        <a:pt x="566" y="437"/>
                      </a:lnTo>
                      <a:lnTo>
                        <a:pt x="578" y="462"/>
                      </a:lnTo>
                      <a:lnTo>
                        <a:pt x="589" y="489"/>
                      </a:lnTo>
                      <a:lnTo>
                        <a:pt x="598" y="517"/>
                      </a:lnTo>
                      <a:lnTo>
                        <a:pt x="608" y="546"/>
                      </a:lnTo>
                      <a:lnTo>
                        <a:pt x="617" y="576"/>
                      </a:lnTo>
                      <a:lnTo>
                        <a:pt x="624" y="608"/>
                      </a:lnTo>
                      <a:lnTo>
                        <a:pt x="631" y="641"/>
                      </a:lnTo>
                      <a:lnTo>
                        <a:pt x="636" y="675"/>
                      </a:lnTo>
                      <a:lnTo>
                        <a:pt x="640" y="712"/>
                      </a:lnTo>
                      <a:lnTo>
                        <a:pt x="643" y="750"/>
                      </a:lnTo>
                      <a:lnTo>
                        <a:pt x="644" y="789"/>
                      </a:lnTo>
                      <a:lnTo>
                        <a:pt x="644" y="789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20"/>
                <p:cNvSpPr>
                  <a:spLocks/>
                </p:cNvSpPr>
                <p:nvPr userDrawn="1"/>
              </p:nvSpPr>
              <p:spPr bwMode="auto">
                <a:xfrm>
                  <a:off x="6667500" y="2870200"/>
                  <a:ext cx="134938" cy="233363"/>
                </a:xfrm>
                <a:custGeom>
                  <a:avLst/>
                  <a:gdLst>
                    <a:gd name="T0" fmla="*/ 0 w 255"/>
                    <a:gd name="T1" fmla="*/ 442 h 442"/>
                    <a:gd name="T2" fmla="*/ 3 w 255"/>
                    <a:gd name="T3" fmla="*/ 0 h 442"/>
                    <a:gd name="T4" fmla="*/ 255 w 255"/>
                    <a:gd name="T5" fmla="*/ 1 h 442"/>
                    <a:gd name="T6" fmla="*/ 255 w 255"/>
                    <a:gd name="T7" fmla="*/ 1 h 442"/>
                    <a:gd name="T8" fmla="*/ 254 w 255"/>
                    <a:gd name="T9" fmla="*/ 17 h 442"/>
                    <a:gd name="T10" fmla="*/ 253 w 255"/>
                    <a:gd name="T11" fmla="*/ 35 h 442"/>
                    <a:gd name="T12" fmla="*/ 251 w 255"/>
                    <a:gd name="T13" fmla="*/ 56 h 442"/>
                    <a:gd name="T14" fmla="*/ 247 w 255"/>
                    <a:gd name="T15" fmla="*/ 80 h 442"/>
                    <a:gd name="T16" fmla="*/ 241 w 255"/>
                    <a:gd name="T17" fmla="*/ 106 h 442"/>
                    <a:gd name="T18" fmla="*/ 234 w 255"/>
                    <a:gd name="T19" fmla="*/ 134 h 442"/>
                    <a:gd name="T20" fmla="*/ 225 w 255"/>
                    <a:gd name="T21" fmla="*/ 164 h 442"/>
                    <a:gd name="T22" fmla="*/ 213 w 255"/>
                    <a:gd name="T23" fmla="*/ 194 h 442"/>
                    <a:gd name="T24" fmla="*/ 198 w 255"/>
                    <a:gd name="T25" fmla="*/ 227 h 442"/>
                    <a:gd name="T26" fmla="*/ 191 w 255"/>
                    <a:gd name="T27" fmla="*/ 243 h 442"/>
                    <a:gd name="T28" fmla="*/ 181 w 255"/>
                    <a:gd name="T29" fmla="*/ 259 h 442"/>
                    <a:gd name="T30" fmla="*/ 171 w 255"/>
                    <a:gd name="T31" fmla="*/ 275 h 442"/>
                    <a:gd name="T32" fmla="*/ 161 w 255"/>
                    <a:gd name="T33" fmla="*/ 291 h 442"/>
                    <a:gd name="T34" fmla="*/ 149 w 255"/>
                    <a:gd name="T35" fmla="*/ 307 h 442"/>
                    <a:gd name="T36" fmla="*/ 137 w 255"/>
                    <a:gd name="T37" fmla="*/ 324 h 442"/>
                    <a:gd name="T38" fmla="*/ 123 w 255"/>
                    <a:gd name="T39" fmla="*/ 339 h 442"/>
                    <a:gd name="T40" fmla="*/ 109 w 255"/>
                    <a:gd name="T41" fmla="*/ 355 h 442"/>
                    <a:gd name="T42" fmla="*/ 93 w 255"/>
                    <a:gd name="T43" fmla="*/ 370 h 442"/>
                    <a:gd name="T44" fmla="*/ 77 w 255"/>
                    <a:gd name="T45" fmla="*/ 385 h 442"/>
                    <a:gd name="T46" fmla="*/ 59 w 255"/>
                    <a:gd name="T47" fmla="*/ 400 h 442"/>
                    <a:gd name="T48" fmla="*/ 41 w 255"/>
                    <a:gd name="T49" fmla="*/ 415 h 442"/>
                    <a:gd name="T50" fmla="*/ 21 w 255"/>
                    <a:gd name="T51" fmla="*/ 429 h 442"/>
                    <a:gd name="T52" fmla="*/ 0 w 255"/>
                    <a:gd name="T53" fmla="*/ 442 h 442"/>
                    <a:gd name="T54" fmla="*/ 0 w 255"/>
                    <a:gd name="T55" fmla="*/ 442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55" h="442">
                      <a:moveTo>
                        <a:pt x="0" y="442"/>
                      </a:moveTo>
                      <a:lnTo>
                        <a:pt x="3" y="0"/>
                      </a:lnTo>
                      <a:lnTo>
                        <a:pt x="255" y="1"/>
                      </a:lnTo>
                      <a:lnTo>
                        <a:pt x="255" y="1"/>
                      </a:lnTo>
                      <a:lnTo>
                        <a:pt x="254" y="17"/>
                      </a:lnTo>
                      <a:lnTo>
                        <a:pt x="253" y="35"/>
                      </a:lnTo>
                      <a:lnTo>
                        <a:pt x="251" y="56"/>
                      </a:lnTo>
                      <a:lnTo>
                        <a:pt x="247" y="80"/>
                      </a:lnTo>
                      <a:lnTo>
                        <a:pt x="241" y="106"/>
                      </a:lnTo>
                      <a:lnTo>
                        <a:pt x="234" y="134"/>
                      </a:lnTo>
                      <a:lnTo>
                        <a:pt x="225" y="164"/>
                      </a:lnTo>
                      <a:lnTo>
                        <a:pt x="213" y="194"/>
                      </a:lnTo>
                      <a:lnTo>
                        <a:pt x="198" y="227"/>
                      </a:lnTo>
                      <a:lnTo>
                        <a:pt x="191" y="243"/>
                      </a:lnTo>
                      <a:lnTo>
                        <a:pt x="181" y="259"/>
                      </a:lnTo>
                      <a:lnTo>
                        <a:pt x="171" y="275"/>
                      </a:lnTo>
                      <a:lnTo>
                        <a:pt x="161" y="291"/>
                      </a:lnTo>
                      <a:lnTo>
                        <a:pt x="149" y="307"/>
                      </a:lnTo>
                      <a:lnTo>
                        <a:pt x="137" y="324"/>
                      </a:lnTo>
                      <a:lnTo>
                        <a:pt x="123" y="339"/>
                      </a:lnTo>
                      <a:lnTo>
                        <a:pt x="109" y="355"/>
                      </a:lnTo>
                      <a:lnTo>
                        <a:pt x="93" y="370"/>
                      </a:lnTo>
                      <a:lnTo>
                        <a:pt x="77" y="385"/>
                      </a:lnTo>
                      <a:lnTo>
                        <a:pt x="59" y="400"/>
                      </a:lnTo>
                      <a:lnTo>
                        <a:pt x="41" y="415"/>
                      </a:lnTo>
                      <a:lnTo>
                        <a:pt x="21" y="429"/>
                      </a:lnTo>
                      <a:lnTo>
                        <a:pt x="0" y="442"/>
                      </a:lnTo>
                      <a:lnTo>
                        <a:pt x="0" y="4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21"/>
                <p:cNvSpPr>
                  <a:spLocks/>
                </p:cNvSpPr>
                <p:nvPr userDrawn="1"/>
              </p:nvSpPr>
              <p:spPr bwMode="auto">
                <a:xfrm>
                  <a:off x="6670675" y="2638425"/>
                  <a:ext cx="131763" cy="200025"/>
                </a:xfrm>
                <a:custGeom>
                  <a:avLst/>
                  <a:gdLst>
                    <a:gd name="T0" fmla="*/ 3 w 250"/>
                    <a:gd name="T1" fmla="*/ 0 h 378"/>
                    <a:gd name="T2" fmla="*/ 3 w 250"/>
                    <a:gd name="T3" fmla="*/ 0 h 378"/>
                    <a:gd name="T4" fmla="*/ 13 w 250"/>
                    <a:gd name="T5" fmla="*/ 4 h 378"/>
                    <a:gd name="T6" fmla="*/ 24 w 250"/>
                    <a:gd name="T7" fmla="*/ 10 h 378"/>
                    <a:gd name="T8" fmla="*/ 39 w 250"/>
                    <a:gd name="T9" fmla="*/ 17 h 378"/>
                    <a:gd name="T10" fmla="*/ 56 w 250"/>
                    <a:gd name="T11" fmla="*/ 28 h 378"/>
                    <a:gd name="T12" fmla="*/ 76 w 250"/>
                    <a:gd name="T13" fmla="*/ 41 h 378"/>
                    <a:gd name="T14" fmla="*/ 97 w 250"/>
                    <a:gd name="T15" fmla="*/ 57 h 378"/>
                    <a:gd name="T16" fmla="*/ 119 w 250"/>
                    <a:gd name="T17" fmla="*/ 77 h 378"/>
                    <a:gd name="T18" fmla="*/ 131 w 250"/>
                    <a:gd name="T19" fmla="*/ 87 h 378"/>
                    <a:gd name="T20" fmla="*/ 141 w 250"/>
                    <a:gd name="T21" fmla="*/ 100 h 378"/>
                    <a:gd name="T22" fmla="*/ 152 w 250"/>
                    <a:gd name="T23" fmla="*/ 113 h 378"/>
                    <a:gd name="T24" fmla="*/ 163 w 250"/>
                    <a:gd name="T25" fmla="*/ 127 h 378"/>
                    <a:gd name="T26" fmla="*/ 174 w 250"/>
                    <a:gd name="T27" fmla="*/ 141 h 378"/>
                    <a:gd name="T28" fmla="*/ 185 w 250"/>
                    <a:gd name="T29" fmla="*/ 157 h 378"/>
                    <a:gd name="T30" fmla="*/ 194 w 250"/>
                    <a:gd name="T31" fmla="*/ 175 h 378"/>
                    <a:gd name="T32" fmla="*/ 203 w 250"/>
                    <a:gd name="T33" fmla="*/ 193 h 378"/>
                    <a:gd name="T34" fmla="*/ 211 w 250"/>
                    <a:gd name="T35" fmla="*/ 211 h 378"/>
                    <a:gd name="T36" fmla="*/ 220 w 250"/>
                    <a:gd name="T37" fmla="*/ 232 h 378"/>
                    <a:gd name="T38" fmla="*/ 228 w 250"/>
                    <a:gd name="T39" fmla="*/ 253 h 378"/>
                    <a:gd name="T40" fmla="*/ 234 w 250"/>
                    <a:gd name="T41" fmla="*/ 276 h 378"/>
                    <a:gd name="T42" fmla="*/ 239 w 250"/>
                    <a:gd name="T43" fmla="*/ 300 h 378"/>
                    <a:gd name="T44" fmla="*/ 244 w 250"/>
                    <a:gd name="T45" fmla="*/ 324 h 378"/>
                    <a:gd name="T46" fmla="*/ 247 w 250"/>
                    <a:gd name="T47" fmla="*/ 351 h 378"/>
                    <a:gd name="T48" fmla="*/ 250 w 250"/>
                    <a:gd name="T49" fmla="*/ 378 h 378"/>
                    <a:gd name="T50" fmla="*/ 0 w 250"/>
                    <a:gd name="T51" fmla="*/ 376 h 378"/>
                    <a:gd name="T52" fmla="*/ 3 w 250"/>
                    <a:gd name="T53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50" h="378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3" y="4"/>
                      </a:lnTo>
                      <a:lnTo>
                        <a:pt x="24" y="10"/>
                      </a:lnTo>
                      <a:lnTo>
                        <a:pt x="39" y="17"/>
                      </a:lnTo>
                      <a:lnTo>
                        <a:pt x="56" y="28"/>
                      </a:lnTo>
                      <a:lnTo>
                        <a:pt x="76" y="41"/>
                      </a:lnTo>
                      <a:lnTo>
                        <a:pt x="97" y="57"/>
                      </a:lnTo>
                      <a:lnTo>
                        <a:pt x="119" y="77"/>
                      </a:lnTo>
                      <a:lnTo>
                        <a:pt x="131" y="87"/>
                      </a:lnTo>
                      <a:lnTo>
                        <a:pt x="141" y="100"/>
                      </a:lnTo>
                      <a:lnTo>
                        <a:pt x="152" y="113"/>
                      </a:lnTo>
                      <a:lnTo>
                        <a:pt x="163" y="127"/>
                      </a:lnTo>
                      <a:lnTo>
                        <a:pt x="174" y="141"/>
                      </a:lnTo>
                      <a:lnTo>
                        <a:pt x="185" y="157"/>
                      </a:lnTo>
                      <a:lnTo>
                        <a:pt x="194" y="175"/>
                      </a:lnTo>
                      <a:lnTo>
                        <a:pt x="203" y="193"/>
                      </a:lnTo>
                      <a:lnTo>
                        <a:pt x="211" y="211"/>
                      </a:lnTo>
                      <a:lnTo>
                        <a:pt x="220" y="232"/>
                      </a:lnTo>
                      <a:lnTo>
                        <a:pt x="228" y="253"/>
                      </a:lnTo>
                      <a:lnTo>
                        <a:pt x="234" y="276"/>
                      </a:lnTo>
                      <a:lnTo>
                        <a:pt x="239" y="300"/>
                      </a:lnTo>
                      <a:lnTo>
                        <a:pt x="244" y="324"/>
                      </a:lnTo>
                      <a:lnTo>
                        <a:pt x="247" y="351"/>
                      </a:lnTo>
                      <a:lnTo>
                        <a:pt x="250" y="378"/>
                      </a:lnTo>
                      <a:lnTo>
                        <a:pt x="0" y="37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22"/>
                <p:cNvSpPr>
                  <a:spLocks/>
                </p:cNvSpPr>
                <p:nvPr userDrawn="1"/>
              </p:nvSpPr>
              <p:spPr bwMode="auto">
                <a:xfrm>
                  <a:off x="6519863" y="3297238"/>
                  <a:ext cx="66675" cy="22225"/>
                </a:xfrm>
                <a:custGeom>
                  <a:avLst/>
                  <a:gdLst>
                    <a:gd name="T0" fmla="*/ 9 w 125"/>
                    <a:gd name="T1" fmla="*/ 40 h 41"/>
                    <a:gd name="T2" fmla="*/ 9 w 125"/>
                    <a:gd name="T3" fmla="*/ 40 h 41"/>
                    <a:gd name="T4" fmla="*/ 20 w 125"/>
                    <a:gd name="T5" fmla="*/ 40 h 41"/>
                    <a:gd name="T6" fmla="*/ 47 w 125"/>
                    <a:gd name="T7" fmla="*/ 41 h 41"/>
                    <a:gd name="T8" fmla="*/ 64 w 125"/>
                    <a:gd name="T9" fmla="*/ 41 h 41"/>
                    <a:gd name="T10" fmla="*/ 81 w 125"/>
                    <a:gd name="T11" fmla="*/ 40 h 41"/>
                    <a:gd name="T12" fmla="*/ 98 w 125"/>
                    <a:gd name="T13" fmla="*/ 38 h 41"/>
                    <a:gd name="T14" fmla="*/ 113 w 125"/>
                    <a:gd name="T15" fmla="*/ 36 h 41"/>
                    <a:gd name="T16" fmla="*/ 113 w 125"/>
                    <a:gd name="T17" fmla="*/ 36 h 41"/>
                    <a:gd name="T18" fmla="*/ 117 w 125"/>
                    <a:gd name="T19" fmla="*/ 30 h 41"/>
                    <a:gd name="T20" fmla="*/ 122 w 125"/>
                    <a:gd name="T21" fmla="*/ 24 h 41"/>
                    <a:gd name="T22" fmla="*/ 125 w 125"/>
                    <a:gd name="T23" fmla="*/ 17 h 41"/>
                    <a:gd name="T24" fmla="*/ 125 w 125"/>
                    <a:gd name="T25" fmla="*/ 14 h 41"/>
                    <a:gd name="T26" fmla="*/ 125 w 125"/>
                    <a:gd name="T27" fmla="*/ 11 h 41"/>
                    <a:gd name="T28" fmla="*/ 124 w 125"/>
                    <a:gd name="T29" fmla="*/ 9 h 41"/>
                    <a:gd name="T30" fmla="*/ 122 w 125"/>
                    <a:gd name="T31" fmla="*/ 7 h 41"/>
                    <a:gd name="T32" fmla="*/ 118 w 125"/>
                    <a:gd name="T33" fmla="*/ 4 h 41"/>
                    <a:gd name="T34" fmla="*/ 113 w 125"/>
                    <a:gd name="T35" fmla="*/ 3 h 41"/>
                    <a:gd name="T36" fmla="*/ 107 w 125"/>
                    <a:gd name="T37" fmla="*/ 3 h 41"/>
                    <a:gd name="T38" fmla="*/ 97 w 125"/>
                    <a:gd name="T39" fmla="*/ 3 h 41"/>
                    <a:gd name="T40" fmla="*/ 97 w 125"/>
                    <a:gd name="T41" fmla="*/ 3 h 41"/>
                    <a:gd name="T42" fmla="*/ 60 w 125"/>
                    <a:gd name="T43" fmla="*/ 3 h 41"/>
                    <a:gd name="T44" fmla="*/ 28 w 125"/>
                    <a:gd name="T45" fmla="*/ 2 h 41"/>
                    <a:gd name="T46" fmla="*/ 0 w 125"/>
                    <a:gd name="T47" fmla="*/ 0 h 41"/>
                    <a:gd name="T48" fmla="*/ 9 w 125"/>
                    <a:gd name="T4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" h="41">
                      <a:moveTo>
                        <a:pt x="9" y="40"/>
                      </a:moveTo>
                      <a:lnTo>
                        <a:pt x="9" y="40"/>
                      </a:lnTo>
                      <a:lnTo>
                        <a:pt x="20" y="40"/>
                      </a:lnTo>
                      <a:lnTo>
                        <a:pt x="47" y="41"/>
                      </a:lnTo>
                      <a:lnTo>
                        <a:pt x="64" y="41"/>
                      </a:lnTo>
                      <a:lnTo>
                        <a:pt x="81" y="40"/>
                      </a:lnTo>
                      <a:lnTo>
                        <a:pt x="98" y="38"/>
                      </a:lnTo>
                      <a:lnTo>
                        <a:pt x="113" y="36"/>
                      </a:lnTo>
                      <a:lnTo>
                        <a:pt x="113" y="36"/>
                      </a:lnTo>
                      <a:lnTo>
                        <a:pt x="117" y="30"/>
                      </a:lnTo>
                      <a:lnTo>
                        <a:pt x="122" y="24"/>
                      </a:lnTo>
                      <a:lnTo>
                        <a:pt x="125" y="17"/>
                      </a:lnTo>
                      <a:lnTo>
                        <a:pt x="125" y="14"/>
                      </a:lnTo>
                      <a:lnTo>
                        <a:pt x="125" y="11"/>
                      </a:lnTo>
                      <a:lnTo>
                        <a:pt x="124" y="9"/>
                      </a:lnTo>
                      <a:lnTo>
                        <a:pt x="122" y="7"/>
                      </a:lnTo>
                      <a:lnTo>
                        <a:pt x="118" y="4"/>
                      </a:lnTo>
                      <a:lnTo>
                        <a:pt x="113" y="3"/>
                      </a:lnTo>
                      <a:lnTo>
                        <a:pt x="107" y="3"/>
                      </a:lnTo>
                      <a:lnTo>
                        <a:pt x="97" y="3"/>
                      </a:lnTo>
                      <a:lnTo>
                        <a:pt x="97" y="3"/>
                      </a:lnTo>
                      <a:lnTo>
                        <a:pt x="60" y="3"/>
                      </a:lnTo>
                      <a:lnTo>
                        <a:pt x="28" y="2"/>
                      </a:lnTo>
                      <a:lnTo>
                        <a:pt x="0" y="0"/>
                      </a:lnTo>
                      <a:lnTo>
                        <a:pt x="9" y="40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23"/>
                <p:cNvSpPr>
                  <a:spLocks/>
                </p:cNvSpPr>
                <p:nvPr userDrawn="1"/>
              </p:nvSpPr>
              <p:spPr bwMode="auto">
                <a:xfrm>
                  <a:off x="6448425" y="2462213"/>
                  <a:ext cx="84138" cy="855663"/>
                </a:xfrm>
                <a:custGeom>
                  <a:avLst/>
                  <a:gdLst>
                    <a:gd name="T0" fmla="*/ 161 w 161"/>
                    <a:gd name="T1" fmla="*/ 0 h 1616"/>
                    <a:gd name="T2" fmla="*/ 161 w 161"/>
                    <a:gd name="T3" fmla="*/ 0 h 1616"/>
                    <a:gd name="T4" fmla="*/ 146 w 161"/>
                    <a:gd name="T5" fmla="*/ 0 h 1616"/>
                    <a:gd name="T6" fmla="*/ 131 w 161"/>
                    <a:gd name="T7" fmla="*/ 2 h 1616"/>
                    <a:gd name="T8" fmla="*/ 117 w 161"/>
                    <a:gd name="T9" fmla="*/ 6 h 1616"/>
                    <a:gd name="T10" fmla="*/ 103 w 161"/>
                    <a:gd name="T11" fmla="*/ 11 h 1616"/>
                    <a:gd name="T12" fmla="*/ 90 w 161"/>
                    <a:gd name="T13" fmla="*/ 17 h 1616"/>
                    <a:gd name="T14" fmla="*/ 78 w 161"/>
                    <a:gd name="T15" fmla="*/ 25 h 1616"/>
                    <a:gd name="T16" fmla="*/ 66 w 161"/>
                    <a:gd name="T17" fmla="*/ 33 h 1616"/>
                    <a:gd name="T18" fmla="*/ 55 w 161"/>
                    <a:gd name="T19" fmla="*/ 42 h 1616"/>
                    <a:gd name="T20" fmla="*/ 46 w 161"/>
                    <a:gd name="T21" fmla="*/ 53 h 1616"/>
                    <a:gd name="T22" fmla="*/ 37 w 161"/>
                    <a:gd name="T23" fmla="*/ 65 h 1616"/>
                    <a:gd name="T24" fmla="*/ 29 w 161"/>
                    <a:gd name="T25" fmla="*/ 77 h 1616"/>
                    <a:gd name="T26" fmla="*/ 23 w 161"/>
                    <a:gd name="T27" fmla="*/ 90 h 1616"/>
                    <a:gd name="T28" fmla="*/ 18 w 161"/>
                    <a:gd name="T29" fmla="*/ 104 h 1616"/>
                    <a:gd name="T30" fmla="*/ 14 w 161"/>
                    <a:gd name="T31" fmla="*/ 118 h 1616"/>
                    <a:gd name="T32" fmla="*/ 11 w 161"/>
                    <a:gd name="T33" fmla="*/ 133 h 1616"/>
                    <a:gd name="T34" fmla="*/ 11 w 161"/>
                    <a:gd name="T35" fmla="*/ 148 h 1616"/>
                    <a:gd name="T36" fmla="*/ 0 w 161"/>
                    <a:gd name="T37" fmla="*/ 1466 h 1616"/>
                    <a:gd name="T38" fmla="*/ 0 w 161"/>
                    <a:gd name="T39" fmla="*/ 1466 h 1616"/>
                    <a:gd name="T40" fmla="*/ 0 w 161"/>
                    <a:gd name="T41" fmla="*/ 1481 h 1616"/>
                    <a:gd name="T42" fmla="*/ 2 w 161"/>
                    <a:gd name="T43" fmla="*/ 1496 h 1616"/>
                    <a:gd name="T44" fmla="*/ 7 w 161"/>
                    <a:gd name="T45" fmla="*/ 1510 h 1616"/>
                    <a:gd name="T46" fmla="*/ 11 w 161"/>
                    <a:gd name="T47" fmla="*/ 1524 h 1616"/>
                    <a:gd name="T48" fmla="*/ 18 w 161"/>
                    <a:gd name="T49" fmla="*/ 1537 h 1616"/>
                    <a:gd name="T50" fmla="*/ 25 w 161"/>
                    <a:gd name="T51" fmla="*/ 1549 h 1616"/>
                    <a:gd name="T52" fmla="*/ 33 w 161"/>
                    <a:gd name="T53" fmla="*/ 1561 h 1616"/>
                    <a:gd name="T54" fmla="*/ 42 w 161"/>
                    <a:gd name="T55" fmla="*/ 1572 h 1616"/>
                    <a:gd name="T56" fmla="*/ 53 w 161"/>
                    <a:gd name="T57" fmla="*/ 1581 h 1616"/>
                    <a:gd name="T58" fmla="*/ 65 w 161"/>
                    <a:gd name="T59" fmla="*/ 1590 h 1616"/>
                    <a:gd name="T60" fmla="*/ 77 w 161"/>
                    <a:gd name="T61" fmla="*/ 1598 h 1616"/>
                    <a:gd name="T62" fmla="*/ 90 w 161"/>
                    <a:gd name="T63" fmla="*/ 1604 h 1616"/>
                    <a:gd name="T64" fmla="*/ 104 w 161"/>
                    <a:gd name="T65" fmla="*/ 1609 h 1616"/>
                    <a:gd name="T66" fmla="*/ 118 w 161"/>
                    <a:gd name="T67" fmla="*/ 1613 h 1616"/>
                    <a:gd name="T68" fmla="*/ 133 w 161"/>
                    <a:gd name="T69" fmla="*/ 1615 h 1616"/>
                    <a:gd name="T70" fmla="*/ 148 w 161"/>
                    <a:gd name="T71" fmla="*/ 1616 h 1616"/>
                    <a:gd name="T72" fmla="*/ 161 w 161"/>
                    <a:gd name="T73" fmla="*/ 0 h 1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" h="1616">
                      <a:moveTo>
                        <a:pt x="161" y="0"/>
                      </a:moveTo>
                      <a:lnTo>
                        <a:pt x="161" y="0"/>
                      </a:lnTo>
                      <a:lnTo>
                        <a:pt x="146" y="0"/>
                      </a:lnTo>
                      <a:lnTo>
                        <a:pt x="131" y="2"/>
                      </a:lnTo>
                      <a:lnTo>
                        <a:pt x="117" y="6"/>
                      </a:lnTo>
                      <a:lnTo>
                        <a:pt x="103" y="11"/>
                      </a:lnTo>
                      <a:lnTo>
                        <a:pt x="90" y="17"/>
                      </a:lnTo>
                      <a:lnTo>
                        <a:pt x="78" y="25"/>
                      </a:lnTo>
                      <a:lnTo>
                        <a:pt x="66" y="33"/>
                      </a:lnTo>
                      <a:lnTo>
                        <a:pt x="55" y="42"/>
                      </a:lnTo>
                      <a:lnTo>
                        <a:pt x="46" y="53"/>
                      </a:lnTo>
                      <a:lnTo>
                        <a:pt x="37" y="65"/>
                      </a:lnTo>
                      <a:lnTo>
                        <a:pt x="29" y="77"/>
                      </a:lnTo>
                      <a:lnTo>
                        <a:pt x="23" y="90"/>
                      </a:lnTo>
                      <a:lnTo>
                        <a:pt x="18" y="104"/>
                      </a:lnTo>
                      <a:lnTo>
                        <a:pt x="14" y="118"/>
                      </a:lnTo>
                      <a:lnTo>
                        <a:pt x="11" y="133"/>
                      </a:lnTo>
                      <a:lnTo>
                        <a:pt x="11" y="148"/>
                      </a:lnTo>
                      <a:lnTo>
                        <a:pt x="0" y="1466"/>
                      </a:lnTo>
                      <a:lnTo>
                        <a:pt x="0" y="1466"/>
                      </a:lnTo>
                      <a:lnTo>
                        <a:pt x="0" y="1481"/>
                      </a:lnTo>
                      <a:lnTo>
                        <a:pt x="2" y="1496"/>
                      </a:lnTo>
                      <a:lnTo>
                        <a:pt x="7" y="1510"/>
                      </a:lnTo>
                      <a:lnTo>
                        <a:pt x="11" y="1524"/>
                      </a:lnTo>
                      <a:lnTo>
                        <a:pt x="18" y="1537"/>
                      </a:lnTo>
                      <a:lnTo>
                        <a:pt x="25" y="1549"/>
                      </a:lnTo>
                      <a:lnTo>
                        <a:pt x="33" y="1561"/>
                      </a:lnTo>
                      <a:lnTo>
                        <a:pt x="42" y="1572"/>
                      </a:lnTo>
                      <a:lnTo>
                        <a:pt x="53" y="1581"/>
                      </a:lnTo>
                      <a:lnTo>
                        <a:pt x="65" y="1590"/>
                      </a:lnTo>
                      <a:lnTo>
                        <a:pt x="77" y="1598"/>
                      </a:lnTo>
                      <a:lnTo>
                        <a:pt x="90" y="1604"/>
                      </a:lnTo>
                      <a:lnTo>
                        <a:pt x="104" y="1609"/>
                      </a:lnTo>
                      <a:lnTo>
                        <a:pt x="118" y="1613"/>
                      </a:lnTo>
                      <a:lnTo>
                        <a:pt x="133" y="1615"/>
                      </a:lnTo>
                      <a:lnTo>
                        <a:pt x="148" y="1616"/>
                      </a:lnTo>
                      <a:lnTo>
                        <a:pt x="161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24"/>
                <p:cNvSpPr>
                  <a:spLocks/>
                </p:cNvSpPr>
                <p:nvPr userDrawn="1"/>
              </p:nvSpPr>
              <p:spPr bwMode="auto">
                <a:xfrm>
                  <a:off x="6403975" y="3040063"/>
                  <a:ext cx="203200" cy="203200"/>
                </a:xfrm>
                <a:custGeom>
                  <a:avLst/>
                  <a:gdLst>
                    <a:gd name="T0" fmla="*/ 194 w 384"/>
                    <a:gd name="T1" fmla="*/ 0 h 385"/>
                    <a:gd name="T2" fmla="*/ 156 w 384"/>
                    <a:gd name="T3" fmla="*/ 5 h 385"/>
                    <a:gd name="T4" fmla="*/ 119 w 384"/>
                    <a:gd name="T5" fmla="*/ 15 h 385"/>
                    <a:gd name="T6" fmla="*/ 87 w 384"/>
                    <a:gd name="T7" fmla="*/ 33 h 385"/>
                    <a:gd name="T8" fmla="*/ 58 w 384"/>
                    <a:gd name="T9" fmla="*/ 56 h 385"/>
                    <a:gd name="T10" fmla="*/ 34 w 384"/>
                    <a:gd name="T11" fmla="*/ 84 h 385"/>
                    <a:gd name="T12" fmla="*/ 17 w 384"/>
                    <a:gd name="T13" fmla="*/ 117 h 385"/>
                    <a:gd name="T14" fmla="*/ 5 w 384"/>
                    <a:gd name="T15" fmla="*/ 152 h 385"/>
                    <a:gd name="T16" fmla="*/ 0 w 384"/>
                    <a:gd name="T17" fmla="*/ 191 h 385"/>
                    <a:gd name="T18" fmla="*/ 2 w 384"/>
                    <a:gd name="T19" fmla="*/ 210 h 385"/>
                    <a:gd name="T20" fmla="*/ 9 w 384"/>
                    <a:gd name="T21" fmla="*/ 248 h 385"/>
                    <a:gd name="T22" fmla="*/ 23 w 384"/>
                    <a:gd name="T23" fmla="*/ 283 h 385"/>
                    <a:gd name="T24" fmla="*/ 44 w 384"/>
                    <a:gd name="T25" fmla="*/ 314 h 385"/>
                    <a:gd name="T26" fmla="*/ 69 w 384"/>
                    <a:gd name="T27" fmla="*/ 340 h 385"/>
                    <a:gd name="T28" fmla="*/ 100 w 384"/>
                    <a:gd name="T29" fmla="*/ 361 h 385"/>
                    <a:gd name="T30" fmla="*/ 134 w 384"/>
                    <a:gd name="T31" fmla="*/ 375 h 385"/>
                    <a:gd name="T32" fmla="*/ 172 w 384"/>
                    <a:gd name="T33" fmla="*/ 384 h 385"/>
                    <a:gd name="T34" fmla="*/ 191 w 384"/>
                    <a:gd name="T35" fmla="*/ 385 h 385"/>
                    <a:gd name="T36" fmla="*/ 230 w 384"/>
                    <a:gd name="T37" fmla="*/ 382 h 385"/>
                    <a:gd name="T38" fmla="*/ 265 w 384"/>
                    <a:gd name="T39" fmla="*/ 370 h 385"/>
                    <a:gd name="T40" fmla="*/ 299 w 384"/>
                    <a:gd name="T41" fmla="*/ 353 h 385"/>
                    <a:gd name="T42" fmla="*/ 327 w 384"/>
                    <a:gd name="T43" fmla="*/ 330 h 385"/>
                    <a:gd name="T44" fmla="*/ 350 w 384"/>
                    <a:gd name="T45" fmla="*/ 301 h 385"/>
                    <a:gd name="T46" fmla="*/ 369 w 384"/>
                    <a:gd name="T47" fmla="*/ 269 h 385"/>
                    <a:gd name="T48" fmla="*/ 381 w 384"/>
                    <a:gd name="T49" fmla="*/ 233 h 385"/>
                    <a:gd name="T50" fmla="*/ 384 w 384"/>
                    <a:gd name="T51" fmla="*/ 194 h 385"/>
                    <a:gd name="T52" fmla="*/ 384 w 384"/>
                    <a:gd name="T53" fmla="*/ 175 h 385"/>
                    <a:gd name="T54" fmla="*/ 376 w 384"/>
                    <a:gd name="T55" fmla="*/ 137 h 385"/>
                    <a:gd name="T56" fmla="*/ 362 w 384"/>
                    <a:gd name="T57" fmla="*/ 103 h 385"/>
                    <a:gd name="T58" fmla="*/ 342 w 384"/>
                    <a:gd name="T59" fmla="*/ 71 h 385"/>
                    <a:gd name="T60" fmla="*/ 316 w 384"/>
                    <a:gd name="T61" fmla="*/ 46 h 385"/>
                    <a:gd name="T62" fmla="*/ 285 w 384"/>
                    <a:gd name="T63" fmla="*/ 25 h 385"/>
                    <a:gd name="T64" fmla="*/ 251 w 384"/>
                    <a:gd name="T65" fmla="*/ 10 h 385"/>
                    <a:gd name="T66" fmla="*/ 214 w 384"/>
                    <a:gd name="T67" fmla="*/ 2 h 385"/>
                    <a:gd name="T68" fmla="*/ 194 w 384"/>
                    <a:gd name="T69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5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6" y="5"/>
                      </a:lnTo>
                      <a:lnTo>
                        <a:pt x="137" y="9"/>
                      </a:lnTo>
                      <a:lnTo>
                        <a:pt x="119" y="15"/>
                      </a:lnTo>
                      <a:lnTo>
                        <a:pt x="103" y="23"/>
                      </a:lnTo>
                      <a:lnTo>
                        <a:pt x="87" y="33"/>
                      </a:lnTo>
                      <a:lnTo>
                        <a:pt x="72" y="43"/>
                      </a:lnTo>
                      <a:lnTo>
                        <a:pt x="58" y="56"/>
                      </a:lnTo>
                      <a:lnTo>
                        <a:pt x="46" y="69"/>
                      </a:lnTo>
                      <a:lnTo>
                        <a:pt x="34" y="84"/>
                      </a:lnTo>
                      <a:lnTo>
                        <a:pt x="24" y="99"/>
                      </a:lnTo>
                      <a:lnTo>
                        <a:pt x="17" y="117"/>
                      </a:lnTo>
                      <a:lnTo>
                        <a:pt x="10" y="134"/>
                      </a:lnTo>
                      <a:lnTo>
                        <a:pt x="5" y="152"/>
                      </a:lnTo>
                      <a:lnTo>
                        <a:pt x="2" y="172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2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6" y="266"/>
                      </a:lnTo>
                      <a:lnTo>
                        <a:pt x="23" y="283"/>
                      </a:lnTo>
                      <a:lnTo>
                        <a:pt x="33" y="299"/>
                      </a:lnTo>
                      <a:lnTo>
                        <a:pt x="44" y="314"/>
                      </a:lnTo>
                      <a:lnTo>
                        <a:pt x="55" y="328"/>
                      </a:lnTo>
                      <a:lnTo>
                        <a:pt x="69" y="340"/>
                      </a:lnTo>
                      <a:lnTo>
                        <a:pt x="83" y="351"/>
                      </a:lnTo>
                      <a:lnTo>
                        <a:pt x="100" y="361"/>
                      </a:lnTo>
                      <a:lnTo>
                        <a:pt x="117" y="369"/>
                      </a:lnTo>
                      <a:lnTo>
                        <a:pt x="134" y="375"/>
                      </a:lnTo>
                      <a:lnTo>
                        <a:pt x="152" y="381"/>
                      </a:lnTo>
                      <a:lnTo>
                        <a:pt x="172" y="384"/>
                      </a:lnTo>
                      <a:lnTo>
                        <a:pt x="191" y="385"/>
                      </a:lnTo>
                      <a:lnTo>
                        <a:pt x="191" y="385"/>
                      </a:lnTo>
                      <a:lnTo>
                        <a:pt x="210" y="384"/>
                      </a:lnTo>
                      <a:lnTo>
                        <a:pt x="230" y="382"/>
                      </a:lnTo>
                      <a:lnTo>
                        <a:pt x="248" y="376"/>
                      </a:lnTo>
                      <a:lnTo>
                        <a:pt x="265" y="370"/>
                      </a:lnTo>
                      <a:lnTo>
                        <a:pt x="283" y="362"/>
                      </a:lnTo>
                      <a:lnTo>
                        <a:pt x="299" y="353"/>
                      </a:lnTo>
                      <a:lnTo>
                        <a:pt x="314" y="342"/>
                      </a:lnTo>
                      <a:lnTo>
                        <a:pt x="327" y="330"/>
                      </a:lnTo>
                      <a:lnTo>
                        <a:pt x="340" y="316"/>
                      </a:lnTo>
                      <a:lnTo>
                        <a:pt x="350" y="301"/>
                      </a:lnTo>
                      <a:lnTo>
                        <a:pt x="360" y="286"/>
                      </a:lnTo>
                      <a:lnTo>
                        <a:pt x="369" y="269"/>
                      </a:lnTo>
                      <a:lnTo>
                        <a:pt x="375" y="251"/>
                      </a:lnTo>
                      <a:lnTo>
                        <a:pt x="381" y="233"/>
                      </a:lnTo>
                      <a:lnTo>
                        <a:pt x="383" y="214"/>
                      </a:lnTo>
                      <a:lnTo>
                        <a:pt x="384" y="194"/>
                      </a:lnTo>
                      <a:lnTo>
                        <a:pt x="384" y="194"/>
                      </a:lnTo>
                      <a:lnTo>
                        <a:pt x="384" y="175"/>
                      </a:lnTo>
                      <a:lnTo>
                        <a:pt x="381" y="155"/>
                      </a:lnTo>
                      <a:lnTo>
                        <a:pt x="376" y="137"/>
                      </a:lnTo>
                      <a:lnTo>
                        <a:pt x="370" y="120"/>
                      </a:lnTo>
                      <a:lnTo>
                        <a:pt x="362" y="103"/>
                      </a:lnTo>
                      <a:lnTo>
                        <a:pt x="353" y="86"/>
                      </a:lnTo>
                      <a:lnTo>
                        <a:pt x="342" y="71"/>
                      </a:lnTo>
                      <a:lnTo>
                        <a:pt x="329" y="58"/>
                      </a:lnTo>
                      <a:lnTo>
                        <a:pt x="316" y="46"/>
                      </a:lnTo>
                      <a:lnTo>
                        <a:pt x="301" y="35"/>
                      </a:lnTo>
                      <a:lnTo>
                        <a:pt x="285" y="25"/>
                      </a:lnTo>
                      <a:lnTo>
                        <a:pt x="269" y="16"/>
                      </a:lnTo>
                      <a:lnTo>
                        <a:pt x="251" y="10"/>
                      </a:lnTo>
                      <a:lnTo>
                        <a:pt x="233" y="5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25"/>
                <p:cNvSpPr>
                  <a:spLocks/>
                </p:cNvSpPr>
                <p:nvPr userDrawn="1"/>
              </p:nvSpPr>
              <p:spPr bwMode="auto">
                <a:xfrm>
                  <a:off x="6451600" y="3087688"/>
                  <a:ext cx="107950" cy="107950"/>
                </a:xfrm>
                <a:custGeom>
                  <a:avLst/>
                  <a:gdLst>
                    <a:gd name="T0" fmla="*/ 103 w 204"/>
                    <a:gd name="T1" fmla="*/ 0 h 205"/>
                    <a:gd name="T2" fmla="*/ 83 w 204"/>
                    <a:gd name="T3" fmla="*/ 2 h 205"/>
                    <a:gd name="T4" fmla="*/ 63 w 204"/>
                    <a:gd name="T5" fmla="*/ 8 h 205"/>
                    <a:gd name="T6" fmla="*/ 46 w 204"/>
                    <a:gd name="T7" fmla="*/ 17 h 205"/>
                    <a:gd name="T8" fmla="*/ 30 w 204"/>
                    <a:gd name="T9" fmla="*/ 30 h 205"/>
                    <a:gd name="T10" fmla="*/ 18 w 204"/>
                    <a:gd name="T11" fmla="*/ 45 h 205"/>
                    <a:gd name="T12" fmla="*/ 8 w 204"/>
                    <a:gd name="T13" fmla="*/ 62 h 205"/>
                    <a:gd name="T14" fmla="*/ 2 w 204"/>
                    <a:gd name="T15" fmla="*/ 82 h 205"/>
                    <a:gd name="T16" fmla="*/ 0 w 204"/>
                    <a:gd name="T17" fmla="*/ 102 h 205"/>
                    <a:gd name="T18" fmla="*/ 0 w 204"/>
                    <a:gd name="T19" fmla="*/ 113 h 205"/>
                    <a:gd name="T20" fmla="*/ 4 w 204"/>
                    <a:gd name="T21" fmla="*/ 132 h 205"/>
                    <a:gd name="T22" fmla="*/ 12 w 204"/>
                    <a:gd name="T23" fmla="*/ 151 h 205"/>
                    <a:gd name="T24" fmla="*/ 22 w 204"/>
                    <a:gd name="T25" fmla="*/ 168 h 205"/>
                    <a:gd name="T26" fmla="*/ 36 w 204"/>
                    <a:gd name="T27" fmla="*/ 182 h 205"/>
                    <a:gd name="T28" fmla="*/ 53 w 204"/>
                    <a:gd name="T29" fmla="*/ 193 h 205"/>
                    <a:gd name="T30" fmla="*/ 71 w 204"/>
                    <a:gd name="T31" fmla="*/ 200 h 205"/>
                    <a:gd name="T32" fmla="*/ 91 w 204"/>
                    <a:gd name="T33" fmla="*/ 204 h 205"/>
                    <a:gd name="T34" fmla="*/ 101 w 204"/>
                    <a:gd name="T35" fmla="*/ 205 h 205"/>
                    <a:gd name="T36" fmla="*/ 123 w 204"/>
                    <a:gd name="T37" fmla="*/ 203 h 205"/>
                    <a:gd name="T38" fmla="*/ 142 w 204"/>
                    <a:gd name="T39" fmla="*/ 198 h 205"/>
                    <a:gd name="T40" fmla="*/ 159 w 204"/>
                    <a:gd name="T41" fmla="*/ 188 h 205"/>
                    <a:gd name="T42" fmla="*/ 174 w 204"/>
                    <a:gd name="T43" fmla="*/ 176 h 205"/>
                    <a:gd name="T44" fmla="*/ 187 w 204"/>
                    <a:gd name="T45" fmla="*/ 161 h 205"/>
                    <a:gd name="T46" fmla="*/ 197 w 204"/>
                    <a:gd name="T47" fmla="*/ 143 h 205"/>
                    <a:gd name="T48" fmla="*/ 202 w 204"/>
                    <a:gd name="T49" fmla="*/ 125 h 205"/>
                    <a:gd name="T50" fmla="*/ 204 w 204"/>
                    <a:gd name="T51" fmla="*/ 103 h 205"/>
                    <a:gd name="T52" fmla="*/ 204 w 204"/>
                    <a:gd name="T53" fmla="*/ 93 h 205"/>
                    <a:gd name="T54" fmla="*/ 200 w 204"/>
                    <a:gd name="T55" fmla="*/ 73 h 205"/>
                    <a:gd name="T56" fmla="*/ 193 w 204"/>
                    <a:gd name="T57" fmla="*/ 55 h 205"/>
                    <a:gd name="T58" fmla="*/ 182 w 204"/>
                    <a:gd name="T59" fmla="*/ 39 h 205"/>
                    <a:gd name="T60" fmla="*/ 168 w 204"/>
                    <a:gd name="T61" fmla="*/ 24 h 205"/>
                    <a:gd name="T62" fmla="*/ 152 w 204"/>
                    <a:gd name="T63" fmla="*/ 13 h 205"/>
                    <a:gd name="T64" fmla="*/ 133 w 204"/>
                    <a:gd name="T65" fmla="*/ 5 h 205"/>
                    <a:gd name="T66" fmla="*/ 114 w 204"/>
                    <a:gd name="T67" fmla="*/ 1 h 205"/>
                    <a:gd name="T68" fmla="*/ 103 w 204"/>
                    <a:gd name="T69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4" h="205">
                      <a:moveTo>
                        <a:pt x="103" y="0"/>
                      </a:moveTo>
                      <a:lnTo>
                        <a:pt x="103" y="0"/>
                      </a:lnTo>
                      <a:lnTo>
                        <a:pt x="92" y="1"/>
                      </a:lnTo>
                      <a:lnTo>
                        <a:pt x="83" y="2"/>
                      </a:lnTo>
                      <a:lnTo>
                        <a:pt x="73" y="4"/>
                      </a:lnTo>
                      <a:lnTo>
                        <a:pt x="63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0" y="30"/>
                      </a:lnTo>
                      <a:lnTo>
                        <a:pt x="24" y="36"/>
                      </a:lnTo>
                      <a:lnTo>
                        <a:pt x="18" y="45"/>
                      </a:lnTo>
                      <a:lnTo>
                        <a:pt x="13" y="54"/>
                      </a:lnTo>
                      <a:lnTo>
                        <a:pt x="8" y="62"/>
                      </a:lnTo>
                      <a:lnTo>
                        <a:pt x="5" y="72"/>
                      </a:lnTo>
                      <a:lnTo>
                        <a:pt x="2" y="82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13"/>
                      </a:lnTo>
                      <a:lnTo>
                        <a:pt x="2" y="123"/>
                      </a:lnTo>
                      <a:lnTo>
                        <a:pt x="4" y="132"/>
                      </a:lnTo>
                      <a:lnTo>
                        <a:pt x="7" y="142"/>
                      </a:lnTo>
                      <a:lnTo>
                        <a:pt x="12" y="151"/>
                      </a:lnTo>
                      <a:lnTo>
                        <a:pt x="17" y="159"/>
                      </a:lnTo>
                      <a:lnTo>
                        <a:pt x="22" y="168"/>
                      </a:lnTo>
                      <a:lnTo>
                        <a:pt x="29" y="174"/>
                      </a:lnTo>
                      <a:lnTo>
                        <a:pt x="36" y="182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1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4"/>
                      </a:lnTo>
                      <a:lnTo>
                        <a:pt x="101" y="205"/>
                      </a:lnTo>
                      <a:lnTo>
                        <a:pt x="101" y="205"/>
                      </a:lnTo>
                      <a:lnTo>
                        <a:pt x="112" y="204"/>
                      </a:lnTo>
                      <a:lnTo>
                        <a:pt x="123" y="203"/>
                      </a:lnTo>
                      <a:lnTo>
                        <a:pt x="132" y="201"/>
                      </a:lnTo>
                      <a:lnTo>
                        <a:pt x="142" y="198"/>
                      </a:lnTo>
                      <a:lnTo>
                        <a:pt x="151" y="194"/>
                      </a:lnTo>
                      <a:lnTo>
                        <a:pt x="159" y="188"/>
                      </a:lnTo>
                      <a:lnTo>
                        <a:pt x="167" y="183"/>
                      </a:lnTo>
                      <a:lnTo>
                        <a:pt x="174" y="176"/>
                      </a:lnTo>
                      <a:lnTo>
                        <a:pt x="181" y="169"/>
                      </a:lnTo>
                      <a:lnTo>
                        <a:pt x="187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2" y="125"/>
                      </a:lnTo>
                      <a:lnTo>
                        <a:pt x="204" y="114"/>
                      </a:lnTo>
                      <a:lnTo>
                        <a:pt x="204" y="103"/>
                      </a:lnTo>
                      <a:lnTo>
                        <a:pt x="204" y="103"/>
                      </a:lnTo>
                      <a:lnTo>
                        <a:pt x="204" y="93"/>
                      </a:lnTo>
                      <a:lnTo>
                        <a:pt x="203" y="83"/>
                      </a:lnTo>
                      <a:lnTo>
                        <a:pt x="200" y="73"/>
                      </a:lnTo>
                      <a:lnTo>
                        <a:pt x="197" y="63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9"/>
                      </a:lnTo>
                      <a:lnTo>
                        <a:pt x="175" y="31"/>
                      </a:lnTo>
                      <a:lnTo>
                        <a:pt x="168" y="24"/>
                      </a:lnTo>
                      <a:lnTo>
                        <a:pt x="160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3" y="5"/>
                      </a:lnTo>
                      <a:lnTo>
                        <a:pt x="124" y="2"/>
                      </a:lnTo>
                      <a:lnTo>
                        <a:pt x="114" y="1"/>
                      </a:lnTo>
                      <a:lnTo>
                        <a:pt x="103" y="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26"/>
                <p:cNvSpPr>
                  <a:spLocks/>
                </p:cNvSpPr>
                <p:nvPr userDrawn="1"/>
              </p:nvSpPr>
              <p:spPr bwMode="auto">
                <a:xfrm>
                  <a:off x="6408738" y="2522538"/>
                  <a:ext cx="203200" cy="203200"/>
                </a:xfrm>
                <a:custGeom>
                  <a:avLst/>
                  <a:gdLst>
                    <a:gd name="T0" fmla="*/ 194 w 384"/>
                    <a:gd name="T1" fmla="*/ 0 h 384"/>
                    <a:gd name="T2" fmla="*/ 155 w 384"/>
                    <a:gd name="T3" fmla="*/ 4 h 384"/>
                    <a:gd name="T4" fmla="*/ 120 w 384"/>
                    <a:gd name="T5" fmla="*/ 14 h 384"/>
                    <a:gd name="T6" fmla="*/ 86 w 384"/>
                    <a:gd name="T7" fmla="*/ 32 h 384"/>
                    <a:gd name="T8" fmla="*/ 58 w 384"/>
                    <a:gd name="T9" fmla="*/ 55 h 384"/>
                    <a:gd name="T10" fmla="*/ 34 w 384"/>
                    <a:gd name="T11" fmla="*/ 83 h 384"/>
                    <a:gd name="T12" fmla="*/ 16 w 384"/>
                    <a:gd name="T13" fmla="*/ 116 h 384"/>
                    <a:gd name="T14" fmla="*/ 4 w 384"/>
                    <a:gd name="T15" fmla="*/ 152 h 384"/>
                    <a:gd name="T16" fmla="*/ 0 w 384"/>
                    <a:gd name="T17" fmla="*/ 191 h 384"/>
                    <a:gd name="T18" fmla="*/ 1 w 384"/>
                    <a:gd name="T19" fmla="*/ 210 h 384"/>
                    <a:gd name="T20" fmla="*/ 9 w 384"/>
                    <a:gd name="T21" fmla="*/ 248 h 384"/>
                    <a:gd name="T22" fmla="*/ 23 w 384"/>
                    <a:gd name="T23" fmla="*/ 283 h 384"/>
                    <a:gd name="T24" fmla="*/ 43 w 384"/>
                    <a:gd name="T25" fmla="*/ 313 h 384"/>
                    <a:gd name="T26" fmla="*/ 69 w 384"/>
                    <a:gd name="T27" fmla="*/ 340 h 384"/>
                    <a:gd name="T28" fmla="*/ 99 w 384"/>
                    <a:gd name="T29" fmla="*/ 360 h 384"/>
                    <a:gd name="T30" fmla="*/ 134 w 384"/>
                    <a:gd name="T31" fmla="*/ 375 h 384"/>
                    <a:gd name="T32" fmla="*/ 171 w 384"/>
                    <a:gd name="T33" fmla="*/ 383 h 384"/>
                    <a:gd name="T34" fmla="*/ 191 w 384"/>
                    <a:gd name="T35" fmla="*/ 384 h 384"/>
                    <a:gd name="T36" fmla="*/ 229 w 384"/>
                    <a:gd name="T37" fmla="*/ 381 h 384"/>
                    <a:gd name="T38" fmla="*/ 266 w 384"/>
                    <a:gd name="T39" fmla="*/ 370 h 384"/>
                    <a:gd name="T40" fmla="*/ 298 w 384"/>
                    <a:gd name="T41" fmla="*/ 353 h 384"/>
                    <a:gd name="T42" fmla="*/ 327 w 384"/>
                    <a:gd name="T43" fmla="*/ 329 h 384"/>
                    <a:gd name="T44" fmla="*/ 351 w 384"/>
                    <a:gd name="T45" fmla="*/ 301 h 384"/>
                    <a:gd name="T46" fmla="*/ 368 w 384"/>
                    <a:gd name="T47" fmla="*/ 269 h 384"/>
                    <a:gd name="T48" fmla="*/ 380 w 384"/>
                    <a:gd name="T49" fmla="*/ 232 h 384"/>
                    <a:gd name="T50" fmla="*/ 384 w 384"/>
                    <a:gd name="T51" fmla="*/ 193 h 384"/>
                    <a:gd name="T52" fmla="*/ 383 w 384"/>
                    <a:gd name="T53" fmla="*/ 174 h 384"/>
                    <a:gd name="T54" fmla="*/ 376 w 384"/>
                    <a:gd name="T55" fmla="*/ 136 h 384"/>
                    <a:gd name="T56" fmla="*/ 362 w 384"/>
                    <a:gd name="T57" fmla="*/ 102 h 384"/>
                    <a:gd name="T58" fmla="*/ 341 w 384"/>
                    <a:gd name="T59" fmla="*/ 71 h 384"/>
                    <a:gd name="T60" fmla="*/ 316 w 384"/>
                    <a:gd name="T61" fmla="*/ 45 h 384"/>
                    <a:gd name="T62" fmla="*/ 285 w 384"/>
                    <a:gd name="T63" fmla="*/ 24 h 384"/>
                    <a:gd name="T64" fmla="*/ 251 w 384"/>
                    <a:gd name="T65" fmla="*/ 9 h 384"/>
                    <a:gd name="T66" fmla="*/ 213 w 384"/>
                    <a:gd name="T67" fmla="*/ 1 h 384"/>
                    <a:gd name="T68" fmla="*/ 194 w 384"/>
                    <a:gd name="T69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5" y="4"/>
                      </a:lnTo>
                      <a:lnTo>
                        <a:pt x="137" y="8"/>
                      </a:lnTo>
                      <a:lnTo>
                        <a:pt x="120" y="14"/>
                      </a:lnTo>
                      <a:lnTo>
                        <a:pt x="102" y="23"/>
                      </a:lnTo>
                      <a:lnTo>
                        <a:pt x="86" y="32"/>
                      </a:lnTo>
                      <a:lnTo>
                        <a:pt x="71" y="43"/>
                      </a:lnTo>
                      <a:lnTo>
                        <a:pt x="58" y="55"/>
                      </a:lnTo>
                      <a:lnTo>
                        <a:pt x="45" y="69"/>
                      </a:lnTo>
                      <a:lnTo>
                        <a:pt x="34" y="83"/>
                      </a:lnTo>
                      <a:lnTo>
                        <a:pt x="25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4" y="152"/>
                      </a:lnTo>
                      <a:lnTo>
                        <a:pt x="2" y="171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1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5" y="265"/>
                      </a:lnTo>
                      <a:lnTo>
                        <a:pt x="23" y="283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6" y="327"/>
                      </a:lnTo>
                      <a:lnTo>
                        <a:pt x="69" y="340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9"/>
                      </a:lnTo>
                      <a:lnTo>
                        <a:pt x="134" y="375"/>
                      </a:lnTo>
                      <a:lnTo>
                        <a:pt x="152" y="380"/>
                      </a:lnTo>
                      <a:lnTo>
                        <a:pt x="171" y="383"/>
                      </a:lnTo>
                      <a:lnTo>
                        <a:pt x="191" y="384"/>
                      </a:lnTo>
                      <a:lnTo>
                        <a:pt x="191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8" y="376"/>
                      </a:lnTo>
                      <a:lnTo>
                        <a:pt x="266" y="370"/>
                      </a:lnTo>
                      <a:lnTo>
                        <a:pt x="282" y="361"/>
                      </a:lnTo>
                      <a:lnTo>
                        <a:pt x="298" y="353"/>
                      </a:lnTo>
                      <a:lnTo>
                        <a:pt x="313" y="341"/>
                      </a:lnTo>
                      <a:lnTo>
                        <a:pt x="327" y="329"/>
                      </a:lnTo>
                      <a:lnTo>
                        <a:pt x="339" y="315"/>
                      </a:lnTo>
                      <a:lnTo>
                        <a:pt x="351" y="301"/>
                      </a:lnTo>
                      <a:lnTo>
                        <a:pt x="361" y="285"/>
                      </a:lnTo>
                      <a:lnTo>
                        <a:pt x="368" y="269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4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1" y="155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7"/>
                      </a:lnTo>
                      <a:lnTo>
                        <a:pt x="341" y="71"/>
                      </a:lnTo>
                      <a:lnTo>
                        <a:pt x="330" y="57"/>
                      </a:lnTo>
                      <a:lnTo>
                        <a:pt x="316" y="45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3" y="5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27"/>
                <p:cNvSpPr>
                  <a:spLocks/>
                </p:cNvSpPr>
                <p:nvPr userDrawn="1"/>
              </p:nvSpPr>
              <p:spPr bwMode="auto">
                <a:xfrm>
                  <a:off x="6456363" y="2570163"/>
                  <a:ext cx="107950" cy="107950"/>
                </a:xfrm>
                <a:custGeom>
                  <a:avLst/>
                  <a:gdLst>
                    <a:gd name="T0" fmla="*/ 104 w 206"/>
                    <a:gd name="T1" fmla="*/ 0 h 204"/>
                    <a:gd name="T2" fmla="*/ 83 w 206"/>
                    <a:gd name="T3" fmla="*/ 2 h 204"/>
                    <a:gd name="T4" fmla="*/ 64 w 206"/>
                    <a:gd name="T5" fmla="*/ 7 h 204"/>
                    <a:gd name="T6" fmla="*/ 47 w 206"/>
                    <a:gd name="T7" fmla="*/ 17 h 204"/>
                    <a:gd name="T8" fmla="*/ 32 w 206"/>
                    <a:gd name="T9" fmla="*/ 29 h 204"/>
                    <a:gd name="T10" fmla="*/ 19 w 206"/>
                    <a:gd name="T11" fmla="*/ 44 h 204"/>
                    <a:gd name="T12" fmla="*/ 9 w 206"/>
                    <a:gd name="T13" fmla="*/ 61 h 204"/>
                    <a:gd name="T14" fmla="*/ 4 w 206"/>
                    <a:gd name="T15" fmla="*/ 81 h 204"/>
                    <a:gd name="T16" fmla="*/ 0 w 206"/>
                    <a:gd name="T17" fmla="*/ 101 h 204"/>
                    <a:gd name="T18" fmla="*/ 1 w 206"/>
                    <a:gd name="T19" fmla="*/ 112 h 204"/>
                    <a:gd name="T20" fmla="*/ 6 w 206"/>
                    <a:gd name="T21" fmla="*/ 132 h 204"/>
                    <a:gd name="T22" fmla="*/ 13 w 206"/>
                    <a:gd name="T23" fmla="*/ 151 h 204"/>
                    <a:gd name="T24" fmla="*/ 24 w 206"/>
                    <a:gd name="T25" fmla="*/ 167 h 204"/>
                    <a:gd name="T26" fmla="*/ 38 w 206"/>
                    <a:gd name="T27" fmla="*/ 181 h 204"/>
                    <a:gd name="T28" fmla="*/ 54 w 206"/>
                    <a:gd name="T29" fmla="*/ 191 h 204"/>
                    <a:gd name="T30" fmla="*/ 73 w 206"/>
                    <a:gd name="T31" fmla="*/ 200 h 204"/>
                    <a:gd name="T32" fmla="*/ 92 w 206"/>
                    <a:gd name="T33" fmla="*/ 204 h 204"/>
                    <a:gd name="T34" fmla="*/ 103 w 206"/>
                    <a:gd name="T35" fmla="*/ 204 h 204"/>
                    <a:gd name="T36" fmla="*/ 123 w 206"/>
                    <a:gd name="T37" fmla="*/ 202 h 204"/>
                    <a:gd name="T38" fmla="*/ 143 w 206"/>
                    <a:gd name="T39" fmla="*/ 197 h 204"/>
                    <a:gd name="T40" fmla="*/ 160 w 206"/>
                    <a:gd name="T41" fmla="*/ 187 h 204"/>
                    <a:gd name="T42" fmla="*/ 175 w 206"/>
                    <a:gd name="T43" fmla="*/ 175 h 204"/>
                    <a:gd name="T44" fmla="*/ 188 w 206"/>
                    <a:gd name="T45" fmla="*/ 160 h 204"/>
                    <a:gd name="T46" fmla="*/ 197 w 206"/>
                    <a:gd name="T47" fmla="*/ 143 h 204"/>
                    <a:gd name="T48" fmla="*/ 204 w 206"/>
                    <a:gd name="T49" fmla="*/ 124 h 204"/>
                    <a:gd name="T50" fmla="*/ 206 w 206"/>
                    <a:gd name="T51" fmla="*/ 103 h 204"/>
                    <a:gd name="T52" fmla="*/ 205 w 206"/>
                    <a:gd name="T53" fmla="*/ 92 h 204"/>
                    <a:gd name="T54" fmla="*/ 202 w 206"/>
                    <a:gd name="T55" fmla="*/ 72 h 204"/>
                    <a:gd name="T56" fmla="*/ 194 w 206"/>
                    <a:gd name="T57" fmla="*/ 54 h 204"/>
                    <a:gd name="T58" fmla="*/ 183 w 206"/>
                    <a:gd name="T59" fmla="*/ 37 h 204"/>
                    <a:gd name="T60" fmla="*/ 169 w 206"/>
                    <a:gd name="T61" fmla="*/ 23 h 204"/>
                    <a:gd name="T62" fmla="*/ 153 w 206"/>
                    <a:gd name="T63" fmla="*/ 13 h 204"/>
                    <a:gd name="T64" fmla="*/ 135 w 206"/>
                    <a:gd name="T65" fmla="*/ 4 h 204"/>
                    <a:gd name="T66" fmla="*/ 115 w 206"/>
                    <a:gd name="T67" fmla="*/ 0 h 204"/>
                    <a:gd name="T68" fmla="*/ 104 w 206"/>
                    <a:gd name="T69" fmla="*/ 0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4">
                      <a:moveTo>
                        <a:pt x="104" y="0"/>
                      </a:moveTo>
                      <a:lnTo>
                        <a:pt x="104" y="0"/>
                      </a:lnTo>
                      <a:lnTo>
                        <a:pt x="94" y="0"/>
                      </a:lnTo>
                      <a:lnTo>
                        <a:pt x="83" y="2"/>
                      </a:lnTo>
                      <a:lnTo>
                        <a:pt x="74" y="4"/>
                      </a:lnTo>
                      <a:lnTo>
                        <a:pt x="64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2"/>
                      </a:lnTo>
                      <a:lnTo>
                        <a:pt x="32" y="29"/>
                      </a:lnTo>
                      <a:lnTo>
                        <a:pt x="25" y="36"/>
                      </a:lnTo>
                      <a:lnTo>
                        <a:pt x="19" y="44"/>
                      </a:lnTo>
                      <a:lnTo>
                        <a:pt x="13" y="53"/>
                      </a:lnTo>
                      <a:lnTo>
                        <a:pt x="9" y="61"/>
                      </a:lnTo>
                      <a:lnTo>
                        <a:pt x="6" y="71"/>
                      </a:lnTo>
                      <a:lnTo>
                        <a:pt x="4" y="81"/>
                      </a:lnTo>
                      <a:lnTo>
                        <a:pt x="1" y="91"/>
                      </a:lnTo>
                      <a:lnTo>
                        <a:pt x="0" y="101"/>
                      </a:lnTo>
                      <a:lnTo>
                        <a:pt x="0" y="101"/>
                      </a:lnTo>
                      <a:lnTo>
                        <a:pt x="1" y="112"/>
                      </a:lnTo>
                      <a:lnTo>
                        <a:pt x="3" y="121"/>
                      </a:lnTo>
                      <a:lnTo>
                        <a:pt x="6" y="132"/>
                      </a:lnTo>
                      <a:lnTo>
                        <a:pt x="9" y="141"/>
                      </a:lnTo>
                      <a:lnTo>
                        <a:pt x="13" y="151"/>
                      </a:lnTo>
                      <a:lnTo>
                        <a:pt x="18" y="159"/>
                      </a:lnTo>
                      <a:lnTo>
                        <a:pt x="24" y="167"/>
                      </a:lnTo>
                      <a:lnTo>
                        <a:pt x="31" y="174"/>
                      </a:lnTo>
                      <a:lnTo>
                        <a:pt x="38" y="181"/>
                      </a:lnTo>
                      <a:lnTo>
                        <a:pt x="46" y="187"/>
                      </a:lnTo>
                      <a:lnTo>
                        <a:pt x="54" y="191"/>
                      </a:lnTo>
                      <a:lnTo>
                        <a:pt x="63" y="196"/>
                      </a:lnTo>
                      <a:lnTo>
                        <a:pt x="73" y="200"/>
                      </a:lnTo>
                      <a:lnTo>
                        <a:pt x="82" y="202"/>
                      </a:lnTo>
                      <a:lnTo>
                        <a:pt x="92" y="204"/>
                      </a:lnTo>
                      <a:lnTo>
                        <a:pt x="103" y="204"/>
                      </a:lnTo>
                      <a:lnTo>
                        <a:pt x="103" y="204"/>
                      </a:lnTo>
                      <a:lnTo>
                        <a:pt x="113" y="204"/>
                      </a:lnTo>
                      <a:lnTo>
                        <a:pt x="123" y="202"/>
                      </a:lnTo>
                      <a:lnTo>
                        <a:pt x="133" y="200"/>
                      </a:lnTo>
                      <a:lnTo>
                        <a:pt x="143" y="197"/>
                      </a:lnTo>
                      <a:lnTo>
                        <a:pt x="151" y="193"/>
                      </a:lnTo>
                      <a:lnTo>
                        <a:pt x="160" y="187"/>
                      </a:lnTo>
                      <a:lnTo>
                        <a:pt x="168" y="182"/>
                      </a:lnTo>
                      <a:lnTo>
                        <a:pt x="175" y="175"/>
                      </a:lnTo>
                      <a:lnTo>
                        <a:pt x="182" y="168"/>
                      </a:lnTo>
                      <a:lnTo>
                        <a:pt x="188" y="160"/>
                      </a:lnTo>
                      <a:lnTo>
                        <a:pt x="193" y="152"/>
                      </a:lnTo>
                      <a:lnTo>
                        <a:pt x="197" y="143"/>
                      </a:lnTo>
                      <a:lnTo>
                        <a:pt x="201" y="133"/>
                      </a:lnTo>
                      <a:lnTo>
                        <a:pt x="204" y="124"/>
                      </a:lnTo>
                      <a:lnTo>
                        <a:pt x="205" y="114"/>
                      </a:lnTo>
                      <a:lnTo>
                        <a:pt x="206" y="103"/>
                      </a:lnTo>
                      <a:lnTo>
                        <a:pt x="206" y="103"/>
                      </a:lnTo>
                      <a:lnTo>
                        <a:pt x="205" y="92"/>
                      </a:lnTo>
                      <a:lnTo>
                        <a:pt x="204" y="83"/>
                      </a:lnTo>
                      <a:lnTo>
                        <a:pt x="202" y="72"/>
                      </a:lnTo>
                      <a:lnTo>
                        <a:pt x="199" y="63"/>
                      </a:lnTo>
                      <a:lnTo>
                        <a:pt x="194" y="54"/>
                      </a:lnTo>
                      <a:lnTo>
                        <a:pt x="189" y="45"/>
                      </a:lnTo>
                      <a:lnTo>
                        <a:pt x="183" y="37"/>
                      </a:lnTo>
                      <a:lnTo>
                        <a:pt x="177" y="30"/>
                      </a:lnTo>
                      <a:lnTo>
                        <a:pt x="169" y="23"/>
                      </a:lnTo>
                      <a:lnTo>
                        <a:pt x="162" y="18"/>
                      </a:lnTo>
                      <a:lnTo>
                        <a:pt x="153" y="13"/>
                      </a:lnTo>
                      <a:lnTo>
                        <a:pt x="144" y="8"/>
                      </a:lnTo>
                      <a:lnTo>
                        <a:pt x="135" y="4"/>
                      </a:lnTo>
                      <a:lnTo>
                        <a:pt x="125" y="2"/>
                      </a:lnTo>
                      <a:lnTo>
                        <a:pt x="115" y="0"/>
                      </a:lnTo>
                      <a:lnTo>
                        <a:pt x="104" y="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 rot="20857406">
                <a:off x="1095566" y="332656"/>
                <a:ext cx="712422" cy="585650"/>
                <a:chOff x="1095566" y="497639"/>
                <a:chExt cx="712422" cy="585650"/>
              </a:xfrm>
            </p:grpSpPr>
            <p:sp>
              <p:nvSpPr>
                <p:cNvPr id="55" name="Freeform 48"/>
                <p:cNvSpPr>
                  <a:spLocks/>
                </p:cNvSpPr>
                <p:nvPr/>
              </p:nvSpPr>
              <p:spPr bwMode="auto">
                <a:xfrm>
                  <a:off x="1095566" y="497639"/>
                  <a:ext cx="712422" cy="585650"/>
                </a:xfrm>
                <a:custGeom>
                  <a:avLst/>
                  <a:gdLst>
                    <a:gd name="T0" fmla="*/ 1281 w 2292"/>
                    <a:gd name="T1" fmla="*/ 1 h 1927"/>
                    <a:gd name="T2" fmla="*/ 1143 w 2292"/>
                    <a:gd name="T3" fmla="*/ 18 h 1927"/>
                    <a:gd name="T4" fmla="*/ 1012 w 2292"/>
                    <a:gd name="T5" fmla="*/ 53 h 1927"/>
                    <a:gd name="T6" fmla="*/ 888 w 2292"/>
                    <a:gd name="T7" fmla="*/ 106 h 1927"/>
                    <a:gd name="T8" fmla="*/ 775 w 2292"/>
                    <a:gd name="T9" fmla="*/ 175 h 1927"/>
                    <a:gd name="T10" fmla="*/ 671 w 2292"/>
                    <a:gd name="T11" fmla="*/ 259 h 1927"/>
                    <a:gd name="T12" fmla="*/ 581 w 2292"/>
                    <a:gd name="T13" fmla="*/ 356 h 1927"/>
                    <a:gd name="T14" fmla="*/ 504 w 2292"/>
                    <a:gd name="T15" fmla="*/ 464 h 1927"/>
                    <a:gd name="T16" fmla="*/ 443 w 2292"/>
                    <a:gd name="T17" fmla="*/ 583 h 1927"/>
                    <a:gd name="T18" fmla="*/ 399 w 2292"/>
                    <a:gd name="T19" fmla="*/ 710 h 1927"/>
                    <a:gd name="T20" fmla="*/ 372 w 2292"/>
                    <a:gd name="T21" fmla="*/ 846 h 1927"/>
                    <a:gd name="T22" fmla="*/ 368 w 2292"/>
                    <a:gd name="T23" fmla="*/ 1036 h 1927"/>
                    <a:gd name="T24" fmla="*/ 379 w 2292"/>
                    <a:gd name="T25" fmla="*/ 1128 h 1927"/>
                    <a:gd name="T26" fmla="*/ 412 w 2292"/>
                    <a:gd name="T27" fmla="*/ 1261 h 1927"/>
                    <a:gd name="T28" fmla="*/ 462 w 2292"/>
                    <a:gd name="T29" fmla="*/ 1386 h 1927"/>
                    <a:gd name="T30" fmla="*/ 528 w 2292"/>
                    <a:gd name="T31" fmla="*/ 1501 h 1927"/>
                    <a:gd name="T32" fmla="*/ 610 w 2292"/>
                    <a:gd name="T33" fmla="*/ 1605 h 1927"/>
                    <a:gd name="T34" fmla="*/ 705 w 2292"/>
                    <a:gd name="T35" fmla="*/ 1698 h 1927"/>
                    <a:gd name="T36" fmla="*/ 811 w 2292"/>
                    <a:gd name="T37" fmla="*/ 1778 h 1927"/>
                    <a:gd name="T38" fmla="*/ 929 w 2292"/>
                    <a:gd name="T39" fmla="*/ 1841 h 1927"/>
                    <a:gd name="T40" fmla="*/ 1055 w 2292"/>
                    <a:gd name="T41" fmla="*/ 1889 h 1927"/>
                    <a:gd name="T42" fmla="*/ 1188 w 2292"/>
                    <a:gd name="T43" fmla="*/ 1918 h 1927"/>
                    <a:gd name="T44" fmla="*/ 1328 w 2292"/>
                    <a:gd name="T45" fmla="*/ 1927 h 1927"/>
                    <a:gd name="T46" fmla="*/ 1427 w 2292"/>
                    <a:gd name="T47" fmla="*/ 1923 h 1927"/>
                    <a:gd name="T48" fmla="*/ 1570 w 2292"/>
                    <a:gd name="T49" fmla="*/ 1897 h 1927"/>
                    <a:gd name="T50" fmla="*/ 1704 w 2292"/>
                    <a:gd name="T51" fmla="*/ 1852 h 1927"/>
                    <a:gd name="T52" fmla="*/ 1828 w 2292"/>
                    <a:gd name="T53" fmla="*/ 1788 h 1927"/>
                    <a:gd name="T54" fmla="*/ 1942 w 2292"/>
                    <a:gd name="T55" fmla="*/ 1708 h 1927"/>
                    <a:gd name="T56" fmla="*/ 2042 w 2292"/>
                    <a:gd name="T57" fmla="*/ 1612 h 1927"/>
                    <a:gd name="T58" fmla="*/ 2128 w 2292"/>
                    <a:gd name="T59" fmla="*/ 1503 h 1927"/>
                    <a:gd name="T60" fmla="*/ 2198 w 2292"/>
                    <a:gd name="T61" fmla="*/ 1382 h 1927"/>
                    <a:gd name="T62" fmla="*/ 2249 w 2292"/>
                    <a:gd name="T63" fmla="*/ 1251 h 1927"/>
                    <a:gd name="T64" fmla="*/ 2282 w 2292"/>
                    <a:gd name="T65" fmla="*/ 1111 h 1927"/>
                    <a:gd name="T66" fmla="*/ 2292 w 2292"/>
                    <a:gd name="T67" fmla="*/ 964 h 1927"/>
                    <a:gd name="T68" fmla="*/ 2288 w 2292"/>
                    <a:gd name="T69" fmla="*/ 865 h 1927"/>
                    <a:gd name="T70" fmla="*/ 2262 w 2292"/>
                    <a:gd name="T71" fmla="*/ 723 h 1927"/>
                    <a:gd name="T72" fmla="*/ 2217 w 2292"/>
                    <a:gd name="T73" fmla="*/ 588 h 1927"/>
                    <a:gd name="T74" fmla="*/ 2153 w 2292"/>
                    <a:gd name="T75" fmla="*/ 464 h 1927"/>
                    <a:gd name="T76" fmla="*/ 2073 w 2292"/>
                    <a:gd name="T77" fmla="*/ 350 h 1927"/>
                    <a:gd name="T78" fmla="*/ 1977 w 2292"/>
                    <a:gd name="T79" fmla="*/ 250 h 1927"/>
                    <a:gd name="T80" fmla="*/ 1868 w 2292"/>
                    <a:gd name="T81" fmla="*/ 164 h 1927"/>
                    <a:gd name="T82" fmla="*/ 1746 w 2292"/>
                    <a:gd name="T83" fmla="*/ 95 h 1927"/>
                    <a:gd name="T84" fmla="*/ 1615 w 2292"/>
                    <a:gd name="T85" fmla="*/ 43 h 1927"/>
                    <a:gd name="T86" fmla="*/ 1476 w 2292"/>
                    <a:gd name="T87" fmla="*/ 11 h 1927"/>
                    <a:gd name="T88" fmla="*/ 1328 w 2292"/>
                    <a:gd name="T89" fmla="*/ 0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7">
                      <a:moveTo>
                        <a:pt x="1328" y="0"/>
                      </a:moveTo>
                      <a:lnTo>
                        <a:pt x="1328" y="0"/>
                      </a:lnTo>
                      <a:lnTo>
                        <a:pt x="1281" y="1"/>
                      </a:lnTo>
                      <a:lnTo>
                        <a:pt x="1235" y="5"/>
                      </a:lnTo>
                      <a:lnTo>
                        <a:pt x="1188" y="10"/>
                      </a:lnTo>
                      <a:lnTo>
                        <a:pt x="1143" y="18"/>
                      </a:lnTo>
                      <a:lnTo>
                        <a:pt x="1099" y="27"/>
                      </a:lnTo>
                      <a:lnTo>
                        <a:pt x="1055" y="39"/>
                      </a:lnTo>
                      <a:lnTo>
                        <a:pt x="1012" y="53"/>
                      </a:lnTo>
                      <a:lnTo>
                        <a:pt x="970" y="69"/>
                      </a:lnTo>
                      <a:lnTo>
                        <a:pt x="929" y="87"/>
                      </a:lnTo>
                      <a:lnTo>
                        <a:pt x="888" y="106"/>
                      </a:lnTo>
                      <a:lnTo>
                        <a:pt x="849" y="127"/>
                      </a:lnTo>
                      <a:lnTo>
                        <a:pt x="811" y="151"/>
                      </a:lnTo>
                      <a:lnTo>
                        <a:pt x="775" y="175"/>
                      </a:lnTo>
                      <a:lnTo>
                        <a:pt x="739" y="202"/>
                      </a:lnTo>
                      <a:lnTo>
                        <a:pt x="705" y="230"/>
                      </a:lnTo>
                      <a:lnTo>
                        <a:pt x="671" y="259"/>
                      </a:lnTo>
                      <a:lnTo>
                        <a:pt x="640" y="290"/>
                      </a:lnTo>
                      <a:lnTo>
                        <a:pt x="610" y="322"/>
                      </a:lnTo>
                      <a:lnTo>
                        <a:pt x="581" y="356"/>
                      </a:lnTo>
                      <a:lnTo>
                        <a:pt x="554" y="390"/>
                      </a:lnTo>
                      <a:lnTo>
                        <a:pt x="528" y="427"/>
                      </a:lnTo>
                      <a:lnTo>
                        <a:pt x="504" y="464"/>
                      </a:lnTo>
                      <a:lnTo>
                        <a:pt x="483" y="502"/>
                      </a:lnTo>
                      <a:lnTo>
                        <a:pt x="462" y="542"/>
                      </a:lnTo>
                      <a:lnTo>
                        <a:pt x="443" y="583"/>
                      </a:lnTo>
                      <a:lnTo>
                        <a:pt x="427" y="624"/>
                      </a:lnTo>
                      <a:lnTo>
                        <a:pt x="412" y="667"/>
                      </a:lnTo>
                      <a:lnTo>
                        <a:pt x="399" y="710"/>
                      </a:lnTo>
                      <a:lnTo>
                        <a:pt x="388" y="754"/>
                      </a:lnTo>
                      <a:lnTo>
                        <a:pt x="379" y="800"/>
                      </a:lnTo>
                      <a:lnTo>
                        <a:pt x="372" y="846"/>
                      </a:lnTo>
                      <a:lnTo>
                        <a:pt x="368" y="892"/>
                      </a:lnTo>
                      <a:lnTo>
                        <a:pt x="0" y="964"/>
                      </a:lnTo>
                      <a:lnTo>
                        <a:pt x="368" y="1036"/>
                      </a:lnTo>
                      <a:lnTo>
                        <a:pt x="368" y="1036"/>
                      </a:lnTo>
                      <a:lnTo>
                        <a:pt x="372" y="1082"/>
                      </a:lnTo>
                      <a:lnTo>
                        <a:pt x="379" y="1128"/>
                      </a:lnTo>
                      <a:lnTo>
                        <a:pt x="388" y="1173"/>
                      </a:lnTo>
                      <a:lnTo>
                        <a:pt x="399" y="1218"/>
                      </a:lnTo>
                      <a:lnTo>
                        <a:pt x="412" y="1261"/>
                      </a:lnTo>
                      <a:lnTo>
                        <a:pt x="427" y="1304"/>
                      </a:lnTo>
                      <a:lnTo>
                        <a:pt x="443" y="1345"/>
                      </a:lnTo>
                      <a:lnTo>
                        <a:pt x="462" y="1386"/>
                      </a:lnTo>
                      <a:lnTo>
                        <a:pt x="483" y="1425"/>
                      </a:lnTo>
                      <a:lnTo>
                        <a:pt x="504" y="1464"/>
                      </a:lnTo>
                      <a:lnTo>
                        <a:pt x="528" y="1501"/>
                      </a:lnTo>
                      <a:lnTo>
                        <a:pt x="554" y="1537"/>
                      </a:lnTo>
                      <a:lnTo>
                        <a:pt x="581" y="1572"/>
                      </a:lnTo>
                      <a:lnTo>
                        <a:pt x="610" y="1605"/>
                      </a:lnTo>
                      <a:lnTo>
                        <a:pt x="640" y="1638"/>
                      </a:lnTo>
                      <a:lnTo>
                        <a:pt x="671" y="1669"/>
                      </a:lnTo>
                      <a:lnTo>
                        <a:pt x="705" y="1698"/>
                      </a:lnTo>
                      <a:lnTo>
                        <a:pt x="739" y="1726"/>
                      </a:lnTo>
                      <a:lnTo>
                        <a:pt x="775" y="1753"/>
                      </a:lnTo>
                      <a:lnTo>
                        <a:pt x="811" y="1778"/>
                      </a:lnTo>
                      <a:lnTo>
                        <a:pt x="849" y="1800"/>
                      </a:lnTo>
                      <a:lnTo>
                        <a:pt x="888" y="1822"/>
                      </a:lnTo>
                      <a:lnTo>
                        <a:pt x="929" y="1841"/>
                      </a:lnTo>
                      <a:lnTo>
                        <a:pt x="970" y="1858"/>
                      </a:lnTo>
                      <a:lnTo>
                        <a:pt x="1012" y="1875"/>
                      </a:lnTo>
                      <a:lnTo>
                        <a:pt x="1055" y="1889"/>
                      </a:lnTo>
                      <a:lnTo>
                        <a:pt x="1099" y="1900"/>
                      </a:lnTo>
                      <a:lnTo>
                        <a:pt x="1143" y="1910"/>
                      </a:lnTo>
                      <a:lnTo>
                        <a:pt x="1188" y="1918"/>
                      </a:lnTo>
                      <a:lnTo>
                        <a:pt x="1235" y="1923"/>
                      </a:lnTo>
                      <a:lnTo>
                        <a:pt x="1281" y="1926"/>
                      </a:lnTo>
                      <a:lnTo>
                        <a:pt x="1328" y="1927"/>
                      </a:lnTo>
                      <a:lnTo>
                        <a:pt x="1328" y="1927"/>
                      </a:lnTo>
                      <a:lnTo>
                        <a:pt x="1378" y="1926"/>
                      </a:lnTo>
                      <a:lnTo>
                        <a:pt x="1427" y="1923"/>
                      </a:lnTo>
                      <a:lnTo>
                        <a:pt x="1476" y="1917"/>
                      </a:lnTo>
                      <a:lnTo>
                        <a:pt x="1523" y="1908"/>
                      </a:lnTo>
                      <a:lnTo>
                        <a:pt x="1570" y="1897"/>
                      </a:lnTo>
                      <a:lnTo>
                        <a:pt x="1615" y="1884"/>
                      </a:lnTo>
                      <a:lnTo>
                        <a:pt x="1660" y="1869"/>
                      </a:lnTo>
                      <a:lnTo>
                        <a:pt x="1704" y="1852"/>
                      </a:lnTo>
                      <a:lnTo>
                        <a:pt x="1746" y="1833"/>
                      </a:lnTo>
                      <a:lnTo>
                        <a:pt x="1788" y="1811"/>
                      </a:lnTo>
                      <a:lnTo>
                        <a:pt x="1828" y="1788"/>
                      </a:lnTo>
                      <a:lnTo>
                        <a:pt x="1868" y="1764"/>
                      </a:lnTo>
                      <a:lnTo>
                        <a:pt x="1906" y="1737"/>
                      </a:lnTo>
                      <a:lnTo>
                        <a:pt x="1942" y="1708"/>
                      </a:lnTo>
                      <a:lnTo>
                        <a:pt x="1977" y="1677"/>
                      </a:lnTo>
                      <a:lnTo>
                        <a:pt x="2010" y="1645"/>
                      </a:lnTo>
                      <a:lnTo>
                        <a:pt x="2042" y="1612"/>
                      </a:lnTo>
                      <a:lnTo>
                        <a:pt x="2073" y="1577"/>
                      </a:lnTo>
                      <a:lnTo>
                        <a:pt x="2101" y="1541"/>
                      </a:lnTo>
                      <a:lnTo>
                        <a:pt x="2128" y="1503"/>
                      </a:lnTo>
                      <a:lnTo>
                        <a:pt x="2153" y="1464"/>
                      </a:lnTo>
                      <a:lnTo>
                        <a:pt x="2176" y="1423"/>
                      </a:lnTo>
                      <a:lnTo>
                        <a:pt x="2198" y="1382"/>
                      </a:lnTo>
                      <a:lnTo>
                        <a:pt x="2217" y="1339"/>
                      </a:lnTo>
                      <a:lnTo>
                        <a:pt x="2234" y="1295"/>
                      </a:lnTo>
                      <a:lnTo>
                        <a:pt x="2249" y="1251"/>
                      </a:lnTo>
                      <a:lnTo>
                        <a:pt x="2262" y="1205"/>
                      </a:lnTo>
                      <a:lnTo>
                        <a:pt x="2273" y="1158"/>
                      </a:lnTo>
                      <a:lnTo>
                        <a:pt x="2282" y="1111"/>
                      </a:lnTo>
                      <a:lnTo>
                        <a:pt x="2288" y="1062"/>
                      </a:lnTo>
                      <a:lnTo>
                        <a:pt x="2291" y="1014"/>
                      </a:lnTo>
                      <a:lnTo>
                        <a:pt x="2292" y="964"/>
                      </a:lnTo>
                      <a:lnTo>
                        <a:pt x="2292" y="964"/>
                      </a:lnTo>
                      <a:lnTo>
                        <a:pt x="2291" y="914"/>
                      </a:lnTo>
                      <a:lnTo>
                        <a:pt x="2288" y="865"/>
                      </a:lnTo>
                      <a:lnTo>
                        <a:pt x="2282" y="817"/>
                      </a:lnTo>
                      <a:lnTo>
                        <a:pt x="2273" y="769"/>
                      </a:lnTo>
                      <a:lnTo>
                        <a:pt x="2262" y="723"/>
                      </a:lnTo>
                      <a:lnTo>
                        <a:pt x="2249" y="677"/>
                      </a:lnTo>
                      <a:lnTo>
                        <a:pt x="2234" y="633"/>
                      </a:lnTo>
                      <a:lnTo>
                        <a:pt x="2217" y="588"/>
                      </a:lnTo>
                      <a:lnTo>
                        <a:pt x="2198" y="546"/>
                      </a:lnTo>
                      <a:lnTo>
                        <a:pt x="2176" y="504"/>
                      </a:lnTo>
                      <a:lnTo>
                        <a:pt x="2153" y="464"/>
                      </a:lnTo>
                      <a:lnTo>
                        <a:pt x="2128" y="425"/>
                      </a:lnTo>
                      <a:lnTo>
                        <a:pt x="2101" y="387"/>
                      </a:lnTo>
                      <a:lnTo>
                        <a:pt x="2073" y="350"/>
                      </a:lnTo>
                      <a:lnTo>
                        <a:pt x="2042" y="316"/>
                      </a:lnTo>
                      <a:lnTo>
                        <a:pt x="2010" y="283"/>
                      </a:lnTo>
                      <a:lnTo>
                        <a:pt x="1977" y="250"/>
                      </a:lnTo>
                      <a:lnTo>
                        <a:pt x="1942" y="220"/>
                      </a:lnTo>
                      <a:lnTo>
                        <a:pt x="1906" y="191"/>
                      </a:lnTo>
                      <a:lnTo>
                        <a:pt x="1868" y="164"/>
                      </a:lnTo>
                      <a:lnTo>
                        <a:pt x="1828" y="139"/>
                      </a:lnTo>
                      <a:lnTo>
                        <a:pt x="1788" y="117"/>
                      </a:lnTo>
                      <a:lnTo>
                        <a:pt x="1746" y="95"/>
                      </a:lnTo>
                      <a:lnTo>
                        <a:pt x="1704" y="76"/>
                      </a:lnTo>
                      <a:lnTo>
                        <a:pt x="1660" y="59"/>
                      </a:lnTo>
                      <a:lnTo>
                        <a:pt x="1615" y="43"/>
                      </a:lnTo>
                      <a:lnTo>
                        <a:pt x="1570" y="31"/>
                      </a:lnTo>
                      <a:lnTo>
                        <a:pt x="1523" y="20"/>
                      </a:lnTo>
                      <a:lnTo>
                        <a:pt x="1476" y="11"/>
                      </a:lnTo>
                      <a:lnTo>
                        <a:pt x="1427" y="5"/>
                      </a:lnTo>
                      <a:lnTo>
                        <a:pt x="1378" y="1"/>
                      </a:lnTo>
                      <a:lnTo>
                        <a:pt x="1328" y="0"/>
                      </a:lnTo>
                      <a:lnTo>
                        <a:pt x="1328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 rot="742594">
                  <a:off x="1321647" y="53514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8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62401"/>
              </p:ext>
            </p:extLst>
          </p:nvPr>
        </p:nvGraphicFramePr>
        <p:xfrm>
          <a:off x="611560" y="1556792"/>
          <a:ext cx="7920880" cy="486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84205617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37526857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19077552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94703258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0298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Connected</a:t>
                      </a:r>
                      <a:r>
                        <a:rPr lang="en-US" altLang="ko-KR" baseline="0" dirty="0" smtClean="0"/>
                        <a:t> car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Smart car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Raspberry</a:t>
                      </a:r>
                      <a:r>
                        <a:rPr lang="en-US" altLang="ko-KR" baseline="0" dirty="0" smtClean="0"/>
                        <a:t> Pi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통신 규격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Server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DB Server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31699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차량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system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 컨트롤러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Server</a:t>
                      </a:r>
                      <a:r>
                        <a:rPr lang="en-US" altLang="ko-KR" baseline="0" dirty="0" err="1" smtClean="0"/>
                        <a:t>&amp;DB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30165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GPS </a:t>
                      </a:r>
                      <a:r>
                        <a:rPr lang="ko-KR" altLang="en-US" dirty="0" smtClean="0"/>
                        <a:t>정보 수집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신호등 통제 </a:t>
                      </a:r>
                      <a:r>
                        <a:rPr lang="en-US" altLang="ko-KR" dirty="0" smtClean="0"/>
                        <a:t>sys.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mining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운전자에게 제공할 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8762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유동적인 신호등 시스템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정제된 데이터의 신뢰도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1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6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22188"/>
              </p:ext>
            </p:extLst>
          </p:nvPr>
        </p:nvGraphicFramePr>
        <p:xfrm>
          <a:off x="622780" y="1556793"/>
          <a:ext cx="7909660" cy="5057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70">
                  <a:extLst>
                    <a:ext uri="{9D8B030D-6E8A-4147-A177-3AD203B41FA5}">
                      <a16:colId xmlns:a16="http://schemas.microsoft.com/office/drawing/2014/main" val="1619554482"/>
                    </a:ext>
                  </a:extLst>
                </a:gridCol>
                <a:gridCol w="2026482">
                  <a:extLst>
                    <a:ext uri="{9D8B030D-6E8A-4147-A177-3AD203B41FA5}">
                      <a16:colId xmlns:a16="http://schemas.microsoft.com/office/drawing/2014/main" val="142385689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6955853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771539624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451523955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2085427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852271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86519474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79507405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120265799"/>
                    </a:ext>
                  </a:extLst>
                </a:gridCol>
              </a:tblGrid>
              <a:tr h="484123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추진일정</a:t>
                      </a:r>
                      <a:endParaRPr lang="ko-KR" altLang="en-US" dirty="0"/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7-9</a:t>
                      </a:r>
                      <a:r>
                        <a:rPr lang="ko-KR" altLang="en-US" sz="1400" b="1" dirty="0" smtClean="0"/>
                        <a:t>월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98899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계획수립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55441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7755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분석 및 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676525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40991"/>
                  </a:ext>
                </a:extLst>
              </a:tr>
              <a:tr h="623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104684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93126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52839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최종 마무리 작업 및 논문 작성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359679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수행 일정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68" name="그룹 67"/>
          <p:cNvGrpSpPr/>
          <p:nvPr/>
        </p:nvGrpSpPr>
        <p:grpSpPr>
          <a:xfrm>
            <a:off x="1115616" y="177180"/>
            <a:ext cx="1728192" cy="1010336"/>
            <a:chOff x="251520" y="258424"/>
            <a:chExt cx="1584176" cy="1010336"/>
          </a:xfrm>
        </p:grpSpPr>
        <p:grpSp>
          <p:nvGrpSpPr>
            <p:cNvPr id="69" name="그룹 6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7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9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692672"/>
            <a:ext cx="801896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라즈베리파이</a:t>
            </a:r>
            <a:r>
              <a:rPr lang="en-US" altLang="ko-KR" sz="1600" dirty="0" smtClean="0"/>
              <a:t>3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이용한 사물인터넷 기초부터 </a:t>
            </a:r>
            <a:r>
              <a:rPr lang="ko-KR" altLang="en-US" sz="1600" dirty="0" smtClean="0"/>
              <a:t>실무까지 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동일 출판사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라즈베리파이</a:t>
            </a:r>
            <a:r>
              <a:rPr lang="en-US" altLang="ko-KR" sz="1600" dirty="0"/>
              <a:t>3 with Windows10 </a:t>
            </a:r>
            <a:r>
              <a:rPr lang="en-US" altLang="ko-KR" sz="1600" dirty="0" err="1"/>
              <a:t>IoT</a:t>
            </a:r>
            <a:r>
              <a:rPr lang="en-US" altLang="ko-KR" sz="1600" dirty="0"/>
              <a:t> Core https://</a:t>
            </a:r>
            <a:r>
              <a:rPr lang="en-US" altLang="ko-KR" sz="1600" dirty="0" smtClean="0"/>
              <a:t>developer.microsoft.com/ko-kr/windows/iot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라우팅 알고리즘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교통신호체계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및 도로 </a:t>
            </a:r>
            <a:r>
              <a:rPr lang="ko-KR" altLang="en-US" sz="1600" dirty="0" smtClean="0"/>
              <a:t>교통법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교통 관리 서비스</a:t>
            </a:r>
            <a:r>
              <a:rPr lang="en-US" altLang="ko-KR" sz="1600" dirty="0" smtClean="0"/>
              <a:t>, ITS </a:t>
            </a:r>
            <a:r>
              <a:rPr lang="ko-KR" altLang="en-US" sz="1600" dirty="0" smtClean="0"/>
              <a:t>국가 교통 정보 센터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무선통신 환경에서의 개별 차량 정보를 이용한 교차로 신호제어 알고리즘 개발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서울시립대 이인규 박사과정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대한교통학회지 제</a:t>
            </a:r>
            <a:r>
              <a:rPr lang="en-US" altLang="ko-KR" sz="1600" dirty="0" smtClean="0"/>
              <a:t>27</a:t>
            </a:r>
            <a:r>
              <a:rPr lang="ko-KR" altLang="en-US" sz="1600" dirty="0" smtClean="0"/>
              <a:t>권 제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호</a:t>
            </a:r>
            <a:r>
              <a:rPr lang="en-US" altLang="ko-KR" sz="1600" dirty="0" smtClean="0"/>
              <a:t>, 2009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스마트 신호제어시스템 개발 현황과 교차로의 미래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도로교통공단 책임연구원 </a:t>
            </a:r>
            <a:r>
              <a:rPr lang="ko-KR" altLang="en-US" sz="1600" dirty="0" err="1" smtClean="0"/>
              <a:t>고광용</a:t>
            </a:r>
            <a:r>
              <a:rPr lang="en-US" altLang="ko-KR" sz="1600" dirty="0" smtClean="0"/>
              <a:t>, ITA journal v.160, 2016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신호등 정보 파악하는 </a:t>
            </a:r>
            <a:r>
              <a:rPr lang="en-US" altLang="ko-KR" sz="1600" dirty="0" smtClean="0"/>
              <a:t>V2I </a:t>
            </a:r>
            <a:r>
              <a:rPr lang="ko-KR" altLang="en-US" sz="1600" dirty="0" smtClean="0"/>
              <a:t>통신 기술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정보통신산업진흥원 정보통신방송해외정보</a:t>
            </a:r>
            <a:r>
              <a:rPr lang="en-US" altLang="ko-KR" sz="1600" dirty="0" smtClean="0"/>
              <a:t>(CONEX)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267744" y="72332"/>
            <a:ext cx="1352075" cy="1126827"/>
            <a:chOff x="384149" y="164817"/>
            <a:chExt cx="1352075" cy="1126827"/>
          </a:xfrm>
        </p:grpSpPr>
        <p:grpSp>
          <p:nvGrpSpPr>
            <p:cNvPr id="19" name="그룹 18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24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3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24286" y="341776"/>
              <a:ext cx="6425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10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필요 기술 및 참고문헌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</p:spTree>
    <p:extLst>
      <p:ext uri="{BB962C8B-B14F-4D97-AF65-F5344CB8AC3E}">
        <p14:creationId xmlns:p14="http://schemas.microsoft.com/office/powerpoint/2010/main" val="18912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350100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!</a:t>
            </a:r>
            <a:endParaRPr lang="ko-KR" altLang="en-US" sz="8000" dirty="0">
              <a:solidFill>
                <a:srgbClr val="6D6E7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목표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 algn="just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교차로 인근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차량들의 데이터를 수집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하여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신호를 유동적으로 변경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운전자에게 의미 있는 정보를 제공하여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도로의 혼잡도를 줄이고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 경제적</a:t>
            </a:r>
            <a:r>
              <a:rPr lang="en-US" altLang="ko-KR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환경적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손실을 최소화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하며 운전자의 편의성을 최대화 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효과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주요 구간 소통을 위한 자료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장거리 운전자의 개인 시간 증대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최단거리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선정을 통한 운행 비용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온실가스 배출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446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1" y="2149747"/>
            <a:ext cx="3449983" cy="2143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3" y="4365104"/>
            <a:ext cx="3428671" cy="223254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96684" y="1484784"/>
            <a:ext cx="3025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79912" y="1868046"/>
            <a:ext cx="5220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국내 승용차 등록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1600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만대 돌파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수도권 인구 집중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출퇴근 장거리 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물류서비스 경쟁 심화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 급증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교통의 혼잡도가 삶의 질에 영향을 끼치는 시대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운행에 따른 비용 상승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 혼잡에 따른 손해비용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지연 손해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가장 빠른 경로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 없는 경로 선호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배기가스로 인한 온실효과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잦은 서행과 급가속이 원인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화물차의 엔진은 디젤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인체 유해한 가스 다량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구간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운행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31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2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0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5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36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" y="3757810"/>
            <a:ext cx="7486341" cy="291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06" y="2311524"/>
            <a:ext cx="4408266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22745" y="6217856"/>
            <a:ext cx="725594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556792"/>
            <a:ext cx="2718034" cy="213387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5" name="그룹 24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32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1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직사각형 28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7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60" name="직사각형 59"/>
          <p:cNvSpPr/>
          <p:nvPr/>
        </p:nvSpPr>
        <p:spPr>
          <a:xfrm>
            <a:off x="196684" y="1484784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a. connected Car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6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07993" y="1595108"/>
            <a:ext cx="83884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서울시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차세대 교통신호 운영체계 구축 추진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(2016.2)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교통신호제어 통신망 교체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유선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무선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400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개소 설치 예정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LG U+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통신사업자 선정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신호운영실 구축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시내 신호 종합 모니터링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스마트 신호체계 구축 연구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장기적으로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신호정보 민간 개방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Connected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국토교통부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대전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세종 구간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C-ITS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(Cooperative-Intelligent Transport Systems)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구축 완료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인프라 장치와 차량의 통신 및 차량간 통신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1652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3158"/>
            <a:ext cx="6336704" cy="464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61360" y="6205853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시행중인 교통 관리 서비스</a:t>
            </a:r>
            <a:r>
              <a:rPr lang="en-US" altLang="ko-KR" dirty="0" smtClean="0"/>
              <a:t>, ITS </a:t>
            </a:r>
            <a:r>
              <a:rPr lang="ko-KR" altLang="en-US" dirty="0" smtClean="0"/>
              <a:t>국가 교통 정보 센터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803798" y="3573016"/>
            <a:ext cx="232804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개선사항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검지기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도로전광 표지판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신호제어</a:t>
            </a:r>
          </a:p>
          <a:p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4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수행 시나리오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975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1709</Words>
  <Application>Microsoft Office PowerPoint</Application>
  <PresentationFormat>화면 슬라이드 쇼(4:3)</PresentationFormat>
  <Paragraphs>428</Paragraphs>
  <Slides>33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나눔고딕 Bold</vt:lpstr>
      <vt:lpstr>맑은 고딕</vt:lpstr>
      <vt:lpstr>Arial</vt:lpstr>
      <vt:lpstr>Baskerville Old Face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JhPark</cp:lastModifiedBy>
  <cp:revision>134</cp:revision>
  <dcterms:created xsi:type="dcterms:W3CDTF">2015-03-30T01:55:23Z</dcterms:created>
  <dcterms:modified xsi:type="dcterms:W3CDTF">2017-03-19T02:32:34Z</dcterms:modified>
</cp:coreProperties>
</file>