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58" r:id="rId4"/>
    <p:sldId id="260" r:id="rId5"/>
    <p:sldId id="259" r:id="rId6"/>
    <p:sldId id="261" r:id="rId7"/>
    <p:sldId id="262" r:id="rId8"/>
    <p:sldId id="263" r:id="rId9"/>
    <p:sldId id="273" r:id="rId10"/>
    <p:sldId id="272" r:id="rId11"/>
    <p:sldId id="275" r:id="rId12"/>
    <p:sldId id="268" r:id="rId13"/>
    <p:sldId id="276" r:id="rId14"/>
    <p:sldId id="277" r:id="rId15"/>
    <p:sldId id="271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515" autoAdjust="0"/>
  </p:normalViewPr>
  <p:slideViewPr>
    <p:cSldViewPr>
      <p:cViewPr varScale="1">
        <p:scale>
          <a:sx n="48" d="100"/>
          <a:sy n="48" d="100"/>
        </p:scale>
        <p:origin x="20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BD2F6-77AB-489A-83A8-1A586FFE270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0AD2-62DD-4417-BDFE-8D438D741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6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endParaRPr lang="en-US" altLang="ko-KR" dirty="0" smtClean="0"/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팀의 발표를 맡은 </a:t>
            </a:r>
            <a:r>
              <a:rPr lang="ko-KR" altLang="en-US" dirty="0" err="1" smtClean="0"/>
              <a:t>백태훈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지금부터 저희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팀이 기획한 서비스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모여봐요 가족의 숲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대해서 말씀드리겠습니다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4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서비스를 이용하면 언제 어디에서도</a:t>
            </a:r>
            <a:endParaRPr lang="en-US" altLang="ko-KR" dirty="0" smtClean="0"/>
          </a:p>
          <a:p>
            <a:r>
              <a:rPr lang="ko-KR" altLang="en-US" dirty="0" smtClean="0"/>
              <a:t>우리 가족만의 가상공간에 추억을 </a:t>
            </a:r>
            <a:r>
              <a:rPr lang="ko-KR" altLang="en-US" dirty="0" smtClean="0"/>
              <a:t>기록하여</a:t>
            </a:r>
            <a:endParaRPr lang="en-US" altLang="ko-KR" dirty="0" smtClean="0"/>
          </a:p>
          <a:p>
            <a:r>
              <a:rPr lang="ko-KR" altLang="en-US" dirty="0" smtClean="0"/>
              <a:t>가족간의 유대감을 증진할 수 있고 일체감을 회복할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8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따라서 고도화 방향은 다음과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사용자가 가족의 집을 꾸밀 수 있도록 하여 우리 가족만의 공간을 꾸미게 진행할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집 내부에 간단한 미니게임을 할 수 있도록 하여 오락적인 재미를 넣고자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활동을 가장 활발히 한 가족을 선발하여 전국에서 가장 화목한 가족을 뽑는 가족들간의 서비스를 제공하고자 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5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2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발표 순서는 다음과 같습니다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기획 배경에 대해서 말씀드리겠습니다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1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요즘 코로나로 인해 모이는 것이 정말 쉽지 않습니다</a:t>
            </a:r>
            <a:r>
              <a:rPr lang="en-US" altLang="ko-KR" dirty="0" smtClean="0"/>
              <a:t>. 5</a:t>
            </a:r>
            <a:r>
              <a:rPr lang="ko-KR" altLang="en-US" dirty="0" smtClean="0"/>
              <a:t>인 이상 집합이 금지되고 </a:t>
            </a:r>
            <a:endParaRPr lang="en-US" altLang="ko-KR" dirty="0" smtClean="0"/>
          </a:p>
          <a:p>
            <a:r>
              <a:rPr lang="ko-KR" altLang="en-US" dirty="0" smtClean="0"/>
              <a:t>정부에서는 코로나 예방 차원으로 작년 추석에 이어 올해 설에도 고향 방문</a:t>
            </a:r>
            <a:r>
              <a:rPr lang="ko-KR" altLang="en-US" baseline="0" dirty="0" smtClean="0"/>
              <a:t>을 </a:t>
            </a:r>
            <a:r>
              <a:rPr lang="ko-KR" altLang="en-US" dirty="0" smtClean="0"/>
              <a:t>자제할 것을 요청하였습니다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명절 이후에 집단 감염이 여러 차례 발생하였습니다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고향을 방문하지 않는</a:t>
            </a:r>
            <a:r>
              <a:rPr lang="ko-KR" altLang="en-US" baseline="0" dirty="0" smtClean="0"/>
              <a:t> 것이 효도 라는 말까지 나오고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9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혹시 다들 가족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단톡방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하나씩 있으신가요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저도 최근에 가족단톡방을 하나 만들었는데요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최근에 코로나로 인하여 가족들과 자주 만나지 못하고 있기 때문에 정보를 공유하거나 소통을 하기 위하여 가족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단톡방이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많이 생기고 있다고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가족들과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카톡을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주고받거나 온라인으로 소통하는 것이 부끄러워서 잘 하지 않은 경우가 많은데 가족들과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비대면으로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소통을 해야할 일이 점점 많아지고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저희는 시각적인 요소를 활용하여 좀 더 편한 분위기에서 가족들이 소통을 할 수 있는 비대면 서비스를 생각해 보았습니다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8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서비스는 사용자와 사용자 가족만의 집을 제공하고</a:t>
            </a:r>
            <a:endParaRPr lang="en-US" altLang="ko-KR" dirty="0" smtClean="0"/>
          </a:p>
          <a:p>
            <a:r>
              <a:rPr lang="ko-KR" altLang="en-US" dirty="0" smtClean="0"/>
              <a:t>집에서 가족들의 사진을 공유할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사진에 음성으로 댓글을 작성할 수 있어서</a:t>
            </a:r>
            <a:endParaRPr lang="en-US" altLang="ko-KR" dirty="0" smtClean="0"/>
          </a:p>
          <a:p>
            <a:r>
              <a:rPr lang="ko-KR" altLang="en-US" dirty="0" smtClean="0"/>
              <a:t>좀 더 가족간의 감정을 잘 나타낼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7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사용자에 집에는 가족 캘린더와 공지사항이 존재하여</a:t>
            </a:r>
            <a:endParaRPr lang="en-US" altLang="ko-KR" dirty="0" smtClean="0"/>
          </a:p>
          <a:p>
            <a:r>
              <a:rPr lang="ko-KR" altLang="en-US" dirty="0" smtClean="0"/>
              <a:t>가족</a:t>
            </a:r>
            <a:r>
              <a:rPr lang="ko-KR" altLang="en-US" baseline="0" dirty="0" smtClean="0"/>
              <a:t> 행사 일정이나 가족에게 남기고 싶은 말을 작성할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4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서비스</a:t>
            </a:r>
            <a:r>
              <a:rPr lang="ko-KR" altLang="en-US" baseline="0" dirty="0" smtClean="0"/>
              <a:t> 흐름은 다음과 같습니다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유니티를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통해서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하게 되고</a:t>
            </a:r>
            <a:endParaRPr lang="en-US" altLang="ko-KR" dirty="0" smtClean="0"/>
          </a:p>
          <a:p>
            <a:r>
              <a:rPr lang="ko-KR" altLang="en-US" dirty="0" smtClean="0"/>
              <a:t>가족 공간에 입장하게 되면</a:t>
            </a:r>
            <a:endParaRPr lang="en-US" altLang="ko-KR" dirty="0" smtClean="0"/>
          </a:p>
          <a:p>
            <a:r>
              <a:rPr lang="ko-KR" altLang="en-US" dirty="0" smtClean="0"/>
              <a:t>앞서 말씀 </a:t>
            </a:r>
            <a:r>
              <a:rPr lang="ko-KR" altLang="en-US" dirty="0" err="1" smtClean="0"/>
              <a:t>드린것과</a:t>
            </a:r>
            <a:r>
              <a:rPr lang="ko-KR" altLang="en-US" dirty="0" smtClean="0"/>
              <a:t> 같이 여러가지 활동을 수행할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5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서비스의 아키텍처 구성도입니다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프론트를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구성하고</a:t>
            </a:r>
            <a:endParaRPr lang="en-US" altLang="ko-KR" dirty="0" smtClean="0"/>
          </a:p>
          <a:p>
            <a:r>
              <a:rPr lang="ko-KR" altLang="en-US" dirty="0" smtClean="0"/>
              <a:t>백 </a:t>
            </a:r>
            <a:r>
              <a:rPr lang="ko-KR" altLang="en-US" dirty="0" err="1" smtClean="0"/>
              <a:t>엔드는</a:t>
            </a:r>
            <a:r>
              <a:rPr lang="ko-KR" altLang="en-US" dirty="0" smtClean="0"/>
              <a:t> 스프링부트와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을 사용할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0AD2-62DD-4417-BDFE-8D438D741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6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6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41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61436" y="369910"/>
            <a:ext cx="3104478" cy="551883"/>
            <a:chOff x="-861436" y="369910"/>
            <a:chExt cx="3104478" cy="551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61436" y="369910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8005" y="693865"/>
            <a:ext cx="2200086" cy="616024"/>
            <a:chOff x="2508005" y="693865"/>
            <a:chExt cx="2200086" cy="616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8005" y="693865"/>
              <a:ext cx="2200086" cy="616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0397" y="386006"/>
            <a:ext cx="3104478" cy="551883"/>
            <a:chOff x="12860397" y="386006"/>
            <a:chExt cx="3104478" cy="551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60397" y="386006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15062" y="838902"/>
            <a:ext cx="2200086" cy="616024"/>
            <a:chOff x="15615062" y="838902"/>
            <a:chExt cx="2200086" cy="616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15062" y="838902"/>
              <a:ext cx="2200086" cy="6160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0487" y="1709411"/>
            <a:ext cx="8454491" cy="49675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1462" y="6076262"/>
            <a:ext cx="10089057" cy="8951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69526" y="8581932"/>
            <a:ext cx="1546662" cy="850664"/>
            <a:chOff x="8369526" y="8581932"/>
            <a:chExt cx="1546662" cy="8506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9526" y="8581932"/>
              <a:ext cx="1546662" cy="8506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875" y="2979769"/>
            <a:ext cx="1142857" cy="1142857"/>
            <a:chOff x="10907875" y="2979769"/>
            <a:chExt cx="1142857" cy="11428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07875" y="2979769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8571" y="5001716"/>
            <a:ext cx="2269813" cy="1402486"/>
            <a:chOff x="14628571" y="5001716"/>
            <a:chExt cx="2269813" cy="14024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791159" y="5296976"/>
              <a:ext cx="1107226" cy="1107226"/>
              <a:chOff x="15791159" y="5296976"/>
              <a:chExt cx="1107226" cy="110722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791159" y="5296976"/>
                <a:ext cx="1107226" cy="110722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2156082" y="8596307"/>
            <a:ext cx="703846" cy="889069"/>
            <a:chOff x="2156082" y="8596307"/>
            <a:chExt cx="703846" cy="88906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6082" y="8596307"/>
              <a:ext cx="703846" cy="8890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4114286"/>
            <a:ext cx="2256274" cy="6171429"/>
            <a:chOff x="9142857" y="4114286"/>
            <a:chExt cx="2256274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114286"/>
              <a:ext cx="2256274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3756" y="7200000"/>
            <a:ext cx="6171429" cy="3366496"/>
            <a:chOff x="-143756" y="7200000"/>
            <a:chExt cx="6171429" cy="33664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43756" y="7200000"/>
              <a:ext cx="6171429" cy="33664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4286" y="8097936"/>
            <a:ext cx="6171429" cy="2468560"/>
            <a:chOff x="12114286" y="8097936"/>
            <a:chExt cx="6171429" cy="24685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4286" y="8097936"/>
              <a:ext cx="6171429" cy="24685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4036" y="1679329"/>
            <a:ext cx="11203111" cy="8326062"/>
            <a:chOff x="504036" y="1679329"/>
            <a:chExt cx="11203111" cy="83260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036" y="1679329"/>
              <a:ext cx="11203111" cy="832606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167F68C-6F84-47D9-A17D-C9ECBDF9E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41" y="3099151"/>
            <a:ext cx="9925050" cy="63150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91305" y="260952"/>
            <a:ext cx="8618618" cy="6939048"/>
            <a:chOff x="9191305" y="260952"/>
            <a:chExt cx="8618618" cy="69390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1305" y="260952"/>
              <a:ext cx="8618618" cy="69390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56923" y="572623"/>
            <a:ext cx="12182446" cy="83183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4114286"/>
            <a:ext cx="2256274" cy="6171429"/>
            <a:chOff x="9142857" y="4114286"/>
            <a:chExt cx="2256274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4114286"/>
              <a:ext cx="2256274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3756" y="7200000"/>
            <a:ext cx="6171429" cy="3366496"/>
            <a:chOff x="-143756" y="7200000"/>
            <a:chExt cx="6171429" cy="33664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3756" y="7200000"/>
              <a:ext cx="6171429" cy="33664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4286" y="8097936"/>
            <a:ext cx="6171429" cy="2468560"/>
            <a:chOff x="12114286" y="8097936"/>
            <a:chExt cx="6171429" cy="24685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4286" y="8097936"/>
              <a:ext cx="6171429" cy="246856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66100" y="2823107"/>
            <a:ext cx="10387383" cy="37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15444"/>
            <a:ext cx="18285714" cy="10301158"/>
            <a:chOff x="0" y="-15444"/>
            <a:chExt cx="18285714" cy="103011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51698" y="1641813"/>
            <a:ext cx="866516" cy="866516"/>
            <a:chOff x="13951698" y="1641813"/>
            <a:chExt cx="866516" cy="8665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1698" y="1641813"/>
              <a:ext cx="866516" cy="8665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41058" y="2075070"/>
            <a:ext cx="3377616" cy="1111423"/>
            <a:chOff x="10741058" y="2075070"/>
            <a:chExt cx="3377616" cy="1111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41058" y="2075070"/>
              <a:ext cx="3377616" cy="11114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93225" y="6046566"/>
            <a:ext cx="983461" cy="983461"/>
            <a:chOff x="13893225" y="6046566"/>
            <a:chExt cx="983461" cy="9834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93225" y="6046566"/>
              <a:ext cx="983461" cy="9834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74158" y="6464381"/>
            <a:ext cx="2646427" cy="166114"/>
            <a:chOff x="11574158" y="6464381"/>
            <a:chExt cx="2646427" cy="1661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74158" y="6464381"/>
              <a:ext cx="2646427" cy="1661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90228" y="2374469"/>
            <a:ext cx="6508758" cy="6508758"/>
            <a:chOff x="5390228" y="2374469"/>
            <a:chExt cx="6508758" cy="65087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0228" y="2374469"/>
              <a:ext cx="6508758" cy="650875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19787" y="3968334"/>
            <a:ext cx="4836135" cy="38858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05589" y="2439759"/>
            <a:ext cx="5916074" cy="86482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77414" y="1751981"/>
            <a:ext cx="831431" cy="72307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83129" y="6079549"/>
            <a:ext cx="1010104" cy="86482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38668" y="3158306"/>
            <a:ext cx="3405658" cy="127726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34338" y="7187884"/>
            <a:ext cx="4241994" cy="82283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38668" y="7896296"/>
            <a:ext cx="3134174" cy="89842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1259" y="5286002"/>
            <a:ext cx="3544738" cy="86482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1506" y="6138553"/>
            <a:ext cx="3294929" cy="12772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643757" y="4436459"/>
            <a:ext cx="1950864" cy="166114"/>
            <a:chOff x="3643757" y="4436459"/>
            <a:chExt cx="1950864" cy="1661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43757" y="4436459"/>
              <a:ext cx="1950864" cy="1661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42921" y="3893492"/>
            <a:ext cx="1252047" cy="1252047"/>
            <a:chOff x="2642921" y="3893492"/>
            <a:chExt cx="1252047" cy="125204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42921" y="3893492"/>
              <a:ext cx="1252047" cy="125204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649907" y="3906578"/>
            <a:ext cx="1296549" cy="11554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803431" y="8538805"/>
            <a:ext cx="703846" cy="889069"/>
            <a:chOff x="12803431" y="8538805"/>
            <a:chExt cx="703846" cy="8890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3431" y="8538805"/>
              <a:ext cx="703846" cy="88906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66100" y="1976012"/>
            <a:ext cx="10722647" cy="37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4459" y="3509109"/>
            <a:ext cx="5010956" cy="6343982"/>
            <a:chOff x="1224459" y="3509109"/>
            <a:chExt cx="5010956" cy="63439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459" y="3509109"/>
              <a:ext cx="5010956" cy="63439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27961" y="3509109"/>
            <a:ext cx="5010956" cy="6343982"/>
            <a:chOff x="11827961" y="3509109"/>
            <a:chExt cx="5010956" cy="63439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7961" y="3509109"/>
              <a:ext cx="5010956" cy="63439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26210" y="3509109"/>
            <a:ext cx="5010956" cy="6343982"/>
            <a:chOff x="6526210" y="3509109"/>
            <a:chExt cx="5010956" cy="63439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210" y="3509109"/>
              <a:ext cx="5010956" cy="63439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9021" y="3509109"/>
            <a:ext cx="5010956" cy="6343982"/>
            <a:chOff x="1229021" y="3509109"/>
            <a:chExt cx="5010956" cy="63439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021" y="3509109"/>
              <a:ext cx="5010956" cy="63439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6619" y="3538315"/>
            <a:ext cx="3156281" cy="52910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3810" y="3538315"/>
            <a:ext cx="3156281" cy="5075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85591" y="3554086"/>
            <a:ext cx="3156281" cy="52910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4284" y="-505566"/>
            <a:ext cx="12450278" cy="51249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06820" y="3648802"/>
            <a:ext cx="4860164" cy="33380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983558" y="4570959"/>
            <a:ext cx="4096261" cy="5120326"/>
            <a:chOff x="6983558" y="4570959"/>
            <a:chExt cx="4096261" cy="51203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83558" y="4570959"/>
              <a:ext cx="4096261" cy="512032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02579" y="5966569"/>
            <a:ext cx="3691462" cy="19782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25426" y="5966569"/>
            <a:ext cx="3803228" cy="197825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407" y="5988198"/>
            <a:ext cx="3803228" cy="19782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9500" y="7884516"/>
            <a:ext cx="4920874" cy="1806769"/>
            <a:chOff x="1269500" y="7884516"/>
            <a:chExt cx="4920874" cy="18067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500" y="7884516"/>
              <a:ext cx="4920874" cy="1806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35524" y="-3537624"/>
            <a:ext cx="18265478" cy="10388491"/>
            <a:chOff x="-4735524" y="-3537624"/>
            <a:chExt cx="18265478" cy="1038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35524" y="-3537624"/>
              <a:ext cx="18265478" cy="1038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6712" y="3206786"/>
            <a:ext cx="7062739" cy="3601997"/>
            <a:chOff x="6426712" y="3206786"/>
            <a:chExt cx="7062739" cy="3601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4646" y="4359317"/>
            <a:ext cx="7309884" cy="16827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8527068" y="5344853"/>
            <a:ext cx="18265478" cy="10388491"/>
            <a:chOff x="-8527068" y="5344853"/>
            <a:chExt cx="18265478" cy="10388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8527068" y="5344853"/>
              <a:ext cx="18265478" cy="10388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74517" y="590476"/>
            <a:ext cx="12355212" cy="9092921"/>
            <a:chOff x="5374517" y="590476"/>
            <a:chExt cx="12355212" cy="90929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4517" y="590476"/>
              <a:ext cx="12355212" cy="9092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7488" y="590476"/>
            <a:ext cx="4307685" cy="4452456"/>
            <a:chOff x="527488" y="590476"/>
            <a:chExt cx="4307685" cy="4452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488" y="590476"/>
              <a:ext cx="4307685" cy="445245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08" y="1334808"/>
            <a:ext cx="4346703" cy="27223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70443" y="1736957"/>
            <a:ext cx="1008876" cy="771477"/>
            <a:chOff x="6170443" y="1736957"/>
            <a:chExt cx="1008876" cy="77147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170443" y="1736957"/>
              <a:ext cx="1008876" cy="771477"/>
              <a:chOff x="6170443" y="1736957"/>
              <a:chExt cx="1008876" cy="77147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70443" y="1736957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3574" y="1676055"/>
              <a:ext cx="1161525" cy="10231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0443" y="3061730"/>
            <a:ext cx="1008876" cy="771477"/>
            <a:chOff x="6170443" y="3061730"/>
            <a:chExt cx="1008876" cy="77147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443" y="3061730"/>
              <a:ext cx="1008876" cy="771477"/>
              <a:chOff x="6170443" y="3061730"/>
              <a:chExt cx="1008876" cy="771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70443" y="3061730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3574" y="3000828"/>
              <a:ext cx="1161525" cy="10231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70443" y="4386503"/>
            <a:ext cx="1008876" cy="771477"/>
            <a:chOff x="6170443" y="4386503"/>
            <a:chExt cx="1008876" cy="77147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170443" y="4386503"/>
              <a:ext cx="1008876" cy="771477"/>
              <a:chOff x="6170443" y="4386503"/>
              <a:chExt cx="1008876" cy="77147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70443" y="4386503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83574" y="4325601"/>
              <a:ext cx="1161525" cy="10231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70443" y="5711276"/>
            <a:ext cx="1008876" cy="771477"/>
            <a:chOff x="6170443" y="5711276"/>
            <a:chExt cx="1008876" cy="77147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170443" y="5711276"/>
              <a:ext cx="1008876" cy="771477"/>
              <a:chOff x="6170443" y="5711276"/>
              <a:chExt cx="1008876" cy="77147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70443" y="5711276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83574" y="5650374"/>
              <a:ext cx="1161525" cy="10231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170443" y="7036049"/>
            <a:ext cx="1008876" cy="771477"/>
            <a:chOff x="6170443" y="7036049"/>
            <a:chExt cx="1008876" cy="77147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170443" y="7036049"/>
              <a:ext cx="1008876" cy="771477"/>
              <a:chOff x="6170443" y="7036049"/>
              <a:chExt cx="1008876" cy="77147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70443" y="7036049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83574" y="6975147"/>
              <a:ext cx="1161525" cy="102319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00913" y="1715866"/>
            <a:ext cx="4453034" cy="68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2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6100" y="2450659"/>
            <a:ext cx="10387383" cy="35637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76190" y="-1104762"/>
            <a:ext cx="2466286" cy="6323810"/>
            <a:chOff x="15276190" y="-1104762"/>
            <a:chExt cx="2466286" cy="6323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6190" y="-1104762"/>
              <a:ext cx="2466286" cy="632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238" y="2957271"/>
            <a:ext cx="1481905" cy="1646561"/>
            <a:chOff x="695238" y="2957271"/>
            <a:chExt cx="1481905" cy="1646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238" y="2957271"/>
              <a:ext cx="1481905" cy="1646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4981" y="1159370"/>
            <a:ext cx="16156510" cy="9467181"/>
            <a:chOff x="1624981" y="1159370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981" y="1159370"/>
              <a:ext cx="16156510" cy="94671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0758" y="4834788"/>
            <a:ext cx="8108218" cy="5470433"/>
            <a:chOff x="604852" y="590476"/>
            <a:chExt cx="8285349" cy="56197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852" y="590476"/>
              <a:ext cx="8285349" cy="56197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00586" y="6454945"/>
            <a:ext cx="6171429" cy="3233829"/>
            <a:chOff x="1538728" y="2220023"/>
            <a:chExt cx="6171429" cy="32338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728" y="2220023"/>
              <a:ext cx="6171429" cy="32338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76078" y="133250"/>
            <a:ext cx="8305413" cy="4418957"/>
            <a:chOff x="9042228" y="5173435"/>
            <a:chExt cx="8466128" cy="49712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2228" y="5173435"/>
              <a:ext cx="8466128" cy="49712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5202" y="1482995"/>
            <a:ext cx="7280925" cy="2832700"/>
            <a:chOff x="9415725" y="6883808"/>
            <a:chExt cx="7280925" cy="28327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15725" y="6883808"/>
              <a:ext cx="7280925" cy="283270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82553" y="1972490"/>
            <a:ext cx="5007496" cy="2133281"/>
          </a:xfrm>
          <a:prstGeom prst="rect">
            <a:avLst/>
          </a:prstGeom>
        </p:spPr>
      </p:pic>
      <p:grpSp>
        <p:nvGrpSpPr>
          <p:cNvPr id="16" name="그룹 1003"/>
          <p:cNvGrpSpPr/>
          <p:nvPr/>
        </p:nvGrpSpPr>
        <p:grpSpPr>
          <a:xfrm>
            <a:off x="9978530" y="4875832"/>
            <a:ext cx="8178566" cy="5429390"/>
            <a:chOff x="604852" y="590476"/>
            <a:chExt cx="8285349" cy="5619766"/>
          </a:xfrm>
        </p:grpSpPr>
        <p:pic>
          <p:nvPicPr>
            <p:cNvPr id="17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852" y="590476"/>
              <a:ext cx="8285349" cy="561976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76369" y="6386319"/>
            <a:ext cx="6805210" cy="3664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4981" y="1159370"/>
            <a:ext cx="16156510" cy="9467181"/>
            <a:chOff x="1624981" y="1159370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981" y="1159370"/>
              <a:ext cx="16156510" cy="94671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3400" y="578303"/>
            <a:ext cx="14293909" cy="9695238"/>
            <a:chOff x="604852" y="590476"/>
            <a:chExt cx="14293909" cy="9695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852" y="590476"/>
              <a:ext cx="14293909" cy="96952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0558" y="3390165"/>
            <a:ext cx="5540867" cy="20357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01432" y="4857793"/>
            <a:ext cx="6730085" cy="4834444"/>
            <a:chOff x="6801432" y="4857793"/>
            <a:chExt cx="6730085" cy="4834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1432" y="4857793"/>
              <a:ext cx="6730085" cy="48344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6100" y="2823107"/>
            <a:ext cx="11391202" cy="37441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363163" y="2061210"/>
            <a:ext cx="1142857" cy="1142857"/>
            <a:chOff x="1363163" y="2061210"/>
            <a:chExt cx="1142857" cy="1142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163" y="2061210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19048" y="544588"/>
            <a:ext cx="1516622" cy="1516622"/>
            <a:chOff x="15219048" y="544588"/>
            <a:chExt cx="1516622" cy="15166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19048" y="544588"/>
              <a:ext cx="1516622" cy="15166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774304" y="372081"/>
            <a:ext cx="1142857" cy="1142857"/>
            <a:chOff x="13774304" y="372081"/>
            <a:chExt cx="1142857" cy="11428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4304" y="372081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08912" y="8538805"/>
            <a:ext cx="703846" cy="889069"/>
            <a:chOff x="5908912" y="8538805"/>
            <a:chExt cx="703846" cy="88906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8912" y="8538805"/>
              <a:ext cx="703846" cy="889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5444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3016" y="4152381"/>
            <a:ext cx="7530159" cy="5536508"/>
            <a:chOff x="107301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016" y="4152381"/>
              <a:ext cx="7530159" cy="55365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4627" y="4234402"/>
            <a:ext cx="2830104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3054" y="8521076"/>
            <a:ext cx="7090082" cy="102105"/>
            <a:chOff x="1293054" y="8521076"/>
            <a:chExt cx="7090082" cy="1021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93054" y="8521076"/>
              <a:ext cx="7090082" cy="1021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12090" y="8612201"/>
            <a:ext cx="3725957" cy="10285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96825" y="4152381"/>
            <a:ext cx="7530159" cy="5536508"/>
            <a:chOff x="9396825" y="4152381"/>
            <a:chExt cx="7530159" cy="55365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6825" y="4152381"/>
              <a:ext cx="7530159" cy="553650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98436" y="4234402"/>
            <a:ext cx="2830104" cy="6856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616864" y="8521076"/>
            <a:ext cx="7090082" cy="102105"/>
            <a:chOff x="9616864" y="8521076"/>
            <a:chExt cx="7090082" cy="1021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616864" y="8521076"/>
              <a:ext cx="7090082" cy="10210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16650" y="8612201"/>
            <a:ext cx="3645207" cy="10285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448" y="2845705"/>
            <a:ext cx="10754463" cy="10887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98627" y="1009265"/>
            <a:ext cx="11627239" cy="33926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49328" y="5142857"/>
            <a:ext cx="4377534" cy="3053330"/>
            <a:chOff x="2649328" y="5142857"/>
            <a:chExt cx="4377534" cy="30533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9328" y="5142857"/>
              <a:ext cx="4377534" cy="30533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16864" y="4985048"/>
            <a:ext cx="7090082" cy="3536029"/>
            <a:chOff x="9616864" y="4985048"/>
            <a:chExt cx="7090082" cy="35360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16864" y="4985048"/>
              <a:ext cx="7090082" cy="35360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16864" y="5191816"/>
            <a:ext cx="7090082" cy="3204045"/>
            <a:chOff x="9616864" y="5191816"/>
            <a:chExt cx="7090082" cy="32040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16864" y="5191816"/>
              <a:ext cx="7090082" cy="3204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6627" y="3250126"/>
            <a:ext cx="8036807" cy="6242612"/>
            <a:chOff x="916627" y="3250126"/>
            <a:chExt cx="8036807" cy="62426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627" y="3250126"/>
              <a:ext cx="8036807" cy="62426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35504" y="3223051"/>
            <a:ext cx="8027663" cy="6284515"/>
            <a:chOff x="9335504" y="3223051"/>
            <a:chExt cx="8027663" cy="62845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5504" y="3223051"/>
              <a:ext cx="8027663" cy="62845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745" y="3192451"/>
            <a:ext cx="2784579" cy="748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91039" y="8518926"/>
            <a:ext cx="2367808" cy="592055"/>
            <a:chOff x="3591039" y="8518926"/>
            <a:chExt cx="2367808" cy="59205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614051" y="8518926"/>
              <a:ext cx="2321784" cy="592055"/>
              <a:chOff x="3614051" y="8518926"/>
              <a:chExt cx="2321784" cy="5920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14051" y="8518926"/>
                <a:ext cx="2321784" cy="59205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0690" y="8471998"/>
              <a:ext cx="1919913" cy="724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354" y="4190535"/>
            <a:ext cx="3719942" cy="10393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64005" y="4973453"/>
            <a:ext cx="2343865" cy="58393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6092" y="5870739"/>
            <a:ext cx="4514828" cy="13543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09155" y="1826849"/>
            <a:ext cx="11336873" cy="170705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10684" y="224350"/>
            <a:ext cx="11627239" cy="339262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60735" y="3192450"/>
            <a:ext cx="2784579" cy="72734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428398" y="5085355"/>
            <a:ext cx="5013265" cy="3371421"/>
            <a:chOff x="2428398" y="5085355"/>
            <a:chExt cx="5013265" cy="33714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28398" y="5085355"/>
              <a:ext cx="5013265" cy="3371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4114286"/>
            <a:ext cx="2256274" cy="6171429"/>
            <a:chOff x="9142857" y="4114286"/>
            <a:chExt cx="2256274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114286"/>
              <a:ext cx="2256274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3756" y="7200000"/>
            <a:ext cx="6171429" cy="3366496"/>
            <a:chOff x="-143756" y="7200000"/>
            <a:chExt cx="6171429" cy="33664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43756" y="7200000"/>
              <a:ext cx="6171429" cy="33664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4286" y="8097936"/>
            <a:ext cx="6171429" cy="2468560"/>
            <a:chOff x="12114286" y="8097936"/>
            <a:chExt cx="6171429" cy="24685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4286" y="8097936"/>
              <a:ext cx="6171429" cy="24685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-15444"/>
            <a:ext cx="18285714" cy="10301158"/>
            <a:chOff x="0" y="-15444"/>
            <a:chExt cx="18285714" cy="103011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11094DC-5DE8-4E41-96C2-E48AFFA75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6" y="1790700"/>
            <a:ext cx="13747041" cy="73866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331</Words>
  <Application>Microsoft Office PowerPoint</Application>
  <PresentationFormat>사용자 지정</PresentationFormat>
  <Paragraphs>46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11</cp:revision>
  <dcterms:created xsi:type="dcterms:W3CDTF">2021-04-22T16:14:54Z</dcterms:created>
  <dcterms:modified xsi:type="dcterms:W3CDTF">2021-04-23T01:24:12Z</dcterms:modified>
</cp:coreProperties>
</file>