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7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3" autoAdjust="0"/>
    <p:restoredTop sz="94660"/>
  </p:normalViewPr>
  <p:slideViewPr>
    <p:cSldViewPr snapToGrid="0">
      <p:cViewPr varScale="1">
        <p:scale>
          <a:sx n="60" d="100"/>
          <a:sy n="60" d="100"/>
        </p:scale>
        <p:origin x="90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86453-D570-4714-8F05-82B560A36368}" type="datetimeFigureOut">
              <a:rPr lang="ko-KR" altLang="en-US" smtClean="0"/>
              <a:t>2021-05-03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15D4B-6BFB-47FB-BB02-CD8972F35D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0858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86453-D570-4714-8F05-82B560A36368}" type="datetimeFigureOut">
              <a:rPr lang="ko-KR" altLang="en-US" smtClean="0"/>
              <a:t>2021-05-03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15D4B-6BFB-47FB-BB02-CD8972F35D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91653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86453-D570-4714-8F05-82B560A36368}" type="datetimeFigureOut">
              <a:rPr lang="ko-KR" altLang="en-US" smtClean="0"/>
              <a:t>2021-05-03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15D4B-6BFB-47FB-BB02-CD8972F35D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1754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86453-D570-4714-8F05-82B560A36368}" type="datetimeFigureOut">
              <a:rPr lang="ko-KR" altLang="en-US" smtClean="0"/>
              <a:t>2021-05-03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15D4B-6BFB-47FB-BB02-CD8972F35D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3195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86453-D570-4714-8F05-82B560A36368}" type="datetimeFigureOut">
              <a:rPr lang="ko-KR" altLang="en-US" smtClean="0"/>
              <a:t>2021-05-03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15D4B-6BFB-47FB-BB02-CD8972F35D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4750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86453-D570-4714-8F05-82B560A36368}" type="datetimeFigureOut">
              <a:rPr lang="ko-KR" altLang="en-US" smtClean="0"/>
              <a:t>2021-05-03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15D4B-6BFB-47FB-BB02-CD8972F35D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13678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86453-D570-4714-8F05-82B560A36368}" type="datetimeFigureOut">
              <a:rPr lang="ko-KR" altLang="en-US" smtClean="0"/>
              <a:t>2021-05-03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15D4B-6BFB-47FB-BB02-CD8972F35D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137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86453-D570-4714-8F05-82B560A36368}" type="datetimeFigureOut">
              <a:rPr lang="ko-KR" altLang="en-US" smtClean="0"/>
              <a:t>2021-05-03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15D4B-6BFB-47FB-BB02-CD8972F35D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8043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86453-D570-4714-8F05-82B560A36368}" type="datetimeFigureOut">
              <a:rPr lang="ko-KR" altLang="en-US" smtClean="0"/>
              <a:t>2021-05-03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15D4B-6BFB-47FB-BB02-CD8972F35D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09356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86453-D570-4714-8F05-82B560A36368}" type="datetimeFigureOut">
              <a:rPr lang="ko-KR" altLang="en-US" smtClean="0"/>
              <a:t>2021-05-03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15D4B-6BFB-47FB-BB02-CD8972F35D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11424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86453-D570-4714-8F05-82B560A36368}" type="datetimeFigureOut">
              <a:rPr lang="ko-KR" altLang="en-US" smtClean="0"/>
              <a:t>2021-05-03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15D4B-6BFB-47FB-BB02-CD8972F35D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6829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786453-D570-4714-8F05-82B560A36368}" type="datetimeFigureOut">
              <a:rPr lang="ko-KR" altLang="en-US" smtClean="0"/>
              <a:t>2021-05-03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215D4B-6BFB-47FB-BB02-CD8972F35D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6114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Relationship Id="rId9" Type="http://schemas.openxmlformats.org/officeDocument/2006/relationships/image" Target="../media/image4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015" y="90487"/>
            <a:ext cx="9048750" cy="301942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972926" y="4684294"/>
            <a:ext cx="344474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제</a:t>
            </a:r>
            <a:r>
              <a:rPr lang="en-US" altLang="ko-KR" dirty="0" smtClean="0"/>
              <a:t>1</a:t>
            </a:r>
            <a:r>
              <a:rPr lang="ko-KR" altLang="en-US" dirty="0" err="1" smtClean="0"/>
              <a:t>정규형</a:t>
            </a:r>
            <a:r>
              <a:rPr lang="ko-KR" altLang="en-US" dirty="0" smtClean="0"/>
              <a:t> </a:t>
            </a:r>
            <a:r>
              <a:rPr lang="en-US" altLang="ko-KR" dirty="0" smtClean="0"/>
              <a:t>1NF: </a:t>
            </a:r>
            <a:r>
              <a:rPr lang="ko-KR" altLang="en-US" dirty="0" err="1" smtClean="0"/>
              <a:t>원자값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제</a:t>
            </a:r>
            <a:r>
              <a:rPr lang="en-US" altLang="ko-KR" dirty="0" smtClean="0"/>
              <a:t>2</a:t>
            </a:r>
            <a:r>
              <a:rPr lang="ko-KR" altLang="en-US" dirty="0" err="1" smtClean="0"/>
              <a:t>정규형</a:t>
            </a:r>
            <a:r>
              <a:rPr lang="en-US" altLang="ko-KR" dirty="0"/>
              <a:t> </a:t>
            </a:r>
            <a:r>
              <a:rPr lang="en-US" altLang="ko-KR" dirty="0" smtClean="0"/>
              <a:t>2N</a:t>
            </a:r>
            <a:r>
              <a:rPr lang="en-US" altLang="ko-KR" dirty="0"/>
              <a:t>F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불완전종속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제</a:t>
            </a:r>
            <a:r>
              <a:rPr lang="en-US" altLang="ko-KR" dirty="0" smtClean="0"/>
              <a:t>3</a:t>
            </a:r>
            <a:r>
              <a:rPr lang="ko-KR" altLang="en-US" dirty="0" err="1" smtClean="0"/>
              <a:t>정규형</a:t>
            </a:r>
            <a:r>
              <a:rPr lang="en-US" altLang="ko-KR" dirty="0"/>
              <a:t> </a:t>
            </a:r>
            <a:r>
              <a:rPr lang="en-US" altLang="ko-KR" dirty="0" smtClean="0"/>
              <a:t>3NF: </a:t>
            </a:r>
            <a:r>
              <a:rPr lang="ko-KR" altLang="en-US" dirty="0" err="1" smtClean="0"/>
              <a:t>비이행종속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각 항목이 </a:t>
            </a:r>
            <a:r>
              <a:rPr lang="ko-KR" altLang="en-US" dirty="0" err="1" smtClean="0"/>
              <a:t>원자화되어</a:t>
            </a:r>
            <a:r>
              <a:rPr lang="ko-KR" altLang="en-US" dirty="0" smtClean="0"/>
              <a:t>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제</a:t>
            </a:r>
            <a:r>
              <a:rPr lang="en-US" altLang="ko-KR" dirty="0" smtClean="0"/>
              <a:t>1</a:t>
            </a:r>
            <a:r>
              <a:rPr lang="ko-KR" altLang="en-US" dirty="0" smtClean="0"/>
              <a:t>정규화는 되어 있는 상태</a:t>
            </a:r>
            <a:endParaRPr lang="en-US" altLang="ko-KR" dirty="0" smtClean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20" t="28684" r="4059" b="29211"/>
          <a:stretch/>
        </p:blipFill>
        <p:spPr>
          <a:xfrm>
            <a:off x="4924926" y="3400926"/>
            <a:ext cx="7267074" cy="1283368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015" y="3208020"/>
            <a:ext cx="5162550" cy="323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1879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45857"/>
          </a:xfrm>
        </p:spPr>
        <p:txBody>
          <a:bodyPr/>
          <a:lstStyle/>
          <a:p>
            <a:r>
              <a:rPr lang="ko-KR" altLang="en-US" dirty="0" smtClean="0"/>
              <a:t>테이블 </a:t>
            </a:r>
            <a:r>
              <a:rPr lang="en-US" altLang="ko-KR" dirty="0" smtClean="0"/>
              <a:t>Join</a:t>
            </a:r>
            <a:r>
              <a:rPr lang="ko-KR" altLang="en-US" dirty="0" smtClean="0"/>
              <a:t>으로 결과 확인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9863" y="1134519"/>
            <a:ext cx="9444789" cy="252301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863" y="3946358"/>
            <a:ext cx="8835190" cy="2911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61936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61570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점검</a:t>
            </a:r>
            <a:r>
              <a:rPr lang="en-US" altLang="ko-KR" dirty="0" smtClean="0"/>
              <a:t>[</a:t>
            </a:r>
            <a:r>
              <a:rPr lang="ko-KR" altLang="en-US" dirty="0" err="1" smtClean="0"/>
              <a:t>학생정보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전공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강좌</a:t>
            </a:r>
            <a:r>
              <a:rPr lang="en-US" altLang="ko-KR" dirty="0" smtClean="0"/>
              <a:t>, </a:t>
            </a:r>
            <a:r>
              <a:rPr lang="ko-KR" altLang="en-US" dirty="0" smtClean="0"/>
              <a:t>성적</a:t>
            </a:r>
            <a:r>
              <a:rPr lang="en-US" altLang="ko-KR" dirty="0" smtClean="0"/>
              <a:t>] insert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0798" y="2409825"/>
            <a:ext cx="4076700" cy="142875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880436"/>
            <a:ext cx="4791075" cy="20955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4291513"/>
            <a:ext cx="4438650" cy="20002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0798" y="4726154"/>
            <a:ext cx="3733800" cy="109537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34125" y="1923298"/>
            <a:ext cx="5019675" cy="12382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34125" y="2353175"/>
            <a:ext cx="3543300" cy="118110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72237" y="4248650"/>
            <a:ext cx="3267075" cy="142875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389520" y="4551695"/>
            <a:ext cx="2876550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07268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Join, union, subquery </a:t>
            </a:r>
            <a:r>
              <a:rPr lang="ko-KR" altLang="en-US" dirty="0" smtClean="0"/>
              <a:t>여부 확인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4647" y="1380373"/>
            <a:ext cx="3057525" cy="4953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4647" y="1875673"/>
            <a:ext cx="885825" cy="235267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34225" y="1380373"/>
            <a:ext cx="2276475" cy="50482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34225" y="2079959"/>
            <a:ext cx="5600700" cy="143827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4228348"/>
            <a:ext cx="4876800" cy="56197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0691" y="4914649"/>
            <a:ext cx="2857500" cy="76200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9917" y="4228348"/>
            <a:ext cx="5276850" cy="47625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1815" y="4932695"/>
            <a:ext cx="2714625" cy="94297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898233" y="6264188"/>
            <a:ext cx="7319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다음의 작업으로 </a:t>
            </a:r>
            <a:r>
              <a:rPr lang="ko-KR" altLang="en-US" dirty="0" err="1" smtClean="0"/>
              <a:t>개체무결성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참고무결성</a:t>
            </a:r>
            <a:r>
              <a:rPr lang="ko-KR" altLang="en-US" dirty="0" smtClean="0"/>
              <a:t>  </a:t>
            </a:r>
            <a:r>
              <a:rPr lang="ko-KR" altLang="en-US" dirty="0" smtClean="0"/>
              <a:t>여부를 확인하였음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396852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/>
          <a:srcRect l="37855" t="45417" r="43822" b="19576"/>
          <a:stretch/>
        </p:blipFill>
        <p:spPr>
          <a:xfrm>
            <a:off x="2390274" y="561474"/>
            <a:ext cx="6096000" cy="5983705"/>
          </a:xfrm>
          <a:prstGeom prst="rect">
            <a:avLst/>
          </a:prstGeom>
        </p:spPr>
      </p:pic>
      <p:sp>
        <p:nvSpPr>
          <p:cNvPr id="8" name="모서리가 둥근 직사각형 7"/>
          <p:cNvSpPr/>
          <p:nvPr/>
        </p:nvSpPr>
        <p:spPr>
          <a:xfrm>
            <a:off x="2813107" y="510243"/>
            <a:ext cx="4007086" cy="3645410"/>
          </a:xfrm>
          <a:prstGeom prst="round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모서리가 둥근 직사각형 8"/>
          <p:cNvSpPr/>
          <p:nvPr/>
        </p:nvSpPr>
        <p:spPr>
          <a:xfrm>
            <a:off x="4475747" y="3059366"/>
            <a:ext cx="3801979" cy="2556115"/>
          </a:xfrm>
          <a:prstGeom prst="round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5791200" y="1187116"/>
            <a:ext cx="2598821" cy="2968537"/>
          </a:xfrm>
          <a:prstGeom prst="round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8640827" y="2043703"/>
            <a:ext cx="3444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중첩을 분리할 필요 발생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1691457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529" y="1494464"/>
            <a:ext cx="9048750" cy="3019425"/>
          </a:xfrm>
          <a:prstGeom prst="rect">
            <a:avLst/>
          </a:prstGeom>
        </p:spPr>
      </p:pic>
      <p:sp>
        <p:nvSpPr>
          <p:cNvPr id="6" name="모서리가 둥근 직사각형 5"/>
          <p:cNvSpPr/>
          <p:nvPr/>
        </p:nvSpPr>
        <p:spPr>
          <a:xfrm>
            <a:off x="1046088" y="5500933"/>
            <a:ext cx="9280477" cy="899933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3917272" y="1584951"/>
            <a:ext cx="2349690" cy="3019425"/>
          </a:xfrm>
          <a:prstGeom prst="round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>
            <a:off x="6102307" y="1769100"/>
            <a:ext cx="2525091" cy="2706897"/>
          </a:xfrm>
          <a:prstGeom prst="round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2042375" y="5477536"/>
            <a:ext cx="72879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제</a:t>
            </a:r>
            <a:r>
              <a:rPr lang="en-US" altLang="ko-KR" dirty="0" smtClean="0"/>
              <a:t>2</a:t>
            </a:r>
            <a:r>
              <a:rPr lang="ko-KR" altLang="en-US" dirty="0" err="1" smtClean="0"/>
              <a:t>정규형을</a:t>
            </a:r>
            <a:r>
              <a:rPr lang="ko-KR" altLang="en-US" dirty="0" smtClean="0"/>
              <a:t> 하기 위해 </a:t>
            </a:r>
            <a:endParaRPr lang="en-US" altLang="ko-KR" dirty="0" smtClean="0"/>
          </a:p>
          <a:p>
            <a:r>
              <a:rPr lang="ko-KR" altLang="en-US" dirty="0" smtClean="0"/>
              <a:t>제</a:t>
            </a:r>
            <a:r>
              <a:rPr lang="en-US" altLang="ko-KR" dirty="0" smtClean="0"/>
              <a:t>3</a:t>
            </a:r>
            <a:r>
              <a:rPr lang="ko-KR" altLang="en-US" dirty="0" err="1" smtClean="0"/>
              <a:t>정규형</a:t>
            </a:r>
            <a:r>
              <a:rPr lang="ko-KR" altLang="en-US" dirty="0" smtClean="0"/>
              <a:t>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여러 개 테이블로 나누어야</a:t>
            </a:r>
            <a:r>
              <a:rPr lang="en-US" altLang="ko-KR" dirty="0" smtClean="0"/>
              <a:t> </a:t>
            </a:r>
            <a:r>
              <a:rPr lang="ko-KR" altLang="en-US" dirty="0" smtClean="0"/>
              <a:t>함</a:t>
            </a:r>
            <a:r>
              <a:rPr lang="en-US" altLang="ko-KR" dirty="0" smtClean="0"/>
              <a:t>.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- </a:t>
            </a:r>
            <a:r>
              <a:rPr lang="ko-KR" altLang="en-US" dirty="0" smtClean="0"/>
              <a:t>학과</a:t>
            </a:r>
            <a:r>
              <a:rPr lang="en-US" altLang="ko-KR" dirty="0" smtClean="0"/>
              <a:t>/ </a:t>
            </a:r>
            <a:r>
              <a:rPr lang="ko-KR" altLang="en-US" dirty="0" smtClean="0"/>
              <a:t>강의 </a:t>
            </a:r>
            <a:r>
              <a:rPr lang="en-US" altLang="ko-KR" dirty="0" smtClean="0"/>
              <a:t>/ </a:t>
            </a:r>
            <a:r>
              <a:rPr lang="ko-KR" altLang="en-US" dirty="0" err="1" smtClean="0"/>
              <a:t>학생정보</a:t>
            </a:r>
            <a:r>
              <a:rPr lang="ko-KR" altLang="en-US" dirty="0" smtClean="0"/>
              <a:t> </a:t>
            </a:r>
            <a:r>
              <a:rPr lang="en-US" altLang="ko-KR" dirty="0" smtClean="0"/>
              <a:t>/ </a:t>
            </a:r>
            <a:r>
              <a:rPr lang="ko-KR" altLang="en-US" dirty="0" smtClean="0"/>
              <a:t>성적 테이블로 분리</a:t>
            </a:r>
            <a:endParaRPr lang="ko-KR" altLang="en-US" dirty="0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658541" y="1806992"/>
            <a:ext cx="3258731" cy="2706897"/>
          </a:xfrm>
          <a:prstGeom prst="round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8573638" y="1741216"/>
            <a:ext cx="756641" cy="2706897"/>
          </a:xfrm>
          <a:prstGeom prst="round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31757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131" y="5033987"/>
            <a:ext cx="6153150" cy="12192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131" y="1354525"/>
            <a:ext cx="7029450" cy="3524250"/>
          </a:xfrm>
          <a:prstGeom prst="rect">
            <a:avLst/>
          </a:prstGeom>
        </p:spPr>
      </p:pic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dirty="0" smtClean="0"/>
              <a:t>학과 </a:t>
            </a:r>
            <a:r>
              <a:rPr lang="en-US" altLang="ko-KR" dirty="0" smtClean="0"/>
              <a:t>table </a:t>
            </a:r>
            <a:r>
              <a:rPr lang="ko-KR" altLang="en-US" dirty="0" smtClean="0"/>
              <a:t>분리</a:t>
            </a:r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8400" y="1960674"/>
            <a:ext cx="5105400" cy="76200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41231" y="5551315"/>
            <a:ext cx="3724275" cy="8001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7624227" y="3100064"/>
            <a:ext cx="3729573" cy="9265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+ </a:t>
            </a:r>
            <a:r>
              <a:rPr lang="ko-KR" altLang="en-US" dirty="0" smtClean="0"/>
              <a:t>강의</a:t>
            </a:r>
            <a:r>
              <a:rPr lang="en-US" altLang="ko-KR" dirty="0" smtClean="0"/>
              <a:t>id </a:t>
            </a:r>
            <a:r>
              <a:rPr lang="ko-KR" altLang="en-US" dirty="0" smtClean="0"/>
              <a:t>칼럼 추가</a:t>
            </a:r>
            <a:endParaRPr lang="en-US" altLang="ko-KR" dirty="0" smtClean="0"/>
          </a:p>
          <a:p>
            <a:r>
              <a:rPr lang="ko-KR" altLang="en-US" dirty="0" err="1" smtClean="0"/>
              <a:t>원자성을</a:t>
            </a:r>
            <a:r>
              <a:rPr lang="ko-KR" altLang="en-US" dirty="0" smtClean="0"/>
              <a:t> 유지하기 위해 </a:t>
            </a:r>
            <a:endParaRPr lang="en-US" altLang="ko-KR" dirty="0" smtClean="0"/>
          </a:p>
          <a:p>
            <a:r>
              <a:rPr lang="en-US" altLang="ko-KR" dirty="0" err="1" smtClean="0"/>
              <a:t>Lecid</a:t>
            </a:r>
            <a:r>
              <a:rPr lang="en-US" altLang="ko-KR" dirty="0" smtClean="0"/>
              <a:t>, lecid2</a:t>
            </a:r>
            <a:r>
              <a:rPr lang="ko-KR" altLang="en-US" dirty="0" smtClean="0"/>
              <a:t>로 분리하여 생성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383125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강의 </a:t>
            </a:r>
            <a:r>
              <a:rPr lang="en-US" altLang="ko-KR" dirty="0" smtClean="0"/>
              <a:t>table </a:t>
            </a:r>
            <a:r>
              <a:rPr lang="ko-KR" altLang="en-US" dirty="0" smtClean="0"/>
              <a:t>분리</a:t>
            </a:r>
            <a:endParaRPr lang="ko-KR" altLang="en-US" dirty="0"/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2452" y="3194176"/>
            <a:ext cx="5362575" cy="270510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490" y="1825625"/>
            <a:ext cx="2762250" cy="96202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503639" y="4951820"/>
            <a:ext cx="3400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+ </a:t>
            </a:r>
            <a:r>
              <a:rPr lang="ko-KR" altLang="en-US" dirty="0" smtClean="0"/>
              <a:t>강의</a:t>
            </a:r>
            <a:r>
              <a:rPr lang="en-US" altLang="ko-KR" dirty="0" smtClean="0"/>
              <a:t>id </a:t>
            </a:r>
            <a:r>
              <a:rPr lang="ko-KR" altLang="en-US" dirty="0" smtClean="0"/>
              <a:t>칼럼 추가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29233" y="5308683"/>
            <a:ext cx="3181350" cy="32385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09750" y="6105776"/>
            <a:ext cx="4286250" cy="400051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39185" y="1688965"/>
            <a:ext cx="5884220" cy="1506935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29233" y="5717250"/>
            <a:ext cx="4343400" cy="304800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80983" y="6056095"/>
            <a:ext cx="5000625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01127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학생정보</a:t>
            </a:r>
            <a:r>
              <a:rPr lang="ko-KR" altLang="en-US" dirty="0" smtClean="0"/>
              <a:t> </a:t>
            </a:r>
            <a:r>
              <a:rPr lang="en-US" altLang="ko-KR" dirty="0" smtClean="0"/>
              <a:t>table </a:t>
            </a:r>
            <a:r>
              <a:rPr lang="ko-KR" altLang="en-US" dirty="0" smtClean="0"/>
              <a:t>분리 </a:t>
            </a:r>
            <a:r>
              <a:rPr lang="en-US" altLang="ko-KR" dirty="0" smtClean="0"/>
              <a:t>&gt; student_1</a:t>
            </a:r>
            <a:endParaRPr lang="ko-KR" altLang="en-US" dirty="0"/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7419" y="4969836"/>
            <a:ext cx="4029075" cy="11430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825625"/>
            <a:ext cx="5686425" cy="11049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3325186"/>
            <a:ext cx="5086350" cy="80962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46494" y="5355598"/>
            <a:ext cx="3914775" cy="37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33778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성적 </a:t>
            </a:r>
            <a:r>
              <a:rPr lang="en-US" altLang="ko-KR" dirty="0" smtClean="0"/>
              <a:t>table </a:t>
            </a:r>
            <a:r>
              <a:rPr lang="ko-KR" altLang="en-US" dirty="0" smtClean="0"/>
              <a:t>분리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422" y="2601966"/>
            <a:ext cx="3914775" cy="37147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422" y="1690688"/>
            <a:ext cx="2771775" cy="8382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272284" y="3103668"/>
            <a:ext cx="5434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이상현상을 일으키는 강좌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강의실 칼럼을 분리</a:t>
            </a:r>
            <a:endParaRPr lang="ko-KR" altLang="en-US" dirty="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61072" y="3103668"/>
            <a:ext cx="4911212" cy="2334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46377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모서리가 둥근 직사각형 21"/>
          <p:cNvSpPr/>
          <p:nvPr/>
        </p:nvSpPr>
        <p:spPr>
          <a:xfrm>
            <a:off x="746726" y="3890585"/>
            <a:ext cx="2927686" cy="2686678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3862906" y="4547937"/>
            <a:ext cx="7960125" cy="1809251"/>
          </a:xfrm>
          <a:prstGeom prst="round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5618744" y="1390776"/>
            <a:ext cx="6176213" cy="1549817"/>
          </a:xfrm>
          <a:prstGeom prst="round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717881" y="376989"/>
            <a:ext cx="4636168" cy="3304675"/>
          </a:xfrm>
          <a:prstGeom prst="round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866263" y="2708989"/>
            <a:ext cx="1748589" cy="5775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학번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3148259" y="2590800"/>
            <a:ext cx="1748589" cy="5775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주소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3148258" y="1843088"/>
            <a:ext cx="1748589" cy="5775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학과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3148257" y="1063292"/>
            <a:ext cx="1748589" cy="5775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이름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1382012" y="4047126"/>
            <a:ext cx="1748589" cy="5775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학번</a:t>
            </a:r>
            <a:endParaRPr lang="ko-KR" altLang="en-US" dirty="0"/>
          </a:p>
        </p:txBody>
      </p:sp>
      <p:cxnSp>
        <p:nvCxnSpPr>
          <p:cNvPr id="44" name="직선 화살표 연결선 43"/>
          <p:cNvCxnSpPr/>
          <p:nvPr/>
        </p:nvCxnSpPr>
        <p:spPr>
          <a:xfrm>
            <a:off x="6035841" y="2131846"/>
            <a:ext cx="44998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1382012" y="4701346"/>
            <a:ext cx="1748589" cy="5775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강의번호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5879431" y="1876927"/>
            <a:ext cx="1748589" cy="5775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학과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7816515" y="1876927"/>
            <a:ext cx="1748589" cy="5775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학과사무실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9753599" y="1876927"/>
            <a:ext cx="1748589" cy="5775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강의번호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4146884" y="5179846"/>
            <a:ext cx="1748589" cy="5775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강의번호</a:t>
            </a:r>
            <a:endParaRPr lang="ko-KR" altLang="en-US" dirty="0"/>
          </a:p>
        </p:txBody>
      </p:sp>
      <p:cxnSp>
        <p:nvCxnSpPr>
          <p:cNvPr id="42" name="직선 화살표 연결선 41"/>
          <p:cNvCxnSpPr/>
          <p:nvPr/>
        </p:nvCxnSpPr>
        <p:spPr>
          <a:xfrm>
            <a:off x="5895473" y="5470358"/>
            <a:ext cx="44998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8021052" y="5179846"/>
            <a:ext cx="1748589" cy="5775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강의명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6083967" y="5163804"/>
            <a:ext cx="1748589" cy="5775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강의실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9958135" y="5185284"/>
            <a:ext cx="1748589" cy="5775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학과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1382012" y="5779672"/>
            <a:ext cx="1748589" cy="5775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학점</a:t>
            </a:r>
            <a:endParaRPr lang="ko-KR" altLang="en-US" dirty="0"/>
          </a:p>
        </p:txBody>
      </p:sp>
      <p:cxnSp>
        <p:nvCxnSpPr>
          <p:cNvPr id="24" name="꺾인 연결선 23"/>
          <p:cNvCxnSpPr>
            <a:stCxn id="4" idx="3"/>
            <a:endCxn id="6" idx="1"/>
          </p:cNvCxnSpPr>
          <p:nvPr/>
        </p:nvCxnSpPr>
        <p:spPr>
          <a:xfrm flipV="1">
            <a:off x="2614852" y="2879558"/>
            <a:ext cx="533407" cy="118189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꺾인 연결선 26"/>
          <p:cNvCxnSpPr>
            <a:stCxn id="4" idx="3"/>
            <a:endCxn id="8" idx="1"/>
          </p:cNvCxnSpPr>
          <p:nvPr/>
        </p:nvCxnSpPr>
        <p:spPr>
          <a:xfrm flipV="1">
            <a:off x="2614852" y="1352050"/>
            <a:ext cx="533405" cy="1645697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꺾인 연결선 29"/>
          <p:cNvCxnSpPr>
            <a:stCxn id="4" idx="3"/>
            <a:endCxn id="7" idx="1"/>
          </p:cNvCxnSpPr>
          <p:nvPr/>
        </p:nvCxnSpPr>
        <p:spPr>
          <a:xfrm flipV="1">
            <a:off x="2614852" y="2131846"/>
            <a:ext cx="533406" cy="865901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>
            <a:endCxn id="18" idx="0"/>
          </p:cNvCxnSpPr>
          <p:nvPr/>
        </p:nvCxnSpPr>
        <p:spPr>
          <a:xfrm>
            <a:off x="2229853" y="5278862"/>
            <a:ext cx="26454" cy="5008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3781926" cy="945857"/>
          </a:xfrm>
        </p:spPr>
        <p:txBody>
          <a:bodyPr/>
          <a:lstStyle/>
          <a:p>
            <a:r>
              <a:rPr lang="ko-KR" altLang="en-US" dirty="0" err="1" smtClean="0"/>
              <a:t>릴레이션</a:t>
            </a:r>
            <a:r>
              <a:rPr lang="ko-KR" altLang="en-US" dirty="0" smtClean="0"/>
              <a:t> 분리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173296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DBEAVER </a:t>
            </a:r>
            <a:r>
              <a:rPr lang="ko-KR" altLang="en-US" dirty="0" err="1" smtClean="0"/>
              <a:t>엔티티</a:t>
            </a:r>
            <a:r>
              <a:rPr lang="ko-KR" altLang="en-US" dirty="0" smtClean="0"/>
              <a:t> 관계도 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1916" y="1690688"/>
            <a:ext cx="5900737" cy="3783487"/>
          </a:xfrm>
        </p:spPr>
      </p:pic>
    </p:spTree>
    <p:extLst>
      <p:ext uri="{BB962C8B-B14F-4D97-AF65-F5344CB8AC3E}">
        <p14:creationId xmlns:p14="http://schemas.microsoft.com/office/powerpoint/2010/main" val="22134508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260</TotalTime>
  <Words>141</Words>
  <Application>Microsoft Office PowerPoint</Application>
  <PresentationFormat>와이드스크린</PresentationFormat>
  <Paragraphs>39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5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학과 table 분리</vt:lpstr>
      <vt:lpstr>강의 table 분리</vt:lpstr>
      <vt:lpstr>학생정보 table 분리 &gt; student_1</vt:lpstr>
      <vt:lpstr>성적 table 분리</vt:lpstr>
      <vt:lpstr>릴레이션 분리</vt:lpstr>
      <vt:lpstr>DBEAVER 엔티티 관계도 </vt:lpstr>
      <vt:lpstr>테이블 Join으로 결과 확인</vt:lpstr>
      <vt:lpstr>점검[학생정보, 전공, 강좌, 성적] insert</vt:lpstr>
      <vt:lpstr>Join, union, subquery 여부 확인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tjoeun709-12</dc:creator>
  <cp:lastModifiedBy>tjoeun709-12</cp:lastModifiedBy>
  <cp:revision>61</cp:revision>
  <dcterms:created xsi:type="dcterms:W3CDTF">2021-04-30T06:17:27Z</dcterms:created>
  <dcterms:modified xsi:type="dcterms:W3CDTF">2021-05-03T04:01:26Z</dcterms:modified>
</cp:coreProperties>
</file>