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71" r:id="rId7"/>
    <p:sldId id="260" r:id="rId8"/>
    <p:sldId id="261" r:id="rId9"/>
    <p:sldId id="272" r:id="rId10"/>
    <p:sldId id="273" r:id="rId11"/>
    <p:sldId id="274" r:id="rId12"/>
    <p:sldId id="275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Roboto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5ad705bc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5ad705bc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ad705b1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ad705b1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ad705b1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ad705b1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ad705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ad705b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ad705b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ad705bc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ad705b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ad705b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ad705b1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ad705b1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ad705b1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ad705b1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ad705b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ad705b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1차시험 답안지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49"/>
            <a:ext cx="8222100" cy="16293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67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3"/>
              <a:buFont typeface="Arial"/>
              <a:buChar char="●"/>
            </a:pPr>
            <a:r>
              <a:rPr lang="ko" sz="296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r>
              <a:rPr lang="ko" sz="296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ko" sz="296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962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엄선민</a:t>
            </a:r>
            <a:r>
              <a:rPr lang="ko" sz="296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81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설치 </a:t>
            </a:r>
            <a:r>
              <a:rPr lang="ko-KR" altLang="en-US" smtClean="0"/>
              <a:t>진행</a:t>
            </a:r>
            <a:r>
              <a:rPr lang="en-US" altLang="ko-KR" smtClean="0"/>
              <a:t>: </a:t>
            </a:r>
            <a:r>
              <a:rPr lang="ko-KR" altLang="en-US" smtClean="0"/>
              <a:t>항목 선택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18549"/>
            <a:ext cx="4180187" cy="3250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82" y="1276808"/>
            <a:ext cx="4173509" cy="324513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flipH="1">
            <a:off x="4048292" y="2464902"/>
            <a:ext cx="7752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1626541" y="2464903"/>
            <a:ext cx="7752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3640188" y="4277324"/>
            <a:ext cx="7752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8026643" y="4207478"/>
            <a:ext cx="7752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설치 진행 및 </a:t>
            </a:r>
            <a:r>
              <a:rPr lang="ko-KR" altLang="en-US" dirty="0" err="1" smtClean="0"/>
              <a:t>리부트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" y="1229875"/>
            <a:ext cx="3982946" cy="30969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9875"/>
            <a:ext cx="4140362" cy="321936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flipH="1">
            <a:off x="7997079" y="4101548"/>
            <a:ext cx="7752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H="1">
            <a:off x="7122796" y="2553068"/>
            <a:ext cx="775252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5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설치 완료 확인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파일 완료</a:t>
            </a:r>
            <a:endParaRPr lang="en-US" altLang="ko-KR" dirty="0" smtClean="0"/>
          </a:p>
          <a:p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test01</a:t>
            </a:r>
          </a:p>
          <a:p>
            <a:r>
              <a:rPr lang="ko-KR" altLang="en-US" dirty="0" smtClean="0"/>
              <a:t>패키지 명 </a:t>
            </a:r>
            <a:r>
              <a:rPr lang="en-US" altLang="ko-KR" dirty="0" smtClean="0"/>
              <a:t>: pack01</a:t>
            </a:r>
          </a:p>
          <a:p>
            <a:r>
              <a:rPr lang="ko-KR" altLang="en-US" dirty="0" err="1" smtClean="0"/>
              <a:t>모듈명</a:t>
            </a:r>
            <a:r>
              <a:rPr lang="en-US" altLang="ko-KR" dirty="0" smtClean="0"/>
              <a:t>: test.py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7" b="24157"/>
          <a:stretch/>
        </p:blipFill>
        <p:spPr>
          <a:xfrm>
            <a:off x="3940487" y="873683"/>
            <a:ext cx="5097074" cy="42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01</a:t>
            </a:r>
            <a:r>
              <a:rPr lang="ko-KR" altLang="en-US" dirty="0" smtClean="0"/>
              <a:t>번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826"/>
            <a:ext cx="9144000" cy="2973049"/>
          </a:xfrm>
          <a:prstGeom prst="rect">
            <a:avLst/>
          </a:prstGeom>
        </p:spPr>
      </p:pic>
      <p:sp>
        <p:nvSpPr>
          <p:cNvPr id="4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01</a:t>
            </a:r>
            <a:r>
              <a:rPr lang="ko-KR" altLang="en-US" dirty="0" smtClean="0"/>
              <a:t>번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02</a:t>
            </a:r>
            <a:r>
              <a:rPr lang="ko-KR" altLang="en-US" dirty="0" smtClean="0"/>
              <a:t>번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77" b="3178"/>
          <a:stretch/>
        </p:blipFill>
        <p:spPr>
          <a:xfrm>
            <a:off x="1577282" y="713900"/>
            <a:ext cx="3488221" cy="39358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r>
              <a:rPr lang="ko-KR" altLang="en-US" dirty="0" smtClean="0"/>
              <a:t>번</a:t>
            </a:r>
            <a:endParaRPr dirty="0"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25758"/>
            <a:ext cx="7715250" cy="36118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사례연구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컴파일러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공식 홈페이지 접속</a:t>
            </a:r>
            <a:r>
              <a:rPr lang="en-US" altLang="ko-KR" dirty="0" smtClean="0"/>
              <a:t>(“python”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109672"/>
            <a:ext cx="6505575" cy="36766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flipH="1">
            <a:off x="3948441" y="2441712"/>
            <a:ext cx="2246950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버전 확인 후 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: 3.7.9 (Windows x86 64bit) </a:t>
            </a:r>
            <a:r>
              <a:rPr lang="ko-KR" altLang="en-US" dirty="0" smtClean="0"/>
              <a:t>선택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51"/>
          <a:stretch/>
        </p:blipFill>
        <p:spPr>
          <a:xfrm>
            <a:off x="5379817" y="1017800"/>
            <a:ext cx="3764183" cy="4215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t="9180" r="689" b="32144"/>
          <a:stretch/>
        </p:blipFill>
        <p:spPr>
          <a:xfrm>
            <a:off x="0" y="1689651"/>
            <a:ext cx="4810125" cy="231476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flipH="1">
            <a:off x="2510581" y="1777816"/>
            <a:ext cx="1862636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7261907" y="3260034"/>
            <a:ext cx="1802579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다운ㅇ로드</a:t>
            </a:r>
            <a:r>
              <a:rPr lang="ko-KR" altLang="en-US" dirty="0" smtClean="0"/>
              <a:t> 파일 실행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설치 진행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17800"/>
            <a:ext cx="6343650" cy="39052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flipH="1">
            <a:off x="4184374" y="4555663"/>
            <a:ext cx="3316356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4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설치 완료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0" y="1238250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7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IDE :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 홈페이지 접속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p</a:t>
            </a:r>
            <a:r>
              <a:rPr lang="en-US" altLang="ko-KR" dirty="0" err="1" smtClean="0"/>
              <a:t>ycharm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3" t="7686" b="41528"/>
          <a:stretch/>
        </p:blipFill>
        <p:spPr>
          <a:xfrm>
            <a:off x="510483" y="2385870"/>
            <a:ext cx="6259788" cy="2060713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 flipH="1">
            <a:off x="6066182" y="2842590"/>
            <a:ext cx="2875998" cy="394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파일 다운로드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“Community” </a:t>
            </a:r>
            <a:r>
              <a:rPr lang="ko-KR" altLang="en-US" dirty="0" smtClean="0"/>
              <a:t>항목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파일 실행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8" b="25153"/>
          <a:stretch/>
        </p:blipFill>
        <p:spPr>
          <a:xfrm>
            <a:off x="508424" y="1772205"/>
            <a:ext cx="4747846" cy="265706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6200000" flipH="1">
            <a:off x="3890465" y="2128357"/>
            <a:ext cx="361124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액자 2"/>
          <p:cNvSpPr/>
          <p:nvPr/>
        </p:nvSpPr>
        <p:spPr>
          <a:xfrm>
            <a:off x="3368662" y="2421562"/>
            <a:ext cx="1404730" cy="1358348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설치 진행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449798"/>
            <a:ext cx="4054891" cy="31529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47" y="1411494"/>
            <a:ext cx="4060653" cy="31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243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</Words>
  <Application>Microsoft Office PowerPoint</Application>
  <PresentationFormat>화면 슬라이드 쇼(16:9)</PresentationFormat>
  <Paragraphs>22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Roboto</vt:lpstr>
      <vt:lpstr>Arial</vt:lpstr>
      <vt:lpstr>Geometric</vt:lpstr>
      <vt:lpstr>1차시험 답안지</vt:lpstr>
      <vt:lpstr>사례연구</vt:lpstr>
      <vt:lpstr>컴파일러: 파이썬 설치  공식 홈페이지 접속(“python” 검색)</vt:lpstr>
      <vt:lpstr>파이썬 버전 확인 후 다운로드  : 3.7.9 (Windows x86 64bit) 선택</vt:lpstr>
      <vt:lpstr>다운ㅇ로드 파일 실행 - 설치 진행</vt:lpstr>
      <vt:lpstr>설치 완료</vt:lpstr>
      <vt:lpstr>IDE : 파이참 설치 -  공식 홈페이지 접속(“pycharm”검색)</vt:lpstr>
      <vt:lpstr>파일 다운로드:   “Community” 항목 선택, 해당 파일 실행</vt:lpstr>
      <vt:lpstr>설치 진행</vt:lpstr>
      <vt:lpstr>설치 진행: 항목 선택</vt:lpstr>
      <vt:lpstr>설치 진행 및 리부트</vt:lpstr>
      <vt:lpstr>설치 완료 확인 </vt:lpstr>
      <vt:lpstr>포트폴리오</vt:lpstr>
      <vt:lpstr>01번</vt:lpstr>
      <vt:lpstr>02번</vt:lpstr>
      <vt:lpstr>03번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1차시험 답안지</dc:title>
  <cp:lastModifiedBy>tjoeun12</cp:lastModifiedBy>
  <cp:revision>14</cp:revision>
  <dcterms:modified xsi:type="dcterms:W3CDTF">2021-02-01T02:08:55Z</dcterms:modified>
</cp:coreProperties>
</file>