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5ad705b1e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5ad705b1e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5ad705b1e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5ad705b1e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5ad705b1e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5ad705b1e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5ad705b1e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5ad705b1e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5ad705b1e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5ad705b1e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5ad705b1e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5ad705b1e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5ad705b1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5ad705b1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5ad705b1e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5ad705b1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1차시험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49"/>
            <a:ext cx="8222100" cy="16293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ko" sz="296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파일명 </a:t>
            </a:r>
            <a:endParaRPr sz="296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671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63"/>
              <a:buFont typeface="Arial"/>
              <a:buChar char="●"/>
            </a:pPr>
            <a:r>
              <a:rPr lang="ko" sz="296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답안지: 1차시험-이름.pptx</a:t>
            </a:r>
            <a:endParaRPr sz="296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671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63"/>
              <a:buFont typeface="Arial"/>
              <a:buChar char="●"/>
            </a:pPr>
            <a:r>
              <a:rPr lang="ko" sz="296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실습파일: 1차시험-이름.zip</a:t>
            </a:r>
            <a:endParaRPr sz="3817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사례연구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사례연</a:t>
            </a:r>
            <a:r>
              <a:rPr lang="ko"/>
              <a:t>구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이미 파이썬 구축환경이 설치되어있는 경우, 재설치하는 과정을 이미지 캡쳐하여 간단한 설명 후, 간단한 예를 들어 구축이 잘되어어있는지 테스트하세요.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주의: 이미 설치되어 있다면 제어판에서 삭제 후 다음 사항을 진행합니다.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환경 구축 과정을 이미지 캡쳐 후, 간단한 설명을 합니다.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1" lang="ko" sz="25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이미지 캡쳐와 설명은 10개 이상입니다.</a:t>
            </a:r>
            <a:endParaRPr b="1" sz="2500" u="sng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구축되어야하</a:t>
            </a:r>
            <a:r>
              <a:rPr lang="ko"/>
              <a:t>는 환경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운영체제: 윈도우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IDE: 파이참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컴파일러: 파이썬 3.7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테스트 환경</a:t>
            </a:r>
            <a:endParaRPr b="1" u="sng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파이참 프로젝트명: </a:t>
            </a:r>
            <a:r>
              <a:rPr lang="ko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test01</a:t>
            </a:r>
            <a:endParaRPr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패키지명: </a:t>
            </a:r>
            <a:r>
              <a:rPr lang="ko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pack01</a:t>
            </a:r>
            <a:endParaRPr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모듈명: </a:t>
            </a:r>
            <a:r>
              <a:rPr lang="ko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test.py</a:t>
            </a:r>
            <a:endParaRPr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포트폴리오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포트폴리오</a:t>
            </a:r>
            <a:endParaRPr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구글</a:t>
            </a:r>
            <a:r>
              <a:rPr lang="ko"/>
              <a:t>의 코랩에서 작업하시오.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코랩 노트북의 이름은 </a:t>
            </a:r>
            <a:r>
              <a:rPr b="1" lang="ko">
                <a:solidFill>
                  <a:srgbClr val="FF0000"/>
                </a:solidFill>
              </a:rPr>
              <a:t>1차시험-이름</a:t>
            </a:r>
            <a:endParaRPr b="1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800"/>
              <a:buChar char="-"/>
            </a:pPr>
            <a:r>
              <a:rPr b="1" lang="ko">
                <a:solidFill>
                  <a:srgbClr val="FF0000"/>
                </a:solidFill>
              </a:rPr>
              <a:t>소스와 실행화면을 캡쳐하여 답안지 파일에 넣어야합니다.</a:t>
            </a:r>
            <a:endParaRPr b="1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800"/>
              <a:buChar char="-"/>
            </a:pPr>
            <a:r>
              <a:rPr b="1" lang="ko">
                <a:solidFill>
                  <a:srgbClr val="FF0000"/>
                </a:solidFill>
              </a:rPr>
              <a:t>포트폴리오로 작성한 1차시험-이름 노트북파일은 다운로드하여 </a:t>
            </a:r>
            <a:endParaRPr b="1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 실습파일에 압축하여 넣습니다.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</a:t>
            </a:r>
            <a:r>
              <a:rPr lang="ko"/>
              <a:t>제-1</a:t>
            </a:r>
            <a:endParaRPr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750" y="1150250"/>
            <a:ext cx="8748226" cy="362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</a:t>
            </a:r>
            <a:r>
              <a:rPr lang="ko"/>
              <a:t>제-2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55부</a:t>
            </a:r>
            <a:r>
              <a:rPr lang="ko"/>
              <a:t>터 100까지 2씩 점프하여 출력해보세요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예시) 55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         57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         59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         61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         ---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          ---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</a:t>
            </a:r>
            <a:r>
              <a:rPr lang="ko"/>
              <a:t>제-3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875"/>
            <a:ext cx="8832299" cy="172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