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29CC6-3C0F-621F-C8B0-043E8E89B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857E18-3619-C391-12CA-4AE80F28A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D22F7-852F-B913-893C-73FC9943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DC9-22DB-5BB5-31EC-3B6ABAFB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A3E7E-7311-172D-9F5C-8C2CEAB5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4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A43DF-20A5-1003-3A9A-AD8FBCE3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301ED-DA1A-37C6-D48C-5091163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3F42E-AAA7-7CB9-9885-A034F109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EF3B1-C9A3-307B-57E7-06FD9C0A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F0F51D-D895-7ACE-B39E-2CE4F4D8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5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5AF1F5-396E-94EE-4D3B-01319404C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BCE76-41D1-37F0-8916-BE6192C30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31D34-5584-1B5E-9652-FC21D235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7C731-A58B-E819-A97A-B6870D63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A4D53-F201-E367-8784-B1A07108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66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77A29-8A96-AB5F-9AA1-7B0A77F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3D6B8-F4D4-A23F-DFB9-49C9FC01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5C6B5-13FA-580D-3889-118514EA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19379-10C9-3292-E176-232236B2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EA326-339C-0192-DBB3-0F3071DE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9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468FD-FFCA-7D04-0A4A-7DB2B5C6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F6A8-C368-2C0C-7688-CD7872B8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6D907-4B6E-F320-7F30-29FDF44D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5E88F-EF53-1713-78B1-8BD710EA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23418-4606-3991-9238-732ACA04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1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09F5-277E-6FCE-B6F9-7DE21D33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639E3-3F53-26F4-04D9-4B190C94D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B66555-FF9F-D66A-2712-6F0D310F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CCEB3-FF21-5FDF-FE98-30B63F71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6ACAA-F62F-EFEF-3E4E-B688D88A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256186-2B8E-15D4-8512-5A43F4EF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E000D-0EC9-0902-7EA7-D8BA3F93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745C4-BFCE-5E65-3D57-053C38B0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9B77D-DBE6-44F1-EA9A-751CBF36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69601E-9297-C849-A518-735FBE8F1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C7E577-5B18-85B9-D9C7-4365F42DF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F548E8-7D01-AA59-940F-AF3A7F81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513C50-05A4-32AD-0FC8-4FDE2AEF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27244C-DD67-D189-6FE8-8AD09A60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9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56F8-5150-1DAD-829D-3BDFBA69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3BA1F1-ED4C-A1CF-A3BD-B3D91181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5B141-5762-54CC-0B2C-242EBB10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A0ACE-B964-9F92-0DD1-C081B2A4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3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D410FE-BAFD-FE3B-BD9E-A296AAAE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7E9C9-BBD7-7498-3E94-5A6499D7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4B78AC-9DC0-E72E-2E60-5394B222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7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7B5D4-0CA5-DB71-A86A-172FDDC3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E1AD7-F42E-8E2C-0C7E-8B33D641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16861-4807-4992-D7DB-492BF2E4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3674A-D028-C30A-71FA-A3F60E60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A87CA-E214-C6C4-47C1-FDE98646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E498B-B23E-AD8C-0741-AF559C3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3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91EB2-F950-993A-C14B-DBC830D1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24C8A-8AEA-1655-50AD-66B396A84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E09DCF-57C6-7C38-6921-6B81C5053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9FAB7-4C96-0E21-3143-E8BDF68A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BAB1-E77A-7DBE-EEA4-3EBE60DD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7E8FA-1610-2014-5F26-07FFE122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54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68C6C2-8BF5-3EF7-A11C-BF002FE8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D9C94-548E-4CE4-2017-1E873E286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A433-BD36-243A-7358-D54262BA0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A0D98-9A7C-4324-A920-4CD3CA2432C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A1FB5-DA85-FD63-0A51-0EA01FBC3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0E186-ADAD-A845-911A-0788F1E4D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3097E-BD51-4DAB-A25F-36C1FC29B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7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44B6D-858F-D102-222C-3B503691D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63D55F-023F-A30C-0600-728FA6B231DA}"/>
              </a:ext>
            </a:extLst>
          </p:cNvPr>
          <p:cNvSpPr/>
          <p:nvPr/>
        </p:nvSpPr>
        <p:spPr>
          <a:xfrm>
            <a:off x="1727200" y="362858"/>
            <a:ext cx="4196522" cy="6083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EC80C-4D2F-7901-2BC3-2327643C37C5}"/>
              </a:ext>
            </a:extLst>
          </p:cNvPr>
          <p:cNvSpPr/>
          <p:nvPr/>
        </p:nvSpPr>
        <p:spPr>
          <a:xfrm>
            <a:off x="1847989" y="2683565"/>
            <a:ext cx="3943900" cy="3477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2200BC-6B81-3717-0A91-1B96CE76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989" y="412117"/>
            <a:ext cx="3943900" cy="12860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D971155-7552-A267-078D-47DC8272583D}"/>
              </a:ext>
            </a:extLst>
          </p:cNvPr>
          <p:cNvSpPr/>
          <p:nvPr/>
        </p:nvSpPr>
        <p:spPr>
          <a:xfrm>
            <a:off x="1847989" y="1765573"/>
            <a:ext cx="1161143" cy="46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63E1BD-1B05-4688-5FF8-29EED5930749}"/>
              </a:ext>
            </a:extLst>
          </p:cNvPr>
          <p:cNvSpPr/>
          <p:nvPr/>
        </p:nvSpPr>
        <p:spPr>
          <a:xfrm>
            <a:off x="3129921" y="1760112"/>
            <a:ext cx="1265582" cy="46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  <a:r>
              <a:rPr lang="en-US" altLang="ko-KR" dirty="0"/>
              <a:t>(</a:t>
            </a:r>
            <a:r>
              <a:rPr lang="ko-KR" altLang="en-US" dirty="0"/>
              <a:t>숨김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D6A57F-E742-88D3-3017-085E89F26370}"/>
              </a:ext>
            </a:extLst>
          </p:cNvPr>
          <p:cNvSpPr/>
          <p:nvPr/>
        </p:nvSpPr>
        <p:spPr>
          <a:xfrm>
            <a:off x="4526821" y="1760112"/>
            <a:ext cx="1265582" cy="46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복사</a:t>
            </a:r>
            <a:r>
              <a:rPr lang="en-US" altLang="ko-KR" dirty="0"/>
              <a:t>(</a:t>
            </a:r>
            <a:r>
              <a:rPr lang="ko-KR" altLang="en-US" dirty="0"/>
              <a:t>숨김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4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D54D30-3EE0-1C8A-4D2D-E0184DA313B3}"/>
              </a:ext>
            </a:extLst>
          </p:cNvPr>
          <p:cNvSpPr/>
          <p:nvPr/>
        </p:nvSpPr>
        <p:spPr>
          <a:xfrm>
            <a:off x="1727200" y="362858"/>
            <a:ext cx="3976914" cy="6139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F6821B-F7AE-0CDF-E40F-535939BEBE4D}"/>
              </a:ext>
            </a:extLst>
          </p:cNvPr>
          <p:cNvSpPr/>
          <p:nvPr/>
        </p:nvSpPr>
        <p:spPr>
          <a:xfrm>
            <a:off x="2220686" y="696686"/>
            <a:ext cx="1161143" cy="46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E39939-C0F1-1445-3AAD-40ACDE2062E3}"/>
              </a:ext>
            </a:extLst>
          </p:cNvPr>
          <p:cNvSpPr/>
          <p:nvPr/>
        </p:nvSpPr>
        <p:spPr>
          <a:xfrm>
            <a:off x="3485322" y="696686"/>
            <a:ext cx="1265582" cy="46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  <a:r>
              <a:rPr lang="en-US" altLang="ko-KR" dirty="0"/>
              <a:t>(</a:t>
            </a:r>
            <a:r>
              <a:rPr lang="ko-KR" altLang="en-US" dirty="0"/>
              <a:t>숨김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838EF-AA39-7662-B1E0-F45C05E6621A}"/>
              </a:ext>
            </a:extLst>
          </p:cNvPr>
          <p:cNvSpPr/>
          <p:nvPr/>
        </p:nvSpPr>
        <p:spPr>
          <a:xfrm>
            <a:off x="2220686" y="1698171"/>
            <a:ext cx="2902858" cy="4463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리스트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1BF630-BA9B-CDD1-6139-6C612D9FE611}"/>
              </a:ext>
            </a:extLst>
          </p:cNvPr>
          <p:cNvSpPr/>
          <p:nvPr/>
        </p:nvSpPr>
        <p:spPr>
          <a:xfrm>
            <a:off x="4830418" y="696686"/>
            <a:ext cx="1265582" cy="464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복사</a:t>
            </a:r>
            <a:r>
              <a:rPr lang="en-US" altLang="ko-KR" dirty="0"/>
              <a:t>(</a:t>
            </a:r>
            <a:r>
              <a:rPr lang="ko-KR" altLang="en-US" dirty="0"/>
              <a:t>숨김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36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30A3C-4569-FEB1-9A31-3F3A3F37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3155A4-0A72-E835-120B-E8752FFF1CC5}"/>
              </a:ext>
            </a:extLst>
          </p:cNvPr>
          <p:cNvSpPr/>
          <p:nvPr/>
        </p:nvSpPr>
        <p:spPr>
          <a:xfrm>
            <a:off x="1407877" y="359228"/>
            <a:ext cx="7547280" cy="6139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E468ED-3B8E-EA3F-8EB8-788C8BA44478}"/>
              </a:ext>
            </a:extLst>
          </p:cNvPr>
          <p:cNvSpPr/>
          <p:nvPr/>
        </p:nvSpPr>
        <p:spPr>
          <a:xfrm>
            <a:off x="3177681" y="2095345"/>
            <a:ext cx="1108923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클릭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E4556D-3759-2684-C2D9-0FC8EBEF9A5E}"/>
              </a:ext>
            </a:extLst>
          </p:cNvPr>
          <p:cNvSpPr/>
          <p:nvPr/>
        </p:nvSpPr>
        <p:spPr>
          <a:xfrm>
            <a:off x="4406269" y="2110141"/>
            <a:ext cx="1108923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좌표 클릭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ACCB23-C680-A976-BFA5-56355013FADA}"/>
              </a:ext>
            </a:extLst>
          </p:cNvPr>
          <p:cNvSpPr/>
          <p:nvPr/>
        </p:nvSpPr>
        <p:spPr>
          <a:xfrm>
            <a:off x="5634857" y="2110141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키보드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5B2C-108C-F8E7-B9C8-80EBD848D068}"/>
              </a:ext>
            </a:extLst>
          </p:cNvPr>
          <p:cNvSpPr/>
          <p:nvPr/>
        </p:nvSpPr>
        <p:spPr>
          <a:xfrm>
            <a:off x="6938543" y="2110141"/>
            <a:ext cx="189940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상대 좌표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75934F-55B9-E12C-84C5-F4E7AABE912E}"/>
              </a:ext>
            </a:extLst>
          </p:cNvPr>
          <p:cNvSpPr/>
          <p:nvPr/>
        </p:nvSpPr>
        <p:spPr>
          <a:xfrm>
            <a:off x="3185958" y="4017253"/>
            <a:ext cx="1754968" cy="343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영역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6D88D-7FB6-D3FA-C9AD-959899D142A4}"/>
              </a:ext>
            </a:extLst>
          </p:cNvPr>
          <p:cNvSpPr txBox="1"/>
          <p:nvPr/>
        </p:nvSpPr>
        <p:spPr>
          <a:xfrm>
            <a:off x="1407877" y="2116933"/>
            <a:ext cx="142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 클릭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C4CEF5-A7D1-9527-974B-1B1BCC02A950}"/>
              </a:ext>
            </a:extLst>
          </p:cNvPr>
          <p:cNvSpPr/>
          <p:nvPr/>
        </p:nvSpPr>
        <p:spPr>
          <a:xfrm>
            <a:off x="3188800" y="2552147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BB252-30B3-5C60-BD92-2697A33F29E7}"/>
              </a:ext>
            </a:extLst>
          </p:cNvPr>
          <p:cNvSpPr txBox="1"/>
          <p:nvPr/>
        </p:nvSpPr>
        <p:spPr>
          <a:xfrm>
            <a:off x="1416154" y="2539096"/>
            <a:ext cx="177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후 작업 딜레이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B20379-C745-3544-EF7E-2A3344BE698F}"/>
              </a:ext>
            </a:extLst>
          </p:cNvPr>
          <p:cNvSpPr/>
          <p:nvPr/>
        </p:nvSpPr>
        <p:spPr>
          <a:xfrm>
            <a:off x="3188800" y="3045240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A0ACC0-F331-1EEB-E09A-87BD8FE35346}"/>
              </a:ext>
            </a:extLst>
          </p:cNvPr>
          <p:cNvSpPr txBox="1"/>
          <p:nvPr/>
        </p:nvSpPr>
        <p:spPr>
          <a:xfrm>
            <a:off x="1416154" y="3032189"/>
            <a:ext cx="177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바로 이동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86AAD3-1A79-A87B-16B8-C64570769639}"/>
              </a:ext>
            </a:extLst>
          </p:cNvPr>
          <p:cNvSpPr/>
          <p:nvPr/>
        </p:nvSpPr>
        <p:spPr>
          <a:xfrm>
            <a:off x="3188800" y="3498058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횟수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554B09-9DF5-ACBD-C209-3CDB3D006D98}"/>
              </a:ext>
            </a:extLst>
          </p:cNvPr>
          <p:cNvSpPr txBox="1"/>
          <p:nvPr/>
        </p:nvSpPr>
        <p:spPr>
          <a:xfrm>
            <a:off x="1416154" y="3485007"/>
            <a:ext cx="177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016069-1A17-591E-77EF-D17D341537E4}"/>
              </a:ext>
            </a:extLst>
          </p:cNvPr>
          <p:cNvSpPr/>
          <p:nvPr/>
        </p:nvSpPr>
        <p:spPr>
          <a:xfrm>
            <a:off x="4475205" y="3511109"/>
            <a:ext cx="1184021" cy="343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6A17CC-C6A8-C90E-A5B4-85106B30B97B}"/>
              </a:ext>
            </a:extLst>
          </p:cNvPr>
          <p:cNvSpPr/>
          <p:nvPr/>
        </p:nvSpPr>
        <p:spPr>
          <a:xfrm>
            <a:off x="3185958" y="4470071"/>
            <a:ext cx="1754968" cy="343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물리 클릭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A09BD8-0258-2754-6F8D-D4844B22B451}"/>
              </a:ext>
            </a:extLst>
          </p:cNvPr>
          <p:cNvSpPr/>
          <p:nvPr/>
        </p:nvSpPr>
        <p:spPr>
          <a:xfrm>
            <a:off x="1530626" y="5996716"/>
            <a:ext cx="914400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2C9F6B-A2E8-EC72-96A6-6021490E8466}"/>
              </a:ext>
            </a:extLst>
          </p:cNvPr>
          <p:cNvSpPr/>
          <p:nvPr/>
        </p:nvSpPr>
        <p:spPr>
          <a:xfrm>
            <a:off x="2567775" y="5999568"/>
            <a:ext cx="914400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B171BF-7A65-B1A4-6A48-290509A49142}"/>
              </a:ext>
            </a:extLst>
          </p:cNvPr>
          <p:cNvSpPr txBox="1"/>
          <p:nvPr/>
        </p:nvSpPr>
        <p:spPr>
          <a:xfrm>
            <a:off x="1416154" y="1549510"/>
            <a:ext cx="177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찾을 이미지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D98784-E229-93FD-AF1E-64FED74FA845}"/>
              </a:ext>
            </a:extLst>
          </p:cNvPr>
          <p:cNvSpPr/>
          <p:nvPr/>
        </p:nvSpPr>
        <p:spPr>
          <a:xfrm>
            <a:off x="3188800" y="1568875"/>
            <a:ext cx="1184020" cy="3432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0973DB-9D07-C02A-FC16-7B6ED5183028}"/>
              </a:ext>
            </a:extLst>
          </p:cNvPr>
          <p:cNvSpPr/>
          <p:nvPr/>
        </p:nvSpPr>
        <p:spPr>
          <a:xfrm>
            <a:off x="1530626" y="44655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7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51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taewook eom</dc:creator>
  <cp:lastModifiedBy>Taewook Eom (엄태욱)</cp:lastModifiedBy>
  <cp:revision>4</cp:revision>
  <dcterms:created xsi:type="dcterms:W3CDTF">2025-04-13T14:12:46Z</dcterms:created>
  <dcterms:modified xsi:type="dcterms:W3CDTF">2025-04-21T05:58:35Z</dcterms:modified>
</cp:coreProperties>
</file>