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gh159753@naver.com" initials="d" lastIdx="1" clrIdx="0">
    <p:extLst>
      <p:ext uri="{19B8F6BF-5375-455C-9EA6-DF929625EA0E}">
        <p15:presenceInfo xmlns:p15="http://schemas.microsoft.com/office/powerpoint/2012/main" userId="39d7a694e47ad2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2689-C9B3-4891-BD6F-65E4669279B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ECD6-591E-4B9D-8DC6-AEB3F8A53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1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5ECD6-591E-4B9D-8DC6-AEB3F8A534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03917-91F9-6E55-A2DA-3903CEDE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D00936-E8C9-1415-6F56-C45CCB2A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719F-38D9-9F99-EA47-57290A94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D4579-DEAC-BDB7-E86C-FA78D522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3A8AD-80E9-3833-B4D5-4578D3EB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7CE0-7DA5-9B59-DB06-CFA81188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A17F4-0772-1179-74DF-207DF91A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59BC9-B0DB-FAB9-9F23-B58F1EF6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5584-A1DB-E51E-D64D-553BE181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1F425-FC08-277D-CACB-13F00509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BF56A-BB93-6103-3444-56BB15C6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3735B-8F6E-3936-42B9-43DDA239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EEB3B-92D4-1523-5EF3-1C6BDEA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F4F6F-4D4A-D7B0-57CC-85B2658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0DBE-D1A9-A70A-208C-F3E62BF3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7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3472-71CE-2836-A234-1CCB08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25CC7-E613-449C-C4DE-A5164F3A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9E92-993E-09E0-037C-F1EA636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B6582-8FCC-AAB8-6C2B-0329B233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F994C-A13A-F3E4-7DEC-4EEA14B7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920F-C577-38E9-2A58-82B6FE7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A3FB0-93F9-CB6E-0564-84675BCF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0ED98-78BF-2044-88C8-51F1D13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08C3F-2B3A-2156-1AC9-6E7FC757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D51D2-12AC-3464-7696-9CEDAB28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1EE00-A959-3609-2DDB-ADF8B3C1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1550C-013D-D3DE-8278-564732622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A1B88-CD82-7214-E5D5-68A56B4B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D26A7-0721-2585-42A6-8B992B6A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9FEC-90CC-05D0-5167-8B54D5F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5921B-962E-FE53-F355-741028C9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D1AA4-587E-EE26-CB25-9C8019D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43391-3168-C4E3-AD6D-E201C252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F60F6-DFC4-16F9-0DFD-637AABFF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0622-4EB3-8E48-9C95-D48B2FBE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181A6-25B8-43F6-2319-21AD4851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431FE8-3F0C-39C4-1030-0C1D0AD6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31D61-A923-E68E-A4A3-EBB3E41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FE782-34F7-097C-DFB3-BCC725F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576F-E88F-E89F-A5CA-A1732E06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5B53EA-FDB9-2342-3FA2-6923C21F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EB8D8-7626-21C7-B9CB-A455FD1D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12346-D844-52DC-5665-E004AFE0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0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6B1DC-EEF9-9E36-1229-BC74279B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D9E29-7700-260E-88BB-8773AC40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579B1-3AD7-4E4C-566C-51AF558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31348-5F49-57EE-C6C6-A1D67F4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032-D1D7-C78E-ED2C-0B95B2BC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67D45-06CA-9798-339C-30BD7C01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1ADCB-C2D1-03A3-67CB-EFFEB870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BAE88-9537-B8BC-22D2-7D26B67A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FCD76-5012-7719-9C61-179EF98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BFC5-D455-C7B5-BD66-0CBE52C4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3BD049-849C-CA2F-07FD-7A3EDEB4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9FFFA-C58C-4EDF-8B72-4186891E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E98D2-6AD8-F1E5-29E2-6014FFC4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8F16F-CB1C-DB4F-2504-7950E160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021D6-2C14-8EC5-09D1-8F083E67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59CB3C-8A09-52B8-6A5E-93A6DE1D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336F3-DB45-5BDF-B786-F3D8A1F2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1C1D-ED03-50B7-EC88-C693D0C5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5C76-6A18-4858-95B6-54A781942DE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0F9C8-F157-1FF6-060D-10985F167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50F36-B4F1-4440-6A12-D2C6BE66F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8164-DDFA-4B3D-BE98-6E25D94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D496-35F3-3BFF-C739-18C6C50D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07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I see you</a:t>
            </a:r>
            <a:r>
              <a:rPr lang="ko-KR" altLang="en-US" sz="5400" dirty="0"/>
              <a:t> 게임의 </a:t>
            </a:r>
            <a:r>
              <a:rPr lang="ko-KR" altLang="en-US" sz="5400" dirty="0" err="1"/>
              <a:t>플로우차트및</a:t>
            </a:r>
            <a:r>
              <a:rPr lang="ko-KR" altLang="en-US" sz="5400" dirty="0"/>
              <a:t> 설정</a:t>
            </a:r>
            <a:r>
              <a:rPr lang="en-US" altLang="ko-KR" sz="5400" dirty="0"/>
              <a:t>, </a:t>
            </a:r>
            <a:r>
              <a:rPr lang="ko-KR" altLang="en-US" sz="5400" dirty="0"/>
              <a:t>캐릭터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DCAC5-FAFA-9A1C-7F0E-9E2465675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엄철용</a:t>
            </a:r>
            <a:endParaRPr lang="en-US" altLang="ko-KR" dirty="0"/>
          </a:p>
          <a:p>
            <a:pPr algn="r"/>
            <a:r>
              <a:rPr lang="ko-KR" altLang="en-US" dirty="0"/>
              <a:t>학과</a:t>
            </a:r>
            <a:r>
              <a:rPr lang="en-US" altLang="ko-KR" dirty="0"/>
              <a:t>: </a:t>
            </a:r>
            <a:r>
              <a:rPr lang="ko-KR" altLang="en-US" dirty="0" err="1"/>
              <a:t>게임소프트웨어전공</a:t>
            </a:r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 92020329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08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CD411-9810-7923-9518-02C5EFA93479}"/>
              </a:ext>
            </a:extLst>
          </p:cNvPr>
          <p:cNvSpPr/>
          <p:nvPr/>
        </p:nvSpPr>
        <p:spPr>
          <a:xfrm>
            <a:off x="985837" y="464343"/>
            <a:ext cx="1757363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9880D-A9A8-9A2F-0CB9-15A5CF3EF84D}"/>
              </a:ext>
            </a:extLst>
          </p:cNvPr>
          <p:cNvSpPr/>
          <p:nvPr/>
        </p:nvSpPr>
        <p:spPr>
          <a:xfrm>
            <a:off x="985836" y="1971674"/>
            <a:ext cx="17573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행동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62199AD7-69CD-714B-BCDD-6B6A2420C287}"/>
              </a:ext>
            </a:extLst>
          </p:cNvPr>
          <p:cNvSpPr/>
          <p:nvPr/>
        </p:nvSpPr>
        <p:spPr>
          <a:xfrm>
            <a:off x="3609975" y="1628775"/>
            <a:ext cx="2486025" cy="18145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적의 체력 </a:t>
            </a:r>
            <a:r>
              <a:rPr lang="en-US" altLang="ko-KR" dirty="0"/>
              <a:t>= 0?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73615-D4A0-6CB2-9963-2BB3512D6ECF}"/>
              </a:ext>
            </a:extLst>
          </p:cNvPr>
          <p:cNvSpPr/>
          <p:nvPr/>
        </p:nvSpPr>
        <p:spPr>
          <a:xfrm>
            <a:off x="2214564" y="3514727"/>
            <a:ext cx="15430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A89CA-9238-6E7B-E8F3-4567E180DD49}"/>
              </a:ext>
            </a:extLst>
          </p:cNvPr>
          <p:cNvSpPr/>
          <p:nvPr/>
        </p:nvSpPr>
        <p:spPr>
          <a:xfrm>
            <a:off x="6629401" y="2143125"/>
            <a:ext cx="1800225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6DDC7E-ABFE-7F68-922C-5D77DBF0808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864518" y="1535906"/>
            <a:ext cx="1" cy="43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49FB37-6751-36AB-71B6-358535B04F6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43199" y="2428874"/>
            <a:ext cx="866776" cy="10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9ED7F1-9A52-4E62-678C-A63C78322432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6096000" y="25360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60738C-A276-4AB5-3422-1EAF13DC26F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096000" y="2536031"/>
            <a:ext cx="533401" cy="12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967794E-E897-FF7F-8DEF-D2A61BBF7B3F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4040981" y="3159920"/>
            <a:ext cx="528640" cy="1095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69EE4A5-DAD6-0133-0120-C3F0523EBBEC}"/>
              </a:ext>
            </a:extLst>
          </p:cNvPr>
          <p:cNvCxnSpPr>
            <a:stCxn id="5" idx="1"/>
            <a:endCxn id="3" idx="2"/>
          </p:cNvCxnSpPr>
          <p:nvPr/>
        </p:nvCxnSpPr>
        <p:spPr>
          <a:xfrm rot="10800000">
            <a:off x="1864518" y="2886075"/>
            <a:ext cx="350046" cy="108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8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CD411-9810-7923-9518-02C5EFA93479}"/>
              </a:ext>
            </a:extLst>
          </p:cNvPr>
          <p:cNvSpPr/>
          <p:nvPr/>
        </p:nvSpPr>
        <p:spPr>
          <a:xfrm>
            <a:off x="985837" y="464343"/>
            <a:ext cx="1757363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1 </a:t>
            </a:r>
            <a:r>
              <a:rPr lang="ko-KR" altLang="en-US" dirty="0"/>
              <a:t>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9880D-A9A8-9A2F-0CB9-15A5CF3EF84D}"/>
              </a:ext>
            </a:extLst>
          </p:cNvPr>
          <p:cNvSpPr/>
          <p:nvPr/>
        </p:nvSpPr>
        <p:spPr>
          <a:xfrm>
            <a:off x="985836" y="1971674"/>
            <a:ext cx="17573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플레이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62199AD7-69CD-714B-BCDD-6B6A2420C287}"/>
              </a:ext>
            </a:extLst>
          </p:cNvPr>
          <p:cNvSpPr/>
          <p:nvPr/>
        </p:nvSpPr>
        <p:spPr>
          <a:xfrm>
            <a:off x="3609975" y="1628775"/>
            <a:ext cx="2486025" cy="18145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조건 만족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73615-D4A0-6CB2-9963-2BB3512D6ECF}"/>
              </a:ext>
            </a:extLst>
          </p:cNvPr>
          <p:cNvSpPr/>
          <p:nvPr/>
        </p:nvSpPr>
        <p:spPr>
          <a:xfrm>
            <a:off x="2214564" y="3514727"/>
            <a:ext cx="15430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A89CA-9238-6E7B-E8F3-4567E180DD49}"/>
              </a:ext>
            </a:extLst>
          </p:cNvPr>
          <p:cNvSpPr/>
          <p:nvPr/>
        </p:nvSpPr>
        <p:spPr>
          <a:xfrm>
            <a:off x="6629401" y="2143125"/>
            <a:ext cx="1800225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스테이지 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6DDC7E-ABFE-7F68-922C-5D77DBF0808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864518" y="1535906"/>
            <a:ext cx="1" cy="43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49FB37-6751-36AB-71B6-358535B04F6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43199" y="2428874"/>
            <a:ext cx="866776" cy="10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9ED7F1-9A52-4E62-678C-A63C78322432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6096000" y="25360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60738C-A276-4AB5-3422-1EAF13DC26F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096000" y="2536031"/>
            <a:ext cx="533401" cy="12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967794E-E897-FF7F-8DEF-D2A61BBF7B3F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4040981" y="3159920"/>
            <a:ext cx="528640" cy="1095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69EE4A5-DAD6-0133-0120-C3F0523EBBEC}"/>
              </a:ext>
            </a:extLst>
          </p:cNvPr>
          <p:cNvCxnSpPr>
            <a:stCxn id="5" idx="1"/>
            <a:endCxn id="3" idx="2"/>
          </p:cNvCxnSpPr>
          <p:nvPr/>
        </p:nvCxnSpPr>
        <p:spPr>
          <a:xfrm rot="10800000">
            <a:off x="1864518" y="2886075"/>
            <a:ext cx="350046" cy="108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A6F1C84-D180-B0F4-ADFB-7E3B1DA676DA}"/>
              </a:ext>
            </a:extLst>
          </p:cNvPr>
          <p:cNvSpPr/>
          <p:nvPr/>
        </p:nvSpPr>
        <p:spPr>
          <a:xfrm>
            <a:off x="6429375" y="3686176"/>
            <a:ext cx="2343149" cy="17144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7 </a:t>
            </a:r>
            <a:r>
              <a:rPr lang="ko-KR" altLang="en-US" dirty="0"/>
              <a:t>클리어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5E79C5-4EB7-1728-6165-D5F7EE2861E3}"/>
              </a:ext>
            </a:extLst>
          </p:cNvPr>
          <p:cNvSpPr/>
          <p:nvPr/>
        </p:nvSpPr>
        <p:spPr>
          <a:xfrm>
            <a:off x="9648822" y="3764759"/>
            <a:ext cx="2114547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8BE872-4EB2-298F-9DBC-2BEE57EFA5F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8772524" y="4450559"/>
            <a:ext cx="876298" cy="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371ED8-8556-4DFF-646A-5F2C0946EB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529514" y="3171825"/>
            <a:ext cx="71436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2E9150E-361C-D33B-2A81-6981F141A472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986089" y="4429128"/>
            <a:ext cx="3443286" cy="114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7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392F0BA-1DFD-9C3D-F501-B949CFE849BB}"/>
              </a:ext>
            </a:extLst>
          </p:cNvPr>
          <p:cNvSpPr/>
          <p:nvPr/>
        </p:nvSpPr>
        <p:spPr>
          <a:xfrm>
            <a:off x="814388" y="1200150"/>
            <a:ext cx="9758362" cy="481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B22AA-3B5F-935F-1BCF-29B0184B4AC3}"/>
              </a:ext>
            </a:extLst>
          </p:cNvPr>
          <p:cNvSpPr/>
          <p:nvPr/>
        </p:nvSpPr>
        <p:spPr>
          <a:xfrm>
            <a:off x="2228850" y="1757363"/>
            <a:ext cx="6486525" cy="1885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로고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D396B9-65D7-5277-572D-A1CCD2A82292}"/>
              </a:ext>
            </a:extLst>
          </p:cNvPr>
          <p:cNvSpPr/>
          <p:nvPr/>
        </p:nvSpPr>
        <p:spPr>
          <a:xfrm>
            <a:off x="8886825" y="1400175"/>
            <a:ext cx="1400175" cy="90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환경설정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5515B-0503-7879-BA3C-BDD6B2658618}"/>
              </a:ext>
            </a:extLst>
          </p:cNvPr>
          <p:cNvSpPr/>
          <p:nvPr/>
        </p:nvSpPr>
        <p:spPr>
          <a:xfrm>
            <a:off x="2631280" y="4529138"/>
            <a:ext cx="2586037" cy="112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C84F98-1669-C392-635E-2AA0AB30F352}"/>
              </a:ext>
            </a:extLst>
          </p:cNvPr>
          <p:cNvSpPr/>
          <p:nvPr/>
        </p:nvSpPr>
        <p:spPr>
          <a:xfrm>
            <a:off x="5955506" y="4529138"/>
            <a:ext cx="2586037" cy="1128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게임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91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AFEFC9-6640-F1FE-90C0-D80403D78834}"/>
              </a:ext>
            </a:extLst>
          </p:cNvPr>
          <p:cNvSpPr/>
          <p:nvPr/>
        </p:nvSpPr>
        <p:spPr>
          <a:xfrm>
            <a:off x="1543050" y="800100"/>
            <a:ext cx="9101138" cy="468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2B9479-4418-4905-038E-1A7DF8E7F723}"/>
              </a:ext>
            </a:extLst>
          </p:cNvPr>
          <p:cNvSpPr/>
          <p:nvPr/>
        </p:nvSpPr>
        <p:spPr>
          <a:xfrm>
            <a:off x="2371725" y="1373979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오브젝트박스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2CBE5-BB5F-BDC9-1BD9-9A78AA1A4E53}"/>
              </a:ext>
            </a:extLst>
          </p:cNvPr>
          <p:cNvSpPr/>
          <p:nvPr/>
        </p:nvSpPr>
        <p:spPr>
          <a:xfrm>
            <a:off x="1996678" y="281463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EF0716-02C4-C873-E723-7EF5EA0BCEAF}"/>
              </a:ext>
            </a:extLst>
          </p:cNvPr>
          <p:cNvSpPr/>
          <p:nvPr/>
        </p:nvSpPr>
        <p:spPr>
          <a:xfrm>
            <a:off x="2725341" y="4267202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95025-036F-5A67-D68B-6CE30CBADAB3}"/>
              </a:ext>
            </a:extLst>
          </p:cNvPr>
          <p:cNvSpPr/>
          <p:nvPr/>
        </p:nvSpPr>
        <p:spPr>
          <a:xfrm>
            <a:off x="5364956" y="4305303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AEF5CA-70FD-B194-0250-5BBAAD397097}"/>
              </a:ext>
            </a:extLst>
          </p:cNvPr>
          <p:cNvSpPr/>
          <p:nvPr/>
        </p:nvSpPr>
        <p:spPr>
          <a:xfrm>
            <a:off x="7767638" y="429577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B9835B-D21D-6E6E-3B62-E261C9BBEC4F}"/>
              </a:ext>
            </a:extLst>
          </p:cNvPr>
          <p:cNvSpPr/>
          <p:nvPr/>
        </p:nvSpPr>
        <p:spPr>
          <a:xfrm>
            <a:off x="8496300" y="281463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E7167-C11D-C0BC-CA22-818B28707F5C}"/>
              </a:ext>
            </a:extLst>
          </p:cNvPr>
          <p:cNvSpPr/>
          <p:nvPr/>
        </p:nvSpPr>
        <p:spPr>
          <a:xfrm>
            <a:off x="8110538" y="1416842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76E8DC-BFBC-6D23-F58F-1099E603B372}"/>
              </a:ext>
            </a:extLst>
          </p:cNvPr>
          <p:cNvSpPr/>
          <p:nvPr/>
        </p:nvSpPr>
        <p:spPr>
          <a:xfrm>
            <a:off x="4972050" y="2543175"/>
            <a:ext cx="18859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플레이어 캐릭터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AB4D2-EBA2-9E12-9FDC-8E542C88F932}"/>
              </a:ext>
            </a:extLst>
          </p:cNvPr>
          <p:cNvSpPr/>
          <p:nvPr/>
        </p:nvSpPr>
        <p:spPr>
          <a:xfrm>
            <a:off x="4514850" y="883444"/>
            <a:ext cx="308610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 </a:t>
            </a:r>
            <a:r>
              <a:rPr lang="ko-KR" altLang="en-US" dirty="0"/>
              <a:t>점수 창</a:t>
            </a:r>
          </a:p>
        </p:txBody>
      </p:sp>
    </p:spTree>
    <p:extLst>
      <p:ext uri="{BB962C8B-B14F-4D97-AF65-F5344CB8AC3E}">
        <p14:creationId xmlns:p14="http://schemas.microsoft.com/office/powerpoint/2010/main" val="96033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392F0BA-1DFD-9C3D-F501-B949CFE849BB}"/>
              </a:ext>
            </a:extLst>
          </p:cNvPr>
          <p:cNvSpPr/>
          <p:nvPr/>
        </p:nvSpPr>
        <p:spPr>
          <a:xfrm>
            <a:off x="814388" y="1200150"/>
            <a:ext cx="9758362" cy="481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B22AA-3B5F-935F-1BCF-29B0184B4AC3}"/>
              </a:ext>
            </a:extLst>
          </p:cNvPr>
          <p:cNvSpPr/>
          <p:nvPr/>
        </p:nvSpPr>
        <p:spPr>
          <a:xfrm>
            <a:off x="2228850" y="1757363"/>
            <a:ext cx="6486525" cy="1885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점수 결과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5515B-0503-7879-BA3C-BDD6B2658618}"/>
              </a:ext>
            </a:extLst>
          </p:cNvPr>
          <p:cNvSpPr/>
          <p:nvPr/>
        </p:nvSpPr>
        <p:spPr>
          <a:xfrm>
            <a:off x="2631280" y="4529138"/>
            <a:ext cx="2586037" cy="112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다시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C84F98-1669-C392-635E-2AA0AB30F352}"/>
              </a:ext>
            </a:extLst>
          </p:cNvPr>
          <p:cNvSpPr/>
          <p:nvPr/>
        </p:nvSpPr>
        <p:spPr>
          <a:xfrm>
            <a:off x="5955506" y="4529138"/>
            <a:ext cx="2586037" cy="1128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 dirty="0"/>
              <a:t>게임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0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C54D12B-0AFF-DBA9-4FB9-33F731012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814891"/>
            <a:ext cx="10891838" cy="142874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/>
              <a:t>경용</a:t>
            </a:r>
            <a:r>
              <a:rPr lang="en-US" altLang="ko-KR" sz="2000" dirty="0"/>
              <a:t>(</a:t>
            </a:r>
            <a:r>
              <a:rPr lang="ko-KR" altLang="en-US" sz="2000" dirty="0"/>
              <a:t>플레이어</a:t>
            </a:r>
            <a:r>
              <a:rPr lang="en-US" altLang="ko-KR" sz="2000" dirty="0"/>
              <a:t>)</a:t>
            </a:r>
            <a:r>
              <a:rPr lang="ko-KR" altLang="en-US" sz="2000" dirty="0"/>
              <a:t>은 오랜 도시 생활 끝에 자신의 농촌 라이프를 위해 강원도로 귀농을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경용</a:t>
            </a:r>
            <a:r>
              <a:rPr lang="en-US" altLang="ko-KR" sz="2000" dirty="0"/>
              <a:t>(</a:t>
            </a:r>
            <a:r>
              <a:rPr lang="ko-KR" altLang="en-US" sz="2000" dirty="0"/>
              <a:t>플레이어</a:t>
            </a:r>
            <a:r>
              <a:rPr lang="en-US" altLang="ko-KR" sz="2000" dirty="0"/>
              <a:t>)</a:t>
            </a:r>
            <a:r>
              <a:rPr lang="ko-KR" altLang="en-US" sz="2000" dirty="0"/>
              <a:t>은 기쁜 마음으로 씨앗을 심지만 어느 샌 가 자신이 기르고 있는 채소의 잎이 뜯겨져 있다거나 짓이겨 있다거나 심하면 채소를 심은 자리에 채소는 없고 구덩이만 남겨 지는 등 이상한 일이 자주 발생하고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이에 경용</a:t>
            </a:r>
            <a:r>
              <a:rPr lang="en-US" altLang="ko-KR" sz="2000" dirty="0"/>
              <a:t>(</a:t>
            </a:r>
            <a:r>
              <a:rPr lang="ko-KR" altLang="en-US" sz="2000" dirty="0"/>
              <a:t>플레이어</a:t>
            </a:r>
            <a:r>
              <a:rPr lang="en-US" altLang="ko-KR" sz="2000" dirty="0"/>
              <a:t>)</a:t>
            </a:r>
            <a:r>
              <a:rPr lang="ko-KR" altLang="en-US" sz="2000" dirty="0"/>
              <a:t>은 화를 참지 못하고 저녁 </a:t>
            </a:r>
            <a:r>
              <a:rPr lang="en-US" altLang="ko-KR" sz="2000" dirty="0"/>
              <a:t>12</a:t>
            </a:r>
            <a:r>
              <a:rPr lang="ko-KR" altLang="en-US" sz="2000" dirty="0"/>
              <a:t>시 넘어까지 잠을 자지 않고 자신의 밭을 지키는데</a:t>
            </a:r>
            <a:r>
              <a:rPr lang="en-US" altLang="ko-KR" sz="2000" dirty="0"/>
              <a:t>….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D7F4F9-0087-9E67-914B-CF20F562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5" y="271466"/>
            <a:ext cx="5730234" cy="4086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CD9BA-98F8-14AB-945C-24AB4BB2D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7" y="271466"/>
            <a:ext cx="5968738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636FED-309F-9A75-3501-7C49EF747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8" y="2486025"/>
            <a:ext cx="4224336" cy="2343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F9CD57-7561-A9F0-E11C-6D1B295B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2" y="2486025"/>
            <a:ext cx="3419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5EE03-38E2-3B4E-28C7-A6959227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75543"/>
            <a:ext cx="4333875" cy="7635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플레이어 캐릭터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7A0A10-869D-BE76-8FBF-4BD4CD429B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1939131"/>
            <a:ext cx="2843212" cy="331866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68604-2D88-D4A7-7007-5FB3A7C9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987" y="2089547"/>
            <a:ext cx="5681663" cy="301783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남경용</a:t>
            </a:r>
            <a:endParaRPr lang="en-US" altLang="ko-KR" sz="2400" dirty="0"/>
          </a:p>
          <a:p>
            <a:r>
              <a:rPr lang="ko-KR" altLang="en-US" sz="2400" dirty="0"/>
              <a:t>나이</a:t>
            </a:r>
            <a:r>
              <a:rPr lang="en-US" altLang="ko-KR" sz="2400" dirty="0"/>
              <a:t>: 34</a:t>
            </a:r>
            <a:r>
              <a:rPr lang="ko-KR" altLang="en-US" sz="2400" dirty="0"/>
              <a:t>세</a:t>
            </a:r>
            <a:endParaRPr lang="en-US" altLang="ko-KR" sz="2400" dirty="0"/>
          </a:p>
          <a:p>
            <a:r>
              <a:rPr lang="ko-KR" altLang="en-US" sz="2400" dirty="0"/>
              <a:t>직업</a:t>
            </a:r>
            <a:r>
              <a:rPr lang="en-US" altLang="ko-KR" sz="2400" dirty="0"/>
              <a:t>: </a:t>
            </a:r>
            <a:r>
              <a:rPr lang="ko-KR" altLang="en-US" sz="2400" dirty="0"/>
              <a:t>농부</a:t>
            </a:r>
            <a:endParaRPr lang="en-US" altLang="ko-KR" sz="2400" dirty="0"/>
          </a:p>
          <a:p>
            <a:r>
              <a:rPr lang="ko-KR" altLang="en-US" sz="2400" dirty="0"/>
              <a:t>사용하는 무기</a:t>
            </a:r>
            <a:r>
              <a:rPr lang="en-US" altLang="ko-KR" sz="2400" dirty="0"/>
              <a:t>: </a:t>
            </a:r>
            <a:r>
              <a:rPr lang="ko-KR" altLang="en-US" sz="2400" dirty="0"/>
              <a:t>포크</a:t>
            </a:r>
            <a:endParaRPr lang="en-US" altLang="ko-KR" sz="2400" dirty="0"/>
          </a:p>
          <a:p>
            <a:r>
              <a:rPr lang="ko-KR" altLang="en-US" sz="2400" dirty="0"/>
              <a:t>성격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다혈적인</a:t>
            </a:r>
            <a:r>
              <a:rPr lang="en-US" altLang="ko-KR" sz="2400" dirty="0"/>
              <a:t>, </a:t>
            </a:r>
            <a:r>
              <a:rPr lang="ko-KR" altLang="en-US" sz="2400" dirty="0"/>
              <a:t>불의를 못 참는</a:t>
            </a:r>
            <a:endParaRPr lang="en-US" altLang="ko-KR" sz="2400" dirty="0"/>
          </a:p>
          <a:p>
            <a:r>
              <a:rPr lang="ko-KR" altLang="en-US" sz="2400" dirty="0"/>
              <a:t>설정</a:t>
            </a:r>
            <a:r>
              <a:rPr lang="en-US" altLang="ko-KR" sz="2400" dirty="0"/>
              <a:t>: </a:t>
            </a:r>
            <a:r>
              <a:rPr lang="ko-KR" altLang="en-US" sz="2400" dirty="0"/>
              <a:t>사회 생활을 청산하고 시골로 내려가 귀농하는 </a:t>
            </a:r>
            <a:r>
              <a:rPr lang="en-US" altLang="ko-KR" sz="2400" dirty="0"/>
              <a:t>30</a:t>
            </a:r>
            <a:r>
              <a:rPr lang="ko-KR" altLang="en-US" sz="2400" dirty="0"/>
              <a:t>대 남자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6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7EDE4-7048-FDC0-0428-FA52E3B7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51668"/>
            <a:ext cx="3095624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적 캐릭터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F60F15-1A66-4563-8D90-0CCE647FAA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77231"/>
            <a:ext cx="5108737" cy="339963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CE053-C6A9-6D4C-D458-1C8E6BBFE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937" y="1977231"/>
            <a:ext cx="5483062" cy="3760788"/>
          </a:xfrm>
        </p:spPr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고 라니</a:t>
            </a:r>
            <a:endParaRPr lang="en-US" altLang="ko-KR" dirty="0"/>
          </a:p>
          <a:p>
            <a:r>
              <a:rPr lang="ko-KR" altLang="en-US" dirty="0"/>
              <a:t>과</a:t>
            </a:r>
            <a:r>
              <a:rPr lang="en-US" altLang="ko-KR" dirty="0"/>
              <a:t>: </a:t>
            </a:r>
            <a:r>
              <a:rPr lang="ko-KR" altLang="en-US" dirty="0"/>
              <a:t>소목 사슴과 </a:t>
            </a:r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무리를 지어 다니는 습성때문에 체력과 공격력이 낮음</a:t>
            </a:r>
            <a:endParaRPr lang="en-US" altLang="ko-KR" dirty="0"/>
          </a:p>
          <a:p>
            <a:r>
              <a:rPr lang="ko-KR" altLang="en-US" dirty="0"/>
              <a:t>점수</a:t>
            </a:r>
            <a:r>
              <a:rPr lang="en-US" altLang="ko-KR" dirty="0"/>
              <a:t>: </a:t>
            </a:r>
            <a:r>
              <a:rPr lang="ko-KR" altLang="en-US" dirty="0"/>
              <a:t>처치 시 </a:t>
            </a:r>
            <a:r>
              <a:rPr lang="en-US" altLang="ko-KR" dirty="0"/>
              <a:t>100</a:t>
            </a:r>
            <a:r>
              <a:rPr lang="ko-KR" altLang="en-US" dirty="0"/>
              <a:t>포인트 점수를 획득함 </a:t>
            </a:r>
          </a:p>
        </p:txBody>
      </p:sp>
    </p:spTree>
    <p:extLst>
      <p:ext uri="{BB962C8B-B14F-4D97-AF65-F5344CB8AC3E}">
        <p14:creationId xmlns:p14="http://schemas.microsoft.com/office/powerpoint/2010/main" val="366625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1F610-EEFF-F52B-B525-E4493CC9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35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적 캐릭터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AD4073B-7F72-F013-D5BD-BE2D28D91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134394"/>
            <a:ext cx="5042026" cy="336629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04E5A-CDEC-C4CD-E87C-C02E80DC64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멧</a:t>
            </a:r>
            <a:r>
              <a:rPr lang="ko-KR" altLang="en-US" dirty="0"/>
              <a:t> 돼지</a:t>
            </a:r>
            <a:endParaRPr lang="en-US" altLang="ko-KR" dirty="0"/>
          </a:p>
          <a:p>
            <a:r>
              <a:rPr lang="ko-KR" altLang="en-US" dirty="0"/>
              <a:t>과</a:t>
            </a:r>
            <a:r>
              <a:rPr lang="en-US" altLang="ko-KR" dirty="0"/>
              <a:t>: </a:t>
            </a:r>
            <a:r>
              <a:rPr lang="ko-KR" altLang="en-US" dirty="0"/>
              <a:t>소목 멧돼지과</a:t>
            </a:r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큰 덩치를 가진 만큼 힘도 </a:t>
            </a:r>
            <a:r>
              <a:rPr lang="ko-KR" altLang="en-US" dirty="0" err="1"/>
              <a:t>쎄기에</a:t>
            </a:r>
            <a:r>
              <a:rPr lang="ko-KR" altLang="en-US" dirty="0"/>
              <a:t> 체력과 공격력이 고라니보다 높게 설정됨</a:t>
            </a:r>
            <a:endParaRPr lang="en-US" altLang="ko-KR" dirty="0"/>
          </a:p>
          <a:p>
            <a:r>
              <a:rPr lang="ko-KR" altLang="en-US" dirty="0"/>
              <a:t>점수</a:t>
            </a:r>
            <a:r>
              <a:rPr lang="en-US" altLang="ko-KR" dirty="0"/>
              <a:t>: </a:t>
            </a:r>
            <a:r>
              <a:rPr lang="ko-KR" altLang="en-US" dirty="0"/>
              <a:t>처치 시 </a:t>
            </a:r>
            <a:r>
              <a:rPr lang="en-US" altLang="ko-KR" dirty="0"/>
              <a:t>500</a:t>
            </a:r>
            <a:r>
              <a:rPr lang="ko-KR" altLang="en-US" dirty="0"/>
              <a:t>포인트를 얻음</a:t>
            </a:r>
          </a:p>
        </p:txBody>
      </p:sp>
    </p:spTree>
    <p:extLst>
      <p:ext uri="{BB962C8B-B14F-4D97-AF65-F5344CB8AC3E}">
        <p14:creationId xmlns:p14="http://schemas.microsoft.com/office/powerpoint/2010/main" val="121272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E36B-D4C2-F45B-D86E-E4D8F318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6963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플레이어 캐릭터의 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D506DD0-42EB-6C90-80DA-7113530E1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6781"/>
            <a:ext cx="3143250" cy="31432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B871A-FFEF-A11F-472F-4DA754EE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1589" y="2311400"/>
            <a:ext cx="5181600" cy="2917825"/>
          </a:xfrm>
        </p:spPr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포크</a:t>
            </a:r>
            <a:endParaRPr lang="en-US" altLang="ko-KR" dirty="0"/>
          </a:p>
          <a:p>
            <a:r>
              <a:rPr lang="ko-KR" altLang="en-US" dirty="0"/>
              <a:t>재질</a:t>
            </a:r>
            <a:r>
              <a:rPr lang="en-US" altLang="ko-KR" dirty="0"/>
              <a:t>: </a:t>
            </a:r>
            <a:r>
              <a:rPr lang="ko-KR" altLang="en-US" dirty="0"/>
              <a:t>철</a:t>
            </a:r>
            <a:endParaRPr lang="en-US" altLang="ko-KR" dirty="0"/>
          </a:p>
          <a:p>
            <a:r>
              <a:rPr lang="ko-KR" altLang="en-US" dirty="0"/>
              <a:t>강화 및 성장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공격력</a:t>
            </a:r>
            <a:r>
              <a:rPr lang="en-US" altLang="ko-KR" dirty="0"/>
              <a:t>: </a:t>
            </a:r>
            <a:r>
              <a:rPr lang="ko-KR" altLang="en-US" dirty="0"/>
              <a:t>터치 당 공격을 하므로 </a:t>
            </a:r>
            <a:r>
              <a:rPr lang="en-US" altLang="ko-KR" dirty="0"/>
              <a:t>1~5 </a:t>
            </a:r>
            <a:r>
              <a:rPr lang="ko-KR" altLang="en-US" dirty="0"/>
              <a:t>정도의 수치로 설정한다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6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AFEFC9-6640-F1FE-90C0-D80403D78834}"/>
              </a:ext>
            </a:extLst>
          </p:cNvPr>
          <p:cNvSpPr/>
          <p:nvPr/>
        </p:nvSpPr>
        <p:spPr>
          <a:xfrm>
            <a:off x="1543050" y="800100"/>
            <a:ext cx="9101138" cy="468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2B9479-4418-4905-038E-1A7DF8E7F723}"/>
              </a:ext>
            </a:extLst>
          </p:cNvPr>
          <p:cNvSpPr/>
          <p:nvPr/>
        </p:nvSpPr>
        <p:spPr>
          <a:xfrm>
            <a:off x="2371725" y="1373979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오브젝트박스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2CBE5-BB5F-BDC9-1BD9-9A78AA1A4E53}"/>
              </a:ext>
            </a:extLst>
          </p:cNvPr>
          <p:cNvSpPr/>
          <p:nvPr/>
        </p:nvSpPr>
        <p:spPr>
          <a:xfrm>
            <a:off x="1996678" y="281463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EF0716-02C4-C873-E723-7EF5EA0BCEAF}"/>
              </a:ext>
            </a:extLst>
          </p:cNvPr>
          <p:cNvSpPr/>
          <p:nvPr/>
        </p:nvSpPr>
        <p:spPr>
          <a:xfrm>
            <a:off x="2725341" y="4267202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95025-036F-5A67-D68B-6CE30CBADAB3}"/>
              </a:ext>
            </a:extLst>
          </p:cNvPr>
          <p:cNvSpPr/>
          <p:nvPr/>
        </p:nvSpPr>
        <p:spPr>
          <a:xfrm>
            <a:off x="5364956" y="4305303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AEF5CA-70FD-B194-0250-5BBAAD397097}"/>
              </a:ext>
            </a:extLst>
          </p:cNvPr>
          <p:cNvSpPr/>
          <p:nvPr/>
        </p:nvSpPr>
        <p:spPr>
          <a:xfrm>
            <a:off x="7767638" y="429577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B9835B-D21D-6E6E-3B62-E261C9BBEC4F}"/>
              </a:ext>
            </a:extLst>
          </p:cNvPr>
          <p:cNvSpPr/>
          <p:nvPr/>
        </p:nvSpPr>
        <p:spPr>
          <a:xfrm>
            <a:off x="8496300" y="2814637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E7167-C11D-C0BC-CA22-818B28707F5C}"/>
              </a:ext>
            </a:extLst>
          </p:cNvPr>
          <p:cNvSpPr/>
          <p:nvPr/>
        </p:nvSpPr>
        <p:spPr>
          <a:xfrm>
            <a:off x="8110538" y="1416842"/>
            <a:ext cx="14573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9. </a:t>
            </a:r>
            <a:r>
              <a:rPr lang="ko-KR" altLang="en-US" dirty="0"/>
              <a:t>오브젝트 박스</a:t>
            </a:r>
            <a:r>
              <a:rPr lang="en-US" altLang="ko-KR" dirty="0"/>
              <a:t>(</a:t>
            </a:r>
            <a:r>
              <a:rPr lang="ko-KR" altLang="en-US" dirty="0"/>
              <a:t>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76E8DC-BFBC-6D23-F58F-1099E603B372}"/>
              </a:ext>
            </a:extLst>
          </p:cNvPr>
          <p:cNvSpPr/>
          <p:nvPr/>
        </p:nvSpPr>
        <p:spPr>
          <a:xfrm>
            <a:off x="4972050" y="2543175"/>
            <a:ext cx="1885950" cy="9286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플레이어 캐릭터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4AB4D2-EBA2-9E12-9FDC-8E542C88F932}"/>
              </a:ext>
            </a:extLst>
          </p:cNvPr>
          <p:cNvSpPr/>
          <p:nvPr/>
        </p:nvSpPr>
        <p:spPr>
          <a:xfrm>
            <a:off x="4514850" y="883444"/>
            <a:ext cx="308610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창</a:t>
            </a:r>
          </a:p>
        </p:txBody>
      </p:sp>
    </p:spTree>
    <p:extLst>
      <p:ext uri="{BB962C8B-B14F-4D97-AF65-F5344CB8AC3E}">
        <p14:creationId xmlns:p14="http://schemas.microsoft.com/office/powerpoint/2010/main" val="414633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02472B-501B-E536-F2C6-C1DD12DB5702}"/>
              </a:ext>
            </a:extLst>
          </p:cNvPr>
          <p:cNvSpPr/>
          <p:nvPr/>
        </p:nvSpPr>
        <p:spPr>
          <a:xfrm>
            <a:off x="500062" y="485775"/>
            <a:ext cx="1385887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5D594-0662-319E-9132-377107C884AE}"/>
              </a:ext>
            </a:extLst>
          </p:cNvPr>
          <p:cNvSpPr/>
          <p:nvPr/>
        </p:nvSpPr>
        <p:spPr>
          <a:xfrm>
            <a:off x="500063" y="1724025"/>
            <a:ext cx="1385886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9D3BDA2-9918-53D5-16C7-CC1F523FAFB9}"/>
              </a:ext>
            </a:extLst>
          </p:cNvPr>
          <p:cNvSpPr/>
          <p:nvPr/>
        </p:nvSpPr>
        <p:spPr>
          <a:xfrm>
            <a:off x="500062" y="2962275"/>
            <a:ext cx="2628902" cy="12715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남은 적의 수 </a:t>
            </a:r>
            <a:r>
              <a:rPr lang="en-US" altLang="ko-KR" dirty="0"/>
              <a:t>= 0?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E07C1F-A9A4-CE84-BDC1-494821C7061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193006" y="12287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4415D0-31BF-225C-C26D-54EEA74D34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93006" y="2466975"/>
            <a:ext cx="621507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3D58A9-DF91-7077-A4A6-0D877776B9B5}"/>
              </a:ext>
            </a:extLst>
          </p:cNvPr>
          <p:cNvCxnSpPr>
            <a:stCxn id="5" idx="1"/>
          </p:cNvCxnSpPr>
          <p:nvPr/>
        </p:nvCxnSpPr>
        <p:spPr>
          <a:xfrm>
            <a:off x="500062" y="3598069"/>
            <a:ext cx="0" cy="84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9F1D2-4748-FDA3-8EB8-B88EA73E7154}"/>
              </a:ext>
            </a:extLst>
          </p:cNvPr>
          <p:cNvSpPr/>
          <p:nvPr/>
        </p:nvSpPr>
        <p:spPr>
          <a:xfrm>
            <a:off x="142875" y="4443413"/>
            <a:ext cx="1385886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유지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E7486A7-CDEE-9412-F0BF-4250228F51D8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1528761" y="4233863"/>
            <a:ext cx="285752" cy="632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17D004-7E7D-BF4D-9C6E-4BAD04E08FA6}"/>
              </a:ext>
            </a:extLst>
          </p:cNvPr>
          <p:cNvSpPr/>
          <p:nvPr/>
        </p:nvSpPr>
        <p:spPr>
          <a:xfrm>
            <a:off x="3371850" y="3186113"/>
            <a:ext cx="158591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53A39C-706D-7A3F-2D66-9B8EFEDA4E9A}"/>
              </a:ext>
            </a:extLst>
          </p:cNvPr>
          <p:cNvSpPr/>
          <p:nvPr/>
        </p:nvSpPr>
        <p:spPr>
          <a:xfrm>
            <a:off x="5772151" y="4714875"/>
            <a:ext cx="1514474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F86A3F6D-4E4A-F743-9DEA-98626C3D0560}"/>
              </a:ext>
            </a:extLst>
          </p:cNvPr>
          <p:cNvSpPr/>
          <p:nvPr/>
        </p:nvSpPr>
        <p:spPr>
          <a:xfrm>
            <a:off x="5414963" y="2812256"/>
            <a:ext cx="2228850" cy="1571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패배 조건 만족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110902-A1B3-C110-6D68-0141EDB6CDD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3128964" y="3598069"/>
            <a:ext cx="242886" cy="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35F5A4-EB7F-6999-9A8E-45E6291C504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4957763" y="3598069"/>
            <a:ext cx="457200" cy="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529C34-F81C-DE06-B073-A06E5AAAE113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6529388" y="4383881"/>
            <a:ext cx="0" cy="3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3B49137-E256-F24B-D3B2-2E56B866A3E2}"/>
              </a:ext>
            </a:extLst>
          </p:cNvPr>
          <p:cNvCxnSpPr>
            <a:stCxn id="22" idx="0"/>
            <a:endCxn id="4" idx="3"/>
          </p:cNvCxnSpPr>
          <p:nvPr/>
        </p:nvCxnSpPr>
        <p:spPr>
          <a:xfrm rot="16200000" flipV="1">
            <a:off x="3849291" y="132158"/>
            <a:ext cx="716756" cy="464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DB8057A3-43EE-AD46-E53C-F67C476E9D9D}"/>
              </a:ext>
            </a:extLst>
          </p:cNvPr>
          <p:cNvSpPr/>
          <p:nvPr/>
        </p:nvSpPr>
        <p:spPr>
          <a:xfrm>
            <a:off x="8086725" y="2646759"/>
            <a:ext cx="2424113" cy="1902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승리 조건 달성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BCBEC63-278B-DCB7-35E2-9259E405CD26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>
            <a:off x="7643813" y="3598069"/>
            <a:ext cx="44291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9107AAC-231A-1FFC-DDA7-22E0D38EFFB6}"/>
              </a:ext>
            </a:extLst>
          </p:cNvPr>
          <p:cNvCxnSpPr>
            <a:stCxn id="33" idx="2"/>
            <a:endCxn id="21" idx="3"/>
          </p:cNvCxnSpPr>
          <p:nvPr/>
        </p:nvCxnSpPr>
        <p:spPr>
          <a:xfrm rot="5400000">
            <a:off x="7995643" y="3840361"/>
            <a:ext cx="594122" cy="201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03A2F9-3D89-FBE1-5AA7-28BEF35646FF}"/>
              </a:ext>
            </a:extLst>
          </p:cNvPr>
          <p:cNvCxnSpPr>
            <a:stCxn id="33" idx="0"/>
          </p:cNvCxnSpPr>
          <p:nvPr/>
        </p:nvCxnSpPr>
        <p:spPr>
          <a:xfrm rot="16200000" flipV="1">
            <a:off x="5233393" y="-1418631"/>
            <a:ext cx="717946" cy="741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2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408</Words>
  <Application>Microsoft Office PowerPoint</Application>
  <PresentationFormat>와이드스크린</PresentationFormat>
  <Paragraphs>73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 see you 게임의 플로우차트및 설정, 캐릭터 </vt:lpstr>
      <vt:lpstr>PowerPoint 프레젠테이션</vt:lpstr>
      <vt:lpstr>PowerPoint 프레젠테이션</vt:lpstr>
      <vt:lpstr>플레이어 캐릭터</vt:lpstr>
      <vt:lpstr>적 캐릭터(1)</vt:lpstr>
      <vt:lpstr>적 캐릭터(2)</vt:lpstr>
      <vt:lpstr>플레이어 캐릭터의 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dlgh159753@naver.com</dc:creator>
  <cp:lastModifiedBy>dlgh159753@naver.com</cp:lastModifiedBy>
  <cp:revision>4</cp:revision>
  <dcterms:created xsi:type="dcterms:W3CDTF">2022-06-07T16:21:19Z</dcterms:created>
  <dcterms:modified xsi:type="dcterms:W3CDTF">2022-06-09T17:04:15Z</dcterms:modified>
</cp:coreProperties>
</file>