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65" r:id="rId7"/>
    <p:sldId id="262" r:id="rId8"/>
    <p:sldId id="263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9288C-9BF8-4465-965F-3E592879D511}">
          <p14:sldIdLst>
            <p14:sldId id="256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pos="4992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LA" lastIdx="95" clrIdx="0">
    <p:extLst>
      <p:ext uri="{19B8F6BF-5375-455C-9EA6-DF929625EA0E}">
        <p15:presenceInfo xmlns:p15="http://schemas.microsoft.com/office/powerpoint/2012/main" userId="S::amelia.linton@hexagon.com::5347cd64-fddb-4386-953c-2e1fcc4b0670" providerId="AD"/>
      </p:ext>
    </p:extLst>
  </p:cmAuthor>
  <p:cmAuthor id="2" name="Melanie Francis" initials="MF" lastIdx="1" clrIdx="1">
    <p:extLst>
      <p:ext uri="{19B8F6BF-5375-455C-9EA6-DF929625EA0E}">
        <p15:presenceInfo xmlns:p15="http://schemas.microsoft.com/office/powerpoint/2012/main" userId="Melanie Franc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B78"/>
    <a:srgbClr val="DDDDDD"/>
    <a:srgbClr val="002839"/>
    <a:srgbClr val="D8117D"/>
    <a:srgbClr val="FFFFFF"/>
    <a:srgbClr val="000000"/>
    <a:srgbClr val="099AB5"/>
    <a:srgbClr val="50B39E"/>
    <a:srgbClr val="3090A3"/>
    <a:srgbClr val="A5C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8E12E-97D0-4A5D-8061-03DF22F492F4}" v="23" dt="2022-06-28T14:45:55.21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54" y="102"/>
      </p:cViewPr>
      <p:guideLst>
        <p:guide pos="4992"/>
        <p:guide orient="horz" pos="2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TY Salomé" userId="6da00569-c011-401d-b1e0-2a586b72e1b2" providerId="ADAL" clId="{DFB8E12E-97D0-4A5D-8061-03DF22F492F4}"/>
    <pc:docChg chg="undo custSel addSld delSld modSld modSection">
      <pc:chgData name="WANTY Salomé" userId="6da00569-c011-401d-b1e0-2a586b72e1b2" providerId="ADAL" clId="{DFB8E12E-97D0-4A5D-8061-03DF22F492F4}" dt="2022-06-28T14:50:14.071" v="1982" actId="20577"/>
      <pc:docMkLst>
        <pc:docMk/>
      </pc:docMkLst>
      <pc:sldChg chg="delSp modSp mod">
        <pc:chgData name="WANTY Salomé" userId="6da00569-c011-401d-b1e0-2a586b72e1b2" providerId="ADAL" clId="{DFB8E12E-97D0-4A5D-8061-03DF22F492F4}" dt="2022-06-07T08:05:24.060" v="1080" actId="1076"/>
        <pc:sldMkLst>
          <pc:docMk/>
          <pc:sldMk cId="3842072420" sldId="256"/>
        </pc:sldMkLst>
        <pc:spChg chg="mod">
          <ac:chgData name="WANTY Salomé" userId="6da00569-c011-401d-b1e0-2a586b72e1b2" providerId="ADAL" clId="{DFB8E12E-97D0-4A5D-8061-03DF22F492F4}" dt="2022-06-07T08:05:24.060" v="1080" actId="1076"/>
          <ac:spMkLst>
            <pc:docMk/>
            <pc:sldMk cId="3842072420" sldId="256"/>
            <ac:spMk id="2" creationId="{FEB355A5-8C73-C640-8D7B-135E4A16C0D0}"/>
          </ac:spMkLst>
        </pc:spChg>
        <pc:spChg chg="del">
          <ac:chgData name="WANTY Salomé" userId="6da00569-c011-401d-b1e0-2a586b72e1b2" providerId="ADAL" clId="{DFB8E12E-97D0-4A5D-8061-03DF22F492F4}" dt="2022-06-07T08:05:22.069" v="1079" actId="478"/>
          <ac:spMkLst>
            <pc:docMk/>
            <pc:sldMk cId="3842072420" sldId="256"/>
            <ac:spMk id="6" creationId="{2982E413-A458-4765-9426-6EB37A742FFC}"/>
          </ac:spMkLst>
        </pc:spChg>
      </pc:sldChg>
      <pc:sldChg chg="del">
        <pc:chgData name="WANTY Salomé" userId="6da00569-c011-401d-b1e0-2a586b72e1b2" providerId="ADAL" clId="{DFB8E12E-97D0-4A5D-8061-03DF22F492F4}" dt="2022-06-07T08:05:12.595" v="1077" actId="47"/>
        <pc:sldMkLst>
          <pc:docMk/>
          <pc:sldMk cId="3139314519" sldId="260"/>
        </pc:sldMkLst>
      </pc:sldChg>
      <pc:sldChg chg="del">
        <pc:chgData name="WANTY Salomé" userId="6da00569-c011-401d-b1e0-2a586b72e1b2" providerId="ADAL" clId="{DFB8E12E-97D0-4A5D-8061-03DF22F492F4}" dt="2022-06-07T08:05:18.324" v="1078" actId="47"/>
        <pc:sldMkLst>
          <pc:docMk/>
          <pc:sldMk cId="2510111386" sldId="261"/>
        </pc:sldMkLst>
      </pc:sldChg>
      <pc:sldChg chg="addSp delSp modSp mod">
        <pc:chgData name="WANTY Salomé" userId="6da00569-c011-401d-b1e0-2a586b72e1b2" providerId="ADAL" clId="{DFB8E12E-97D0-4A5D-8061-03DF22F492F4}" dt="2022-06-28T14:50:14.071" v="1982" actId="20577"/>
        <pc:sldMkLst>
          <pc:docMk/>
          <pc:sldMk cId="3170470489" sldId="262"/>
        </pc:sldMkLst>
        <pc:spChg chg="mod">
          <ac:chgData name="WANTY Salomé" userId="6da00569-c011-401d-b1e0-2a586b72e1b2" providerId="ADAL" clId="{DFB8E12E-97D0-4A5D-8061-03DF22F492F4}" dt="2022-06-07T07:29:07.548" v="30"/>
          <ac:spMkLst>
            <pc:docMk/>
            <pc:sldMk cId="3170470489" sldId="262"/>
            <ac:spMk id="3" creationId="{6FC88810-AF25-4C54-8FE7-5B7A658445A8}"/>
          </ac:spMkLst>
        </pc:spChg>
        <pc:spChg chg="del mod">
          <ac:chgData name="WANTY Salomé" userId="6da00569-c011-401d-b1e0-2a586b72e1b2" providerId="ADAL" clId="{DFB8E12E-97D0-4A5D-8061-03DF22F492F4}" dt="2022-06-07T07:40:11.431" v="679"/>
          <ac:spMkLst>
            <pc:docMk/>
            <pc:sldMk cId="3170470489" sldId="262"/>
            <ac:spMk id="4" creationId="{83138BE6-493F-4595-A85B-1ACC49A07FDD}"/>
          </ac:spMkLst>
        </pc:spChg>
        <pc:spChg chg="add del mod">
          <ac:chgData name="WANTY Salomé" userId="6da00569-c011-401d-b1e0-2a586b72e1b2" providerId="ADAL" clId="{DFB8E12E-97D0-4A5D-8061-03DF22F492F4}" dt="2022-06-07T07:53:06.733" v="875" actId="478"/>
          <ac:spMkLst>
            <pc:docMk/>
            <pc:sldMk cId="3170470489" sldId="262"/>
            <ac:spMk id="10" creationId="{DD30AF4A-FB0E-4406-862B-D7AB6184EC3A}"/>
          </ac:spMkLst>
        </pc:spChg>
        <pc:spChg chg="add mod">
          <ac:chgData name="WANTY Salomé" userId="6da00569-c011-401d-b1e0-2a586b72e1b2" providerId="ADAL" clId="{DFB8E12E-97D0-4A5D-8061-03DF22F492F4}" dt="2022-06-07T08:33:11.347" v="1345" actId="1076"/>
          <ac:spMkLst>
            <pc:docMk/>
            <pc:sldMk cId="3170470489" sldId="262"/>
            <ac:spMk id="13" creationId="{8B9733BD-4452-4187-84DB-0EB84F27241B}"/>
          </ac:spMkLst>
        </pc:spChg>
        <pc:spChg chg="add mod">
          <ac:chgData name="WANTY Salomé" userId="6da00569-c011-401d-b1e0-2a586b72e1b2" providerId="ADAL" clId="{DFB8E12E-97D0-4A5D-8061-03DF22F492F4}" dt="2022-06-07T08:33:13.236" v="1346" actId="1076"/>
          <ac:spMkLst>
            <pc:docMk/>
            <pc:sldMk cId="3170470489" sldId="262"/>
            <ac:spMk id="14" creationId="{D4E5312F-2C56-4D5D-9307-B866BBBBBEF3}"/>
          </ac:spMkLst>
        </pc:spChg>
        <pc:spChg chg="add mod">
          <ac:chgData name="WANTY Salomé" userId="6da00569-c011-401d-b1e0-2a586b72e1b2" providerId="ADAL" clId="{DFB8E12E-97D0-4A5D-8061-03DF22F492F4}" dt="2022-06-07T08:25:38.774" v="1115" actId="164"/>
          <ac:spMkLst>
            <pc:docMk/>
            <pc:sldMk cId="3170470489" sldId="262"/>
            <ac:spMk id="15" creationId="{81C5B639-1D4A-4BEA-B8B1-03B22EE6D072}"/>
          </ac:spMkLst>
        </pc:spChg>
        <pc:spChg chg="add mod">
          <ac:chgData name="WANTY Salomé" userId="6da00569-c011-401d-b1e0-2a586b72e1b2" providerId="ADAL" clId="{DFB8E12E-97D0-4A5D-8061-03DF22F492F4}" dt="2022-06-28T14:50:14.071" v="1982" actId="20577"/>
          <ac:spMkLst>
            <pc:docMk/>
            <pc:sldMk cId="3170470489" sldId="262"/>
            <ac:spMk id="23" creationId="{08E3EC25-7201-4B06-BFD6-E35DB0A1B6F7}"/>
          </ac:spMkLst>
        </pc:spChg>
        <pc:grpChg chg="add mod">
          <ac:chgData name="WANTY Salomé" userId="6da00569-c011-401d-b1e0-2a586b72e1b2" providerId="ADAL" clId="{DFB8E12E-97D0-4A5D-8061-03DF22F492F4}" dt="2022-06-28T14:48:30.487" v="1842" actId="1076"/>
          <ac:grpSpMkLst>
            <pc:docMk/>
            <pc:sldMk cId="3170470489" sldId="262"/>
            <ac:grpSpMk id="18" creationId="{52CFAAB4-39DE-4787-AAAE-4CE67D21C8ED}"/>
          </ac:grpSpMkLst>
        </pc:grpChg>
        <pc:picChg chg="add del mod">
          <ac:chgData name="WANTY Salomé" userId="6da00569-c011-401d-b1e0-2a586b72e1b2" providerId="ADAL" clId="{DFB8E12E-97D0-4A5D-8061-03DF22F492F4}" dt="2022-06-07T07:53:01.135" v="874" actId="478"/>
          <ac:picMkLst>
            <pc:docMk/>
            <pc:sldMk cId="3170470489" sldId="262"/>
            <ac:picMk id="6" creationId="{50884E0B-0723-4085-8B0B-CE9CC1E4FD0F}"/>
          </ac:picMkLst>
        </pc:picChg>
        <pc:picChg chg="add del mod">
          <ac:chgData name="WANTY Salomé" userId="6da00569-c011-401d-b1e0-2a586b72e1b2" providerId="ADAL" clId="{DFB8E12E-97D0-4A5D-8061-03DF22F492F4}" dt="2022-06-07T07:54:19.964" v="881" actId="478"/>
          <ac:picMkLst>
            <pc:docMk/>
            <pc:sldMk cId="3170470489" sldId="262"/>
            <ac:picMk id="8" creationId="{99EB01D2-E75D-4039-9AD7-0638A79AB82B}"/>
          </ac:picMkLst>
        </pc:picChg>
        <pc:picChg chg="add mod">
          <ac:chgData name="WANTY Salomé" userId="6da00569-c011-401d-b1e0-2a586b72e1b2" providerId="ADAL" clId="{DFB8E12E-97D0-4A5D-8061-03DF22F492F4}" dt="2022-06-07T08:33:08.876" v="1344" actId="14100"/>
          <ac:picMkLst>
            <pc:docMk/>
            <pc:sldMk cId="3170470489" sldId="262"/>
            <ac:picMk id="12" creationId="{96ED2A76-E3DD-4055-AA1C-133D324BAF1C}"/>
          </ac:picMkLst>
        </pc:picChg>
        <pc:picChg chg="add mod">
          <ac:chgData name="WANTY Salomé" userId="6da00569-c011-401d-b1e0-2a586b72e1b2" providerId="ADAL" clId="{DFB8E12E-97D0-4A5D-8061-03DF22F492F4}" dt="2022-06-28T14:48:32.479" v="1843" actId="1076"/>
          <ac:picMkLst>
            <pc:docMk/>
            <pc:sldMk cId="3170470489" sldId="262"/>
            <ac:picMk id="17" creationId="{4E68CD70-1E05-4C6C-AF87-0236AED2C54D}"/>
          </ac:picMkLst>
        </pc:picChg>
        <pc:cxnChg chg="add mod">
          <ac:chgData name="WANTY Salomé" userId="6da00569-c011-401d-b1e0-2a586b72e1b2" providerId="ADAL" clId="{DFB8E12E-97D0-4A5D-8061-03DF22F492F4}" dt="2022-06-28T14:48:38.759" v="1845" actId="14100"/>
          <ac:cxnSpMkLst>
            <pc:docMk/>
            <pc:sldMk cId="3170470489" sldId="262"/>
            <ac:cxnSpMk id="20" creationId="{994D40AB-4ECA-4651-8732-2A3752B4D21A}"/>
          </ac:cxnSpMkLst>
        </pc:cxnChg>
      </pc:sldChg>
      <pc:sldChg chg="addSp delSp modSp mod">
        <pc:chgData name="WANTY Salomé" userId="6da00569-c011-401d-b1e0-2a586b72e1b2" providerId="ADAL" clId="{DFB8E12E-97D0-4A5D-8061-03DF22F492F4}" dt="2022-06-28T14:50:00.151" v="1978" actId="20577"/>
        <pc:sldMkLst>
          <pc:docMk/>
          <pc:sldMk cId="149480331" sldId="263"/>
        </pc:sldMkLst>
        <pc:spChg chg="mod">
          <ac:chgData name="WANTY Salomé" userId="6da00569-c011-401d-b1e0-2a586b72e1b2" providerId="ADAL" clId="{DFB8E12E-97D0-4A5D-8061-03DF22F492F4}" dt="2022-06-07T07:29:09.034" v="31"/>
          <ac:spMkLst>
            <pc:docMk/>
            <pc:sldMk cId="149480331" sldId="263"/>
            <ac:spMk id="3" creationId="{6FC88810-AF25-4C54-8FE7-5B7A658445A8}"/>
          </ac:spMkLst>
        </pc:spChg>
        <pc:spChg chg="del">
          <ac:chgData name="WANTY Salomé" userId="6da00569-c011-401d-b1e0-2a586b72e1b2" providerId="ADAL" clId="{DFB8E12E-97D0-4A5D-8061-03DF22F492F4}" dt="2022-06-07T08:03:42.014" v="1012" actId="478"/>
          <ac:spMkLst>
            <pc:docMk/>
            <pc:sldMk cId="149480331" sldId="263"/>
            <ac:spMk id="4" creationId="{83138BE6-493F-4595-A85B-1ACC49A07FDD}"/>
          </ac:spMkLst>
        </pc:spChg>
        <pc:spChg chg="add mod">
          <ac:chgData name="WANTY Salomé" userId="6da00569-c011-401d-b1e0-2a586b72e1b2" providerId="ADAL" clId="{DFB8E12E-97D0-4A5D-8061-03DF22F492F4}" dt="2022-06-07T08:25:55.012" v="1118" actId="164"/>
          <ac:spMkLst>
            <pc:docMk/>
            <pc:sldMk cId="149480331" sldId="263"/>
            <ac:spMk id="7" creationId="{B17D0E26-A928-4A9B-986D-B0B054FEBA29}"/>
          </ac:spMkLst>
        </pc:spChg>
        <pc:spChg chg="add mod">
          <ac:chgData name="WANTY Salomé" userId="6da00569-c011-401d-b1e0-2a586b72e1b2" providerId="ADAL" clId="{DFB8E12E-97D0-4A5D-8061-03DF22F492F4}" dt="2022-06-07T08:29:44.612" v="1255" actId="1076"/>
          <ac:spMkLst>
            <pc:docMk/>
            <pc:sldMk cId="149480331" sldId="263"/>
            <ac:spMk id="8" creationId="{848E15FA-855E-4F9B-A260-67339A93A6B4}"/>
          </ac:spMkLst>
        </pc:spChg>
        <pc:spChg chg="add mod">
          <ac:chgData name="WANTY Salomé" userId="6da00569-c011-401d-b1e0-2a586b72e1b2" providerId="ADAL" clId="{DFB8E12E-97D0-4A5D-8061-03DF22F492F4}" dt="2022-06-07T08:25:55.012" v="1118" actId="164"/>
          <ac:spMkLst>
            <pc:docMk/>
            <pc:sldMk cId="149480331" sldId="263"/>
            <ac:spMk id="9" creationId="{85C1D012-500E-4A05-B2CD-33E6ADFE772D}"/>
          </ac:spMkLst>
        </pc:spChg>
        <pc:spChg chg="add mod">
          <ac:chgData name="WANTY Salomé" userId="6da00569-c011-401d-b1e0-2a586b72e1b2" providerId="ADAL" clId="{DFB8E12E-97D0-4A5D-8061-03DF22F492F4}" dt="2022-06-28T14:50:00.151" v="1978" actId="20577"/>
          <ac:spMkLst>
            <pc:docMk/>
            <pc:sldMk cId="149480331" sldId="263"/>
            <ac:spMk id="17" creationId="{6FC9EC98-D293-413F-9241-C812EE7FC21F}"/>
          </ac:spMkLst>
        </pc:spChg>
        <pc:grpChg chg="add mod">
          <ac:chgData name="WANTY Salomé" userId="6da00569-c011-401d-b1e0-2a586b72e1b2" providerId="ADAL" clId="{DFB8E12E-97D0-4A5D-8061-03DF22F492F4}" dt="2022-06-28T14:49:28.223" v="1970" actId="1076"/>
          <ac:grpSpMkLst>
            <pc:docMk/>
            <pc:sldMk cId="149480331" sldId="263"/>
            <ac:grpSpMk id="12" creationId="{27F7A9D4-5535-45FD-A0C5-C6253F07D833}"/>
          </ac:grpSpMkLst>
        </pc:grpChg>
        <pc:picChg chg="add mod">
          <ac:chgData name="WANTY Salomé" userId="6da00569-c011-401d-b1e0-2a586b72e1b2" providerId="ADAL" clId="{DFB8E12E-97D0-4A5D-8061-03DF22F492F4}" dt="2022-06-07T08:29:41.989" v="1254" actId="14100"/>
          <ac:picMkLst>
            <pc:docMk/>
            <pc:sldMk cId="149480331" sldId="263"/>
            <ac:picMk id="6" creationId="{9026FDAA-7D80-4173-BA7E-FD1AD50722A5}"/>
          </ac:picMkLst>
        </pc:picChg>
        <pc:picChg chg="add mod">
          <ac:chgData name="WANTY Salomé" userId="6da00569-c011-401d-b1e0-2a586b72e1b2" providerId="ADAL" clId="{DFB8E12E-97D0-4A5D-8061-03DF22F492F4}" dt="2022-06-28T14:49:30.214" v="1971" actId="1076"/>
          <ac:picMkLst>
            <pc:docMk/>
            <pc:sldMk cId="149480331" sldId="263"/>
            <ac:picMk id="11" creationId="{4ACCED05-76CC-495E-9AF6-582C7C6244AE}"/>
          </ac:picMkLst>
        </pc:picChg>
        <pc:picChg chg="add del mod">
          <ac:chgData name="WANTY Salomé" userId="6da00569-c011-401d-b1e0-2a586b72e1b2" providerId="ADAL" clId="{DFB8E12E-97D0-4A5D-8061-03DF22F492F4}" dt="2022-06-07T08:28:08.564" v="1135" actId="478"/>
          <ac:picMkLst>
            <pc:docMk/>
            <pc:sldMk cId="149480331" sldId="263"/>
            <ac:picMk id="16" creationId="{2B6EC07B-2A81-4515-AA19-07E44F6F2749}"/>
          </ac:picMkLst>
        </pc:picChg>
        <pc:cxnChg chg="add mod">
          <ac:chgData name="WANTY Salomé" userId="6da00569-c011-401d-b1e0-2a586b72e1b2" providerId="ADAL" clId="{DFB8E12E-97D0-4A5D-8061-03DF22F492F4}" dt="2022-06-28T14:49:35.958" v="1973" actId="14100"/>
          <ac:cxnSpMkLst>
            <pc:docMk/>
            <pc:sldMk cId="149480331" sldId="263"/>
            <ac:cxnSpMk id="13" creationId="{17CBAE7C-46C3-4D9E-AF7E-FD11AEED3FB0}"/>
          </ac:cxnSpMkLst>
        </pc:cxnChg>
      </pc:sldChg>
      <pc:sldChg chg="modSp mod">
        <pc:chgData name="WANTY Salomé" userId="6da00569-c011-401d-b1e0-2a586b72e1b2" providerId="ADAL" clId="{DFB8E12E-97D0-4A5D-8061-03DF22F492F4}" dt="2022-06-07T07:28:56.629" v="29" actId="20577"/>
        <pc:sldMkLst>
          <pc:docMk/>
          <pc:sldMk cId="2679584761" sldId="264"/>
        </pc:sldMkLst>
        <pc:spChg chg="mod">
          <ac:chgData name="WANTY Salomé" userId="6da00569-c011-401d-b1e0-2a586b72e1b2" providerId="ADAL" clId="{DFB8E12E-97D0-4A5D-8061-03DF22F492F4}" dt="2022-06-07T07:28:56.629" v="29" actId="20577"/>
          <ac:spMkLst>
            <pc:docMk/>
            <pc:sldMk cId="2679584761" sldId="264"/>
            <ac:spMk id="2" creationId="{810DDEEA-7995-4CDF-A2D5-D6F94652946A}"/>
          </ac:spMkLst>
        </pc:spChg>
        <pc:spChg chg="mod">
          <ac:chgData name="WANTY Salomé" userId="6da00569-c011-401d-b1e0-2a586b72e1b2" providerId="ADAL" clId="{DFB8E12E-97D0-4A5D-8061-03DF22F492F4}" dt="2022-06-07T07:28:52.221" v="14" actId="20577"/>
          <ac:spMkLst>
            <pc:docMk/>
            <pc:sldMk cId="2679584761" sldId="264"/>
            <ac:spMk id="3" creationId="{9D3DFDA7-9107-4C2C-9E5F-5868106FAAFB}"/>
          </ac:spMkLst>
        </pc:spChg>
      </pc:sldChg>
      <pc:sldChg chg="addSp modSp new mod">
        <pc:chgData name="WANTY Salomé" userId="6da00569-c011-401d-b1e0-2a586b72e1b2" providerId="ADAL" clId="{DFB8E12E-97D0-4A5D-8061-03DF22F492F4}" dt="2022-06-28T14:47:11.649" v="1777" actId="20577"/>
        <pc:sldMkLst>
          <pc:docMk/>
          <pc:sldMk cId="566590636" sldId="265"/>
        </pc:sldMkLst>
        <pc:spChg chg="mod">
          <ac:chgData name="WANTY Salomé" userId="6da00569-c011-401d-b1e0-2a586b72e1b2" providerId="ADAL" clId="{DFB8E12E-97D0-4A5D-8061-03DF22F492F4}" dt="2022-06-28T14:46:29.919" v="1722" actId="20577"/>
          <ac:spMkLst>
            <pc:docMk/>
            <pc:sldMk cId="566590636" sldId="265"/>
            <ac:spMk id="2" creationId="{37CF9001-9DBF-4E36-B824-3094171D646C}"/>
          </ac:spMkLst>
        </pc:spChg>
        <pc:spChg chg="mod">
          <ac:chgData name="WANTY Salomé" userId="6da00569-c011-401d-b1e0-2a586b72e1b2" providerId="ADAL" clId="{DFB8E12E-97D0-4A5D-8061-03DF22F492F4}" dt="2022-06-07T07:30:01.317" v="35"/>
          <ac:spMkLst>
            <pc:docMk/>
            <pc:sldMk cId="566590636" sldId="265"/>
            <ac:spMk id="3" creationId="{C00796C2-DCE3-493B-A9B0-4ABFDBE1B400}"/>
          </ac:spMkLst>
        </pc:spChg>
        <pc:spChg chg="mod">
          <ac:chgData name="WANTY Salomé" userId="6da00569-c011-401d-b1e0-2a586b72e1b2" providerId="ADAL" clId="{DFB8E12E-97D0-4A5D-8061-03DF22F492F4}" dt="2022-06-28T14:46:14.063" v="1686" actId="20577"/>
          <ac:spMkLst>
            <pc:docMk/>
            <pc:sldMk cId="566590636" sldId="265"/>
            <ac:spMk id="4" creationId="{56AA1418-E825-4471-A951-89BCB12ED3B5}"/>
          </ac:spMkLst>
        </pc:spChg>
        <pc:graphicFrameChg chg="add mod modGraphic">
          <ac:chgData name="WANTY Salomé" userId="6da00569-c011-401d-b1e0-2a586b72e1b2" providerId="ADAL" clId="{DFB8E12E-97D0-4A5D-8061-03DF22F492F4}" dt="2022-06-28T14:47:11.649" v="1777" actId="20577"/>
          <ac:graphicFrameMkLst>
            <pc:docMk/>
            <pc:sldMk cId="566590636" sldId="265"/>
            <ac:graphicFrameMk id="5" creationId="{F3588CA2-AF64-4DF9-A2DD-0326588C523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E14765-C6A0-6946-9531-2DB999950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E8C9D-3FD3-7648-BF65-028D7C5A5E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388B-1C86-ED4E-AF7D-E6D54EFBC83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9B593-F95F-9A4D-9954-10698D1B92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FCB1-BC00-8441-95BA-D7F73769F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F0EA-199E-9444-8401-A922057F82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41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9521E-1A11-CA4D-967D-8D9244BC70E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857B-6BAE-944B-AAB1-ECC8570D13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14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361225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442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8884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35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userDrawn="1">
          <p15:clr>
            <a:srgbClr val="FBAE40"/>
          </p15:clr>
        </p15:guide>
        <p15:guide id="4" pos="76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6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84308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0247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03834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10823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3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64800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342836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8136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47629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9229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291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507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1598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883581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5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7625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415635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26222461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2975412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780718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4936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856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‹N°›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814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15" r:id="rId9"/>
    <p:sldLayoutId id="2147483816" r:id="rId10"/>
    <p:sldLayoutId id="2147483791" r:id="rId11"/>
    <p:sldLayoutId id="2147483777" r:id="rId12"/>
    <p:sldLayoutId id="2147483698" r:id="rId13"/>
    <p:sldLayoutId id="2147483654" r:id="rId14"/>
    <p:sldLayoutId id="2147483812" r:id="rId15"/>
    <p:sldLayoutId id="2147483813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1" r:id="rId22"/>
    <p:sldLayoutId id="2147483802" r:id="rId23"/>
    <p:sldLayoutId id="2147483804" r:id="rId24"/>
    <p:sldLayoutId id="2147483803" r:id="rId25"/>
    <p:sldLayoutId id="2147483805" r:id="rId26"/>
    <p:sldLayoutId id="2147483775" r:id="rId27"/>
    <p:sldLayoutId id="2147483776" r:id="rId28"/>
    <p:sldLayoutId id="2147483743" r:id="rId29"/>
    <p:sldLayoutId id="2147483749" r:id="rId30"/>
    <p:sldLayoutId id="2147483755" r:id="rId31"/>
    <p:sldLayoutId id="2147483759" r:id="rId32"/>
    <p:sldLayoutId id="2147483761" r:id="rId33"/>
    <p:sldLayoutId id="2147483748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3936" userDrawn="1">
          <p15:clr>
            <a:srgbClr val="F26B43"/>
          </p15:clr>
        </p15:guide>
        <p15:guide id="7" orient="horz" pos="4008" userDrawn="1">
          <p15:clr>
            <a:srgbClr val="F26B43"/>
          </p15:clr>
        </p15:guide>
        <p15:guide id="8" orient="horz" pos="3696" userDrawn="1">
          <p15:clr>
            <a:srgbClr val="F26B43"/>
          </p15:clr>
        </p15:guide>
        <p15:guide id="9" orient="horz" pos="960" userDrawn="1">
          <p15:clr>
            <a:srgbClr val="F26B43"/>
          </p15:clr>
        </p15:guide>
        <p15:guide id="10" orient="horz" pos="864" userDrawn="1">
          <p15:clr>
            <a:srgbClr val="F26B43"/>
          </p15:clr>
        </p15:guide>
        <p15:guide id="11" orient="horz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B355A5-8C73-C640-8D7B-135E4A16C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3129" y="4605659"/>
            <a:ext cx="3851305" cy="1271588"/>
          </a:xfrm>
        </p:spPr>
        <p:txBody>
          <a:bodyPr/>
          <a:lstStyle/>
          <a:p>
            <a:r>
              <a:rPr lang="en-US"/>
              <a:t>Speech Intelligibility Index</a:t>
            </a:r>
          </a:p>
          <a:p>
            <a:r>
              <a:rPr lang="en-US"/>
              <a:t>ANSI S3.5</a:t>
            </a:r>
            <a:endParaRPr lang="en-US" dirty="0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1EC92053-0F79-4A4F-A0FE-007FE484216F}"/>
              </a:ext>
            </a:extLst>
          </p:cNvPr>
          <p:cNvSpPr/>
          <p:nvPr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0DDEEA-7995-4CDF-A2D5-D6F9465294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Input variables</a:t>
            </a:r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D3DFDA7-9107-4C2C-9E5F-5868106F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SII calculation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B10B3A31-EDC1-4340-ADF0-A0B29F890E90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>
              <a:xfrm>
                <a:off x="609600" y="1663200"/>
                <a:ext cx="10972800" cy="4452374"/>
              </a:xfrm>
            </p:spPr>
            <p:txBody>
              <a:bodyPr/>
              <a:lstStyle/>
              <a:p>
                <a:r>
                  <a:rPr lang="en-US"/>
                  <a:t>Equivalent speech spectrum level = speech spectrum level measured at the point corresponding to the center of the listener's head</a:t>
                </a:r>
              </a:p>
              <a:p>
                <a:pPr marL="231775" lvl="1" indent="0">
                  <a:buNone/>
                </a:pPr>
                <a:r>
                  <a:rPr lang="en-US"/>
                  <a:t>→ power average over time of speech sound pressure level contained within a 1 Hz wide frequency band:</a:t>
                </a:r>
              </a:p>
              <a:p>
                <a:pPr marL="231775" lvl="1" indent="0">
                  <a:buNone/>
                </a:pPr>
                <a:endParaRPr lang="en-US"/>
              </a:p>
              <a:p>
                <a:pPr marL="2317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)/∆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/>
              </a:p>
              <a:p>
                <a:pPr marL="231775" lvl="1" indent="0">
                  <a:buNone/>
                </a:pPr>
                <a:r>
                  <a:rPr lang="en-US"/>
                  <a:t>→ for each calculation method the standard provides speech spectra at 4 different levels (normal, raised, loud, shout)</a:t>
                </a:r>
              </a:p>
              <a:p>
                <a:pPr marL="231775" lvl="1" indent="0">
                  <a:buNone/>
                </a:pPr>
                <a:endParaRPr lang="en-US"/>
              </a:p>
              <a:p>
                <a:pPr marL="231775" lvl="1" indent="0">
                  <a:buNone/>
                </a:pPr>
                <a:endParaRPr lang="en-US"/>
              </a:p>
              <a:p>
                <a:r>
                  <a:rPr lang="en-US"/>
                  <a:t>Equivalent noise spectrum level = noise spectrum level measured at the point corresponding to the center of the listener's head</a:t>
                </a:r>
              </a:p>
              <a:p>
                <a:endParaRPr lang="en-US"/>
              </a:p>
              <a:p>
                <a:pPr marL="231775" lvl="1" indent="0">
                  <a:buNone/>
                </a:pPr>
                <a:r>
                  <a:rPr lang="en-US"/>
                  <a:t>→ in absence of an external noise, assume the equivalent noise spectrum level is -50 dB for each frequency band</a:t>
                </a:r>
              </a:p>
              <a:p>
                <a:pPr marL="231775" lvl="1" indent="0">
                  <a:buNone/>
                </a:pPr>
                <a:endParaRPr lang="en-US"/>
              </a:p>
              <a:p>
                <a:r>
                  <a:rPr lang="en-US"/>
                  <a:t>Equivalent hearing threshold = average threshold accross the group of ears of the listeners for whom the SII calculation is performed</a:t>
                </a:r>
              </a:p>
              <a:p>
                <a:endParaRPr lang="fr-BE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B10B3A31-EDC1-4340-ADF0-A0B29F890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xfrm>
                <a:off x="609600" y="1663200"/>
                <a:ext cx="10972800" cy="4452374"/>
              </a:xfrm>
              <a:blipFill>
                <a:blip r:embed="rId2"/>
                <a:stretch>
                  <a:fillRect l="-1056" t="-2055" r="-138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5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7CF9001-9DBF-4E36-B824-3094171D64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Python function integrated into the SQMetrics class</a:t>
            </a:r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0796C2-DCE3-493B-A9B0-4ABFDBE1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SII calculation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AA1418-E825-4471-A951-89BCB12ED3B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SQMetrics.sii_ansi(method, speech, noise, threshold)</a:t>
            </a:r>
          </a:p>
          <a:p>
            <a:endParaRPr lang="fr-BE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3588CA2-AF64-4DF9-A2DD-0326588C5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59287"/>
              </p:ext>
            </p:extLst>
          </p:nvPr>
        </p:nvGraphicFramePr>
        <p:xfrm>
          <a:off x="1040235" y="2222618"/>
          <a:ext cx="9856642" cy="3723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5672">
                  <a:extLst>
                    <a:ext uri="{9D8B030D-6E8A-4147-A177-3AD203B41FA5}">
                      <a16:colId xmlns:a16="http://schemas.microsoft.com/office/drawing/2014/main" val="2994011930"/>
                    </a:ext>
                  </a:extLst>
                </a:gridCol>
                <a:gridCol w="2293359">
                  <a:extLst>
                    <a:ext uri="{9D8B030D-6E8A-4147-A177-3AD203B41FA5}">
                      <a16:colId xmlns:a16="http://schemas.microsoft.com/office/drawing/2014/main" val="3820799401"/>
                    </a:ext>
                  </a:extLst>
                </a:gridCol>
                <a:gridCol w="6257611">
                  <a:extLst>
                    <a:ext uri="{9D8B030D-6E8A-4147-A177-3AD203B41FA5}">
                      <a16:colId xmlns:a16="http://schemas.microsoft.com/office/drawing/2014/main" val="198190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Variables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Description</a:t>
                      </a:r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 band method used for the calculation.</a:t>
                      </a:r>
                    </a:p>
                    <a:p>
                      <a:r>
                        <a:rPr lang="en-US"/>
                        <a:t>4 choices: 'critical_bands', 'equal_critical_bands', 'third_octave_bands', 'octave_octave_bands'</a:t>
                      </a:r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speech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/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SQMetric object 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Speech spectrum level as an </a:t>
                      </a: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SQMetric object </a:t>
                      </a:r>
                      <a:r>
                        <a:rPr lang="en-US"/>
                        <a:t> if known, or a string to use the standard data: 'standard_normal_speech', 'standard_raised_speech', 'standard_loud_speech', 'standard_shout_speech'.</a:t>
                      </a:r>
                    </a:p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noise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SQMetric object </a:t>
                      </a:r>
                      <a:r>
                        <a:rPr lang="en-US"/>
                        <a:t> / float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be used as speech data or float.</a:t>
                      </a:r>
                    </a:p>
                    <a:p>
                      <a:r>
                        <a:rPr lang="en-US"/>
                        <a:t>In case of a single value, it will be set on each frequency band.</a:t>
                      </a:r>
                    </a:p>
                    <a:p>
                      <a:r>
                        <a:rPr lang="en-US"/>
                        <a:t>If None, it is set to -50 dB.</a:t>
                      </a:r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threshold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Hearing threshold.</a:t>
                      </a:r>
                    </a:p>
                    <a:p>
                      <a:r>
                        <a:rPr lang="en-US"/>
                        <a:t>If 'standard', the threshold from Zwicker is used.</a:t>
                      </a:r>
                    </a:p>
                    <a:p>
                      <a:r>
                        <a:rPr lang="en-US"/>
                        <a:t>If None, the threshold is set to 0.</a:t>
                      </a:r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0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5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681317F-141E-4A14-9DE3-E1EE042A07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Compute from speech spectrum</a:t>
            </a:r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C88810-AF25-4C54-8FE7-5B7A658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SII calculation</a:t>
            </a:r>
            <a:endParaRPr lang="fr-BE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2CFAAB4-39DE-4787-AAAE-4CE67D21C8ED}"/>
              </a:ext>
            </a:extLst>
          </p:cNvPr>
          <p:cNvGrpSpPr/>
          <p:nvPr/>
        </p:nvGrpSpPr>
        <p:grpSpPr>
          <a:xfrm>
            <a:off x="525711" y="2756926"/>
            <a:ext cx="9075578" cy="3455350"/>
            <a:chOff x="2888521" y="2390112"/>
            <a:chExt cx="9075578" cy="345535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6ED2A76-E3DD-4055-AA1C-133D324B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5639" y="2390112"/>
              <a:ext cx="4439273" cy="345535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B9733BD-4452-4187-84DB-0EB84F27241B}"/>
                </a:ext>
              </a:extLst>
            </p:cNvPr>
            <p:cNvSpPr txBox="1"/>
            <p:nvPr/>
          </p:nvSpPr>
          <p:spPr>
            <a:xfrm>
              <a:off x="2888521" y="2825977"/>
              <a:ext cx="253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Known speech </a:t>
              </a:r>
            </a:p>
            <a:p>
              <a:pPr algn="l"/>
              <a:endParaRPr lang="fr-BE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4E5312F-2C56-4D5D-9307-B866BBBBBEF3}"/>
                </a:ext>
              </a:extLst>
            </p:cNvPr>
            <p:cNvSpPr txBox="1"/>
            <p:nvPr/>
          </p:nvSpPr>
          <p:spPr>
            <a:xfrm>
              <a:off x="8764791" y="4466145"/>
              <a:ext cx="253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Noise set to 10dB</a:t>
              </a:r>
            </a:p>
            <a:p>
              <a:pPr algn="l"/>
              <a:endParaRPr lang="fr-BE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1C5B639-1D4A-4BEA-B8B1-03B22EE6D072}"/>
                </a:ext>
              </a:extLst>
            </p:cNvPr>
            <p:cNvSpPr txBox="1"/>
            <p:nvPr/>
          </p:nvSpPr>
          <p:spPr>
            <a:xfrm>
              <a:off x="8824912" y="3135741"/>
              <a:ext cx="31391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Zwicker hearing threshold</a:t>
              </a:r>
            </a:p>
            <a:p>
              <a:pPr algn="l"/>
              <a:endParaRPr lang="fr-BE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4E68CD70-1E05-4C6C-AF87-0236AED2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269" y="3623421"/>
            <a:ext cx="2838450" cy="2419075"/>
          </a:xfrm>
          <a:prstGeom prst="rect">
            <a:avLst/>
          </a:prstGeom>
        </p:spPr>
      </p:pic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994D40AB-4ECA-4651-8732-2A3752B4D21A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462102" y="4484601"/>
            <a:ext cx="2781167" cy="34835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8E3EC25-7201-4B06-BFD6-E35DB0A1B6F7}"/>
              </a:ext>
            </a:extLst>
          </p:cNvPr>
          <p:cNvSpPr txBox="1"/>
          <p:nvPr/>
        </p:nvSpPr>
        <p:spPr>
          <a:xfrm>
            <a:off x="525710" y="1545382"/>
            <a:ext cx="11244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 = SQMetrics(x_speech, y_speech, domain='freq', sii_input='speech')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s.sii(method='third_octave_bands', noise=10, speech='standard_normal_speech', threshold='standard')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→   it is also possible to give an array for the noise, if the frequency axis differs, the bands data will be computed. </a:t>
            </a:r>
            <a:endParaRPr lang="fr-BE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	</a:t>
            </a:r>
            <a:endParaRPr lang="fr-B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681317F-141E-4A14-9DE3-E1EE042A07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Compute from noise spectrum</a:t>
            </a:r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FC88810-AF25-4C54-8FE7-5B7A658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SII calculation</a:t>
            </a:r>
            <a:endParaRPr lang="fr-BE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7F7A9D4-5535-45FD-A0C5-C6253F07D833}"/>
              </a:ext>
            </a:extLst>
          </p:cNvPr>
          <p:cNvGrpSpPr/>
          <p:nvPr/>
        </p:nvGrpSpPr>
        <p:grpSpPr>
          <a:xfrm>
            <a:off x="260363" y="2676357"/>
            <a:ext cx="9246853" cy="3710524"/>
            <a:chOff x="2755346" y="2236700"/>
            <a:chExt cx="9246853" cy="371052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026FDAA-7D80-4173-BA7E-FD1AD507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522" y="2236700"/>
              <a:ext cx="4748490" cy="371052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17D0E26-A928-4A9B-986D-B0B054FEBA29}"/>
                </a:ext>
              </a:extLst>
            </p:cNvPr>
            <p:cNvSpPr txBox="1"/>
            <p:nvPr/>
          </p:nvSpPr>
          <p:spPr>
            <a:xfrm>
              <a:off x="8863012" y="4527238"/>
              <a:ext cx="25336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speech level from the standard</a:t>
              </a:r>
            </a:p>
            <a:p>
              <a:pPr algn="l"/>
              <a:endParaRPr lang="fr-BE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48E15FA-855E-4F9B-A260-67339A93A6B4}"/>
                </a:ext>
              </a:extLst>
            </p:cNvPr>
            <p:cNvSpPr txBox="1"/>
            <p:nvPr/>
          </p:nvSpPr>
          <p:spPr>
            <a:xfrm>
              <a:off x="2755346" y="3721387"/>
              <a:ext cx="253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Known noise</a:t>
              </a:r>
            </a:p>
            <a:p>
              <a:pPr algn="l"/>
              <a:endParaRPr lang="fr-BE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5C1D012-500E-4A05-B2CD-33E6ADFE772D}"/>
                </a:ext>
              </a:extLst>
            </p:cNvPr>
            <p:cNvSpPr txBox="1"/>
            <p:nvPr/>
          </p:nvSpPr>
          <p:spPr>
            <a:xfrm>
              <a:off x="8863012" y="3136612"/>
              <a:ext cx="31391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Zwicker hearing threshold</a:t>
              </a:r>
            </a:p>
            <a:p>
              <a:pPr algn="l"/>
              <a:endParaRPr lang="fr-BE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4ACCED05-76CC-495E-9AF6-582C7C62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71" y="3726685"/>
            <a:ext cx="2687866" cy="2305269"/>
          </a:xfrm>
          <a:prstGeom prst="rect">
            <a:avLst/>
          </a:prstGeom>
        </p:spPr>
      </p:pic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17CBAE7C-46C3-4D9E-AF7E-FD11AEED3FB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49798" y="4531619"/>
            <a:ext cx="2993973" cy="34770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FC9EC98-D293-413F-9241-C812EE7FC21F}"/>
              </a:ext>
            </a:extLst>
          </p:cNvPr>
          <p:cNvSpPr txBox="1"/>
          <p:nvPr/>
        </p:nvSpPr>
        <p:spPr>
          <a:xfrm>
            <a:off x="525711" y="1545382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 = SQMetrics(x_noise, y_noise, domain='freq', sii_input='noise')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s.sii(method='third_octave_bands', speech='standard_normal_speech', threshold='standard')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→   it is also possible to give an array for the speech level. If the frequency axis differs, the bands data will be computed. </a:t>
            </a:r>
            <a:endParaRPr lang="fr-BE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B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0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hème 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3FFE4231-A319-7F4E-82B8-C621B2715EC0}" vid="{89067940-D74E-6943-BF22-7CE8535C5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64298220BFF42963455E049138A4D" ma:contentTypeVersion="17" ma:contentTypeDescription="Create a new document." ma:contentTypeScope="" ma:versionID="a658e43790d850309975722777d685e9">
  <xsd:schema xmlns:xsd="http://www.w3.org/2001/XMLSchema" xmlns:xs="http://www.w3.org/2001/XMLSchema" xmlns:p="http://schemas.microsoft.com/office/2006/metadata/properties" xmlns:ns1="http://schemas.microsoft.com/sharepoint/v3" xmlns:ns2="78453828-722e-4fbd-b5ff-cc7af0f0e779" xmlns:ns3="4143b8ab-1fb0-41fe-b930-2aca82aad3fe" xmlns:ns4="b7734439-c5d0-4ed5-aa8a-beb14924f6f4" targetNamespace="http://schemas.microsoft.com/office/2006/metadata/properties" ma:root="true" ma:fieldsID="e7d951fdaa45add7459e19023dc208b2" ns1:_="" ns2:_="" ns3:_="" ns4:_="">
    <xsd:import namespace="http://schemas.microsoft.com/sharepoint/v3"/>
    <xsd:import namespace="78453828-722e-4fbd-b5ff-cc7af0f0e779"/>
    <xsd:import namespace="4143b8ab-1fb0-41fe-b930-2aca82aad3fe"/>
    <xsd:import namespace="b7734439-c5d0-4ed5-aa8a-beb14924f6f4"/>
    <xsd:element name="properties">
      <xsd:complexType>
        <xsd:sequence>
          <xsd:element name="documentManagement">
            <xsd:complexType>
              <xsd:all>
                <xsd:element ref="ns2:n9477fa665ff4380869f83cebaa9557b" minOccurs="0"/>
                <xsd:element ref="ns3:TaxCatchAll" minOccurs="0"/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53828-722e-4fbd-b5ff-cc7af0f0e779" elementFormDefault="qualified">
    <xsd:import namespace="http://schemas.microsoft.com/office/2006/documentManagement/types"/>
    <xsd:import namespace="http://schemas.microsoft.com/office/infopath/2007/PartnerControls"/>
    <xsd:element name="n9477fa665ff4380869f83cebaa9557b" ma:index="9" nillable="true" ma:taxonomy="true" ma:internalName="n9477fa665ff4380869f83cebaa9557b" ma:taxonomyFieldName="Confidentiality" ma:displayName="Confidentiality" ma:default="1;#Internal|c3bad127-f217-472d-948c-aa001f2a9972" ma:fieldId="{79477fa6-65ff-4380-869f-83cebaa9557b}" ma:sspId="8999a341-e37a-4672-a76c-13c493705849" ma:termSetId="6f537faa-305a-4cbb-90ce-27f0dbc936b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3b8ab-1fb0-41fe-b930-2aca82aad3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9dd8674-4a83-4204-88f5-446cf76731ba}" ma:internalName="TaxCatchAll" ma:showField="CatchAllData" ma:web="4143b8ab-1fb0-41fe-b930-2aca82aad3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34439-c5d0-4ed5-aa8a-beb14924f6f4" elementFormDefault="qualified">
    <xsd:import namespace="http://schemas.microsoft.com/office/2006/documentManagement/types"/>
    <xsd:import namespace="http://schemas.microsoft.com/office/infopath/2007/PartnerControls"/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9477fa665ff4380869f83cebaa9557b xmlns="78453828-722e-4fbd-b5ff-cc7af0f0e779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c3bad127-f217-472d-948c-aa001f2a9972</TermId>
        </TermInfo>
      </Terms>
    </n9477fa665ff4380869f83cebaa9557b>
    <PublishingExpirationDate xmlns="http://schemas.microsoft.com/sharepoint/v3" xsi:nil="true"/>
    <PublishingStartDate xmlns="http://schemas.microsoft.com/sharepoint/v3" xsi:nil="true"/>
    <TaxCatchAll xmlns="4143b8ab-1fb0-41fe-b930-2aca82aad3fe">
      <Value>1</Value>
    </TaxCatchAll>
  </documentManagement>
</p:properties>
</file>

<file path=customXml/itemProps1.xml><?xml version="1.0" encoding="utf-8"?>
<ds:datastoreItem xmlns:ds="http://schemas.openxmlformats.org/officeDocument/2006/customXml" ds:itemID="{BCB82D3D-C360-4138-8AC3-44504EAAE5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8453828-722e-4fbd-b5ff-cc7af0f0e779"/>
    <ds:schemaRef ds:uri="4143b8ab-1fb0-41fe-b930-2aca82aad3fe"/>
    <ds:schemaRef ds:uri="b7734439-c5d0-4ed5-aa8a-beb14924f6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94DA4-B143-4F60-BF7C-EA867C43D1FE}">
  <ds:schemaRefs>
    <ds:schemaRef ds:uri="d62b6ecb-acff-4b24-a527-ff2b271ebe71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06fa9243-f6f6-4c83-8c18-4e880acd4ff6"/>
    <ds:schemaRef ds:uri="http://schemas.microsoft.com/office/2006/metadata/properties"/>
    <ds:schemaRef ds:uri="http://purl.org/dc/dcmitype/"/>
    <ds:schemaRef ds:uri="78453828-722e-4fbd-b5ff-cc7af0f0e779"/>
    <ds:schemaRef ds:uri="http://schemas.microsoft.com/sharepoint/v3"/>
    <ds:schemaRef ds:uri="4143b8ab-1fb0-41fe-b930-2aca82aad3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HexagonMI_Powerpoint_Template</Template>
  <TotalTime>98</TotalTime>
  <Words>500</Words>
  <Application>Microsoft Office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SII calculation</vt:lpstr>
      <vt:lpstr>SII calculation</vt:lpstr>
      <vt:lpstr>SII calculation</vt:lpstr>
      <vt:lpstr>SII calculation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WANTY Salomé</dc:creator>
  <cp:keywords/>
  <dc:description/>
  <cp:lastModifiedBy>WANTY Salomé</cp:lastModifiedBy>
  <cp:revision>1</cp:revision>
  <dcterms:created xsi:type="dcterms:W3CDTF">2022-06-07T07:04:49Z</dcterms:created>
  <dcterms:modified xsi:type="dcterms:W3CDTF">2022-06-28T14:50:21Z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0x010100CA364298220BFF42963455E049138A4D</vt:lpwstr>
  </property>
  <property fmtid="{D5CDD505-2E9C-101B-9397-08002B2CF9AE}" pid="3" name="_dlc_DocIdItemGuid">
    <vt:lpwstr>d1e074de-e6c2-4918-9db0-2fa8667cf0b1</vt:lpwstr>
  </property>
  <property fmtid="{D5CDD505-2E9C-101B-9397-08002B2CF9AE}" pid="4" name="Confidentiality">
    <vt:lpwstr>1;#Internal|c3bad127-f217-472d-948c-aa001f2a9972</vt:lpwstr>
  </property>
</Properties>
</file>