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59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pt-BR" altLang="en-US"/>
              <a:t>Introdução à LLM’s para Devs</a:t>
            </a:r>
            <a:endParaRPr lang="pt-BR" alt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pt-BR" altLang="en-US"/>
              <a:t>Tutoria IA - Fire - Aula 1</a:t>
            </a:r>
            <a:endParaRPr lang="pt-B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Temperatura do Modelo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C</a:t>
            </a:r>
            <a:r>
              <a:rPr lang="en-US" altLang="pt-BR"/>
              <a:t>ontrola o n</a:t>
            </a:r>
            <a:r>
              <a:rPr lang="en-US" altLang="en-US"/>
              <a:t>í</a:t>
            </a:r>
            <a:r>
              <a:rPr lang="en-US" altLang="pt-BR"/>
              <a:t>vel de criatividade ou imprevisibilidade nas respostas de um modelo.</a:t>
            </a:r>
            <a:endParaRPr lang="en-US" altLang="pt-BR"/>
          </a:p>
          <a:p>
            <a:r>
              <a:rPr lang="en-US" altLang="pt-BR" sz="2800"/>
              <a:t>Temperatura baixa (ex: 0.0 – 0.3)</a:t>
            </a:r>
            <a:r>
              <a:rPr lang="pt-BR" altLang="en-US" sz="2800"/>
              <a:t>: </a:t>
            </a:r>
            <a:r>
              <a:rPr lang="en-US" altLang="pt-BR" sz="2800"/>
              <a:t>Ideal para tarefas que exigem precis</a:t>
            </a:r>
            <a:r>
              <a:rPr lang="en-US" altLang="en-US" sz="2800"/>
              <a:t>ã</a:t>
            </a:r>
            <a:r>
              <a:rPr lang="en-US" altLang="pt-BR" sz="2800"/>
              <a:t>o e consist</a:t>
            </a:r>
            <a:r>
              <a:rPr lang="en-US" altLang="en-US" sz="2800"/>
              <a:t>ê</a:t>
            </a:r>
            <a:r>
              <a:rPr lang="en-US" altLang="pt-BR" sz="2800"/>
              <a:t>ncia, como c</a:t>
            </a:r>
            <a:r>
              <a:rPr lang="en-US" altLang="en-US" sz="2800"/>
              <a:t>ó</a:t>
            </a:r>
            <a:r>
              <a:rPr lang="en-US" altLang="pt-BR" sz="2800"/>
              <a:t>digo ou resumos.</a:t>
            </a:r>
            <a:endParaRPr lang="en-US" altLang="pt-BR" sz="2800"/>
          </a:p>
          <a:p>
            <a:r>
              <a:rPr lang="en-US" altLang="pt-BR" sz="2800"/>
              <a:t>Temperatura m</a:t>
            </a:r>
            <a:r>
              <a:rPr lang="en-US" altLang="en-US" sz="2800"/>
              <a:t>é</a:t>
            </a:r>
            <a:r>
              <a:rPr lang="en-US" altLang="pt-BR" sz="2800"/>
              <a:t>dia (ex: 0.5 – 0.7)</a:t>
            </a:r>
            <a:r>
              <a:rPr lang="pt-BR" altLang="en-US" sz="2800"/>
              <a:t>: </a:t>
            </a:r>
            <a:r>
              <a:rPr lang="en-US" altLang="pt-BR" sz="2800"/>
              <a:t>Bom para tarefas como brainstorming ou escrita criativa moderada.</a:t>
            </a:r>
            <a:endParaRPr lang="en-US" altLang="pt-BR" sz="2800"/>
          </a:p>
          <a:p>
            <a:r>
              <a:rPr lang="en-US" altLang="pt-BR" sz="2800"/>
              <a:t>Temperatura alta (ex: 0.8 – 1.0+)</a:t>
            </a:r>
            <a:r>
              <a:rPr lang="pt-BR" altLang="en-US" sz="2800"/>
              <a:t>: </a:t>
            </a:r>
            <a:r>
              <a:rPr lang="" altLang="en-US" sz="2800"/>
              <a:t>Ú</a:t>
            </a:r>
            <a:r>
              <a:rPr lang="en-US" altLang="pt-BR" sz="2800"/>
              <a:t>til para hist</a:t>
            </a:r>
            <a:r>
              <a:rPr lang="en-US" altLang="en-US" sz="2800"/>
              <a:t>ó</a:t>
            </a:r>
            <a:r>
              <a:rPr lang="en-US" altLang="pt-BR" sz="2800"/>
              <a:t>rias, poesia ou explora</a:t>
            </a:r>
            <a:r>
              <a:rPr lang="" altLang="en-US" sz="2800"/>
              <a:t>ç</a:t>
            </a:r>
            <a:r>
              <a:rPr lang="en-US" altLang="en-US" sz="2800"/>
              <a:t>ã</a:t>
            </a:r>
            <a:r>
              <a:rPr lang="en-US" altLang="pt-BR" sz="2800"/>
              <a:t>o.</a:t>
            </a:r>
            <a:endParaRPr lang="en-US" altLang="pt-BR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pt-BR"/>
              <a:t>Guardrails em LLMs</a:t>
            </a:r>
            <a:endParaRPr lang="en-US" alt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Mecanismos de prompts para garantir o respeito a limites, regras de comportamentos, filtragem de ofensas, ou se manterem num assunto específico.</a:t>
            </a:r>
            <a:endParaRPr lang="pt-BR" altLang="en-US"/>
          </a:p>
          <a:p>
            <a:r>
              <a:rPr lang="pt-BR" altLang="en-US"/>
              <a:t>Pode ser também a aplicação de Human-in-the-Loop.</a:t>
            </a:r>
            <a:endParaRPr lang="pt-BR" altLang="en-US"/>
          </a:p>
          <a:p>
            <a:r>
              <a:rPr lang="pt-BR" altLang="en-US"/>
              <a:t>Pode ser necessário a implementação de RAGs.</a:t>
            </a:r>
            <a:endParaRPr lang="pt-B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pt-BR"/>
              <a:t>Retrieval-Augmented Generation (RAG)</a:t>
            </a:r>
            <a:endParaRPr lang="en-US" alt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Nosso conteúdo da próxima aula!</a:t>
            </a:r>
            <a:endParaRPr lang="pt-B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LangChain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952500"/>
            <a:ext cx="10972800" cy="4953000"/>
          </a:xfrm>
        </p:spPr>
        <p:txBody>
          <a:bodyPr/>
          <a:p>
            <a:r>
              <a:rPr lang="pt-BR" altLang="en-US"/>
              <a:t>Framework em Python (ou JS), que fornece ferramentas para criação de aplicações inteligentes utilizando LLMs.</a:t>
            </a:r>
            <a:endParaRPr lang="pt-BR" altLang="en-US"/>
          </a:p>
          <a:p>
            <a:r>
              <a:rPr lang="pt-BR" altLang="en-US"/>
              <a:t>Introduz o conceito de “chains”, cadeias de eventos onde o processamento de uma etapa é aproveitada pela próxima etapa.</a:t>
            </a:r>
            <a:endParaRPr lang="pt-BR" altLang="en-US"/>
          </a:p>
          <a:p>
            <a:r>
              <a:rPr lang="pt-BR" altLang="en-US"/>
              <a:t>Racional de uma Chain: </a:t>
            </a:r>
            <a:br>
              <a:rPr lang="pt-BR" altLang="en-US"/>
            </a:br>
            <a:r>
              <a:rPr lang="pt-BR" altLang="en-US" i="1"/>
              <a:t>Prompt -&gt; Modelo -&gt; Ferramentas -&gt; Parser de output</a:t>
            </a:r>
            <a:endParaRPr lang="pt-BR" altLang="en-US" i="1"/>
          </a:p>
          <a:p>
            <a:r>
              <a:rPr lang="pt-BR" altLang="en-US"/>
              <a:t>Pode ser usado para diversos modelos, criacao de agentes, criar ou conectar ferramentas, conectar diferentes modelos, e muito mais.</a:t>
            </a:r>
            <a:endParaRPr lang="pt-B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LangGraph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É</a:t>
            </a:r>
            <a:r>
              <a:rPr lang="en-US" altLang="pt-BR"/>
              <a:t> uma extens</a:t>
            </a:r>
            <a:r>
              <a:rPr lang="en-US" altLang="en-US"/>
              <a:t>ã</a:t>
            </a:r>
            <a:r>
              <a:rPr lang="en-US" altLang="pt-BR"/>
              <a:t>o do LangChain que usa a ideia de grafos dirigidos (DAGs) para construir aplica</a:t>
            </a:r>
            <a:r>
              <a:rPr lang="" altLang="en-US"/>
              <a:t>çõ</a:t>
            </a:r>
            <a:r>
              <a:rPr lang="en-US" altLang="pt-BR"/>
              <a:t>es de LLM com l</a:t>
            </a:r>
            <a:r>
              <a:rPr lang="en-US" altLang="en-US"/>
              <a:t>ó</a:t>
            </a:r>
            <a:r>
              <a:rPr lang="en-US" altLang="pt-BR"/>
              <a:t>gica mais complexa</a:t>
            </a:r>
            <a:r>
              <a:rPr lang="pt-BR" altLang="en-US"/>
              <a:t>.</a:t>
            </a:r>
            <a:endParaRPr lang="pt-BR" altLang="en-US"/>
          </a:p>
          <a:p>
            <a:r>
              <a:rPr lang="pt-BR" altLang="en-US"/>
              <a:t>Introduz os conceitos de: loops, condicionais, caminhos alternativos, estado persistente.</a:t>
            </a:r>
            <a:endParaRPr lang="pt-BR" altLang="en-US"/>
          </a:p>
          <a:p>
            <a:r>
              <a:rPr lang="pt-BR" altLang="en-US"/>
              <a:t>Ideal para criar um ou varios agentes em interações complexas.</a:t>
            </a:r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Ambiente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 b="1"/>
              <a:t>Instalação PyEnv</a:t>
            </a:r>
            <a:r>
              <a:rPr lang="pt-BR" altLang="en-US"/>
              <a:t>: </a:t>
            </a:r>
            <a:br>
              <a:rPr lang="pt-BR" altLang="en-US"/>
            </a:br>
            <a:r>
              <a:rPr lang="en-US" altLang="pt-BR"/>
              <a:t>https://github.com/pyenv/pyenv?tab=readme-ov-file</a:t>
            </a:r>
            <a:br>
              <a:rPr lang="pt-BR" altLang="en-US"/>
            </a:br>
            <a:r>
              <a:rPr lang="pt-BR" altLang="en-US"/>
              <a:t>Windows: </a:t>
            </a:r>
            <a:r>
              <a:rPr lang="en-US" altLang="pt-BR"/>
              <a:t>https://github.com/pyenv-win/pyenv-win</a:t>
            </a:r>
            <a:endParaRPr lang="en-US" altLang="pt-BR"/>
          </a:p>
          <a:p>
            <a:r>
              <a:rPr lang="pt-BR" altLang="en-US" b="1"/>
              <a:t>Criar pasta do projeto e efetuar o comando</a:t>
            </a:r>
            <a:r>
              <a:rPr lang="pt-BR" altLang="en-US"/>
              <a:t>:</a:t>
            </a:r>
            <a:br>
              <a:rPr lang="pt-BR" altLang="en-US"/>
            </a:br>
            <a:r>
              <a:rPr lang="pt-BR" altLang="en-US" i="1"/>
              <a:t>pyenv install 3.12.9 </a:t>
            </a:r>
            <a:br>
              <a:rPr lang="pt-BR" altLang="en-US" i="1"/>
            </a:br>
            <a:r>
              <a:rPr lang="pt-BR" altLang="en-US" i="1"/>
              <a:t>pyenv local 3.12.9</a:t>
            </a:r>
            <a:br>
              <a:rPr lang="pt-BR" altLang="en-US"/>
            </a:br>
            <a:endParaRPr lang="pt-B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Ambiente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882650"/>
            <a:ext cx="10972800" cy="4953000"/>
          </a:xfrm>
        </p:spPr>
        <p:txBody>
          <a:bodyPr/>
          <a:p>
            <a:r>
              <a:rPr lang="pt-BR" altLang="en-US"/>
              <a:t>Instalaçao Poetry:</a:t>
            </a:r>
            <a:br>
              <a:rPr lang="pt-BR" altLang="en-US"/>
            </a:br>
            <a:r>
              <a:rPr lang="pt-BR" altLang="en-US"/>
              <a:t>pip install poetry</a:t>
            </a:r>
            <a:endParaRPr lang="pt-BR" altLang="en-US"/>
          </a:p>
          <a:p>
            <a:r>
              <a:rPr lang="pt-BR" altLang="en-US"/>
              <a:t>Criar novo projeto:</a:t>
            </a:r>
            <a:endParaRPr lang="pt-BR" altLang="en-US"/>
          </a:p>
          <a:p>
            <a:pPr marL="0" indent="457200">
              <a:buNone/>
            </a:pPr>
            <a:r>
              <a:rPr lang="pt-BR" altLang="en-US" i="1"/>
              <a:t>poetry new meu_projeto</a:t>
            </a:r>
            <a:endParaRPr lang="pt-BR" altLang="en-US" i="1"/>
          </a:p>
          <a:p>
            <a:pPr marL="457200" indent="-457200"/>
            <a:r>
              <a:rPr lang="pt-BR" altLang="en-US"/>
              <a:t>Ativar ambiente:</a:t>
            </a:r>
            <a:endParaRPr lang="pt-BR" altLang="en-US"/>
          </a:p>
          <a:p>
            <a:pPr marL="0" indent="457200">
              <a:buNone/>
            </a:pPr>
            <a:r>
              <a:rPr lang="pt-BR" altLang="en-US" i="1"/>
              <a:t>poetry env activate</a:t>
            </a:r>
            <a:endParaRPr lang="pt-BR" altLang="en-US" i="1"/>
          </a:p>
          <a:p>
            <a:pPr marL="457200" indent="-457200"/>
            <a:r>
              <a:rPr lang="pt-BR" altLang="en-US"/>
              <a:t>Pegar path do interpretador:</a:t>
            </a:r>
            <a:endParaRPr lang="pt-BR" altLang="en-US"/>
          </a:p>
          <a:p>
            <a:pPr marL="0" indent="457200">
              <a:buNone/>
            </a:pPr>
            <a:r>
              <a:rPr lang="pt-BR" altLang="en-US" i="1"/>
              <a:t>poetry env info</a:t>
            </a:r>
            <a:endParaRPr lang="pt-BR" altLang="en-US" i="1"/>
          </a:p>
          <a:p>
            <a:pPr marL="457200" indent="-457200"/>
            <a:r>
              <a:rPr lang="pt-BR" altLang="en-US"/>
              <a:t>Adicionar nova lib</a:t>
            </a:r>
            <a:r>
              <a:rPr lang="pt-BR" altLang="en-US" i="1"/>
              <a:t>: </a:t>
            </a:r>
            <a:br>
              <a:rPr lang="pt-BR" altLang="en-US" i="1"/>
            </a:br>
            <a:r>
              <a:rPr lang="pt-BR" altLang="en-US" i="1"/>
              <a:t>poetry add minhalib</a:t>
            </a:r>
            <a:endParaRPr lang="pt-BR" altLang="en-US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Libs Usadas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pt-BR" altLang="en-US" i="1"/>
              <a:t>python-dotenv</a:t>
            </a:r>
            <a:endParaRPr lang="pt-BR" altLang="en-US" i="1"/>
          </a:p>
          <a:p>
            <a:pPr marL="0" indent="0">
              <a:buNone/>
            </a:pPr>
            <a:r>
              <a:rPr lang="pt-BR" altLang="en-US" i="1"/>
              <a:t>keyflow keyboard colorama</a:t>
            </a:r>
            <a:endParaRPr lang="pt-BR" altLang="en-US" i="1"/>
          </a:p>
          <a:p>
            <a:pPr marL="0" indent="0">
              <a:buNone/>
            </a:pPr>
            <a:r>
              <a:rPr lang="pt-BR" altLang="en-US" i="1"/>
              <a:t>langchain_openai </a:t>
            </a:r>
            <a:br>
              <a:rPr lang="pt-BR" altLang="en-US" i="1"/>
            </a:br>
            <a:r>
              <a:rPr lang="pt-BR" altLang="en-US" i="1"/>
              <a:t>langchain_core</a:t>
            </a:r>
            <a:endParaRPr lang="pt-BR" altLang="en-US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OpenAi Api Key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pt-BR"/>
              <a:t>https://platform.openai.com/api-keys</a:t>
            </a:r>
            <a:endParaRPr lang="en-US" alt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pt-BR"/>
              <a:t>LLM (Large Language Model)</a:t>
            </a:r>
            <a:endParaRPr lang="en-US" alt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Um tipo de modelo Generativo, não deterministico.</a:t>
            </a:r>
            <a:endParaRPr lang="pt-BR" altLang="en-US"/>
          </a:p>
          <a:p>
            <a:r>
              <a:rPr lang="pt-BR" altLang="en-US"/>
              <a:t>Treinado em bilhoes de parametros.</a:t>
            </a:r>
            <a:endParaRPr lang="pt-BR" altLang="en-US"/>
          </a:p>
          <a:p>
            <a:r>
              <a:rPr lang="pt-BR" altLang="en-US"/>
              <a:t>Pode ser chamado de modelo fundamental (foundation model)</a:t>
            </a:r>
            <a:endParaRPr lang="pt-BR" altLang="en-US"/>
          </a:p>
          <a:p>
            <a:r>
              <a:rPr lang="pt-BR" altLang="en-US"/>
              <a:t>Gera e interage em linguagem natural (e/ou mídia digital)</a:t>
            </a:r>
            <a:endParaRPr lang="pt-BR" altLang="en-US"/>
          </a:p>
          <a:p>
            <a:r>
              <a:rPr lang="pt-BR" altLang="en-US"/>
              <a:t>Funciona aplicando estatística para prever os próximos tokens que satisfaçam sentenças.</a:t>
            </a:r>
            <a:endParaRPr lang="pt-B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Tokens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952500"/>
            <a:ext cx="10972800" cy="4953000"/>
          </a:xfrm>
        </p:spPr>
        <p:txBody>
          <a:bodyPr/>
          <a:p>
            <a:r>
              <a:rPr lang="en-US" altLang="pt-BR"/>
              <a:t>Tokens s</a:t>
            </a:r>
            <a:r>
              <a:rPr lang="en-US" altLang="en-US"/>
              <a:t>ã</a:t>
            </a:r>
            <a:r>
              <a:rPr lang="en-US" altLang="pt-BR"/>
              <a:t>o peda</a:t>
            </a:r>
            <a:r>
              <a:rPr lang="" altLang="en-US"/>
              <a:t>ç</a:t>
            </a:r>
            <a:r>
              <a:rPr lang="en-US" altLang="pt-BR"/>
              <a:t>os de texto (palavras, partes de palavras ou at</a:t>
            </a:r>
            <a:r>
              <a:rPr lang="en-US" altLang="en-US"/>
              <a:t>é</a:t>
            </a:r>
            <a:r>
              <a:rPr lang="en-US" altLang="pt-BR"/>
              <a:t> pontua</a:t>
            </a:r>
            <a:r>
              <a:rPr lang="" altLang="en-US"/>
              <a:t>ç</a:t>
            </a:r>
            <a:r>
              <a:rPr lang="en-US" altLang="en-US"/>
              <a:t>ã</a:t>
            </a:r>
            <a:r>
              <a:rPr lang="en-US" altLang="pt-BR"/>
              <a:t>o) que o modelo usa para entender e gerar linguagem</a:t>
            </a:r>
            <a:r>
              <a:rPr lang="pt-BR" altLang="en-US"/>
              <a:t>.</a:t>
            </a:r>
            <a:endParaRPr lang="pt-BR" altLang="en-US"/>
          </a:p>
          <a:p>
            <a:r>
              <a:rPr lang="en-US" altLang="pt-BR"/>
              <a:t>LLMs n</a:t>
            </a:r>
            <a:r>
              <a:rPr lang="en-US" altLang="en-US"/>
              <a:t>ã</a:t>
            </a:r>
            <a:r>
              <a:rPr lang="en-US" altLang="pt-BR"/>
              <a:t>o leem texto como humanos, elas leem tokens.</a:t>
            </a:r>
            <a:endParaRPr lang="en-US" altLang="pt-BR"/>
          </a:p>
          <a:p>
            <a:r>
              <a:rPr lang="en-US" altLang="pt-BR"/>
              <a:t>O limite de entrada e sa</a:t>
            </a:r>
            <a:r>
              <a:rPr lang="en-US" altLang="en-US"/>
              <a:t>í</a:t>
            </a:r>
            <a:r>
              <a:rPr lang="en-US" altLang="pt-BR"/>
              <a:t>da de um LLM </a:t>
            </a:r>
            <a:r>
              <a:rPr lang="en-US" altLang="en-US"/>
              <a:t>é</a:t>
            </a:r>
            <a:r>
              <a:rPr lang="en-US" altLang="pt-BR"/>
              <a:t> </a:t>
            </a:r>
            <a:r>
              <a:rPr lang="pt-BR" altLang="en-US"/>
              <a:t>medido </a:t>
            </a:r>
            <a:r>
              <a:rPr lang="en-US" altLang="pt-BR"/>
              <a:t>em tokens (ex: GPT-4 suporta at</a:t>
            </a:r>
            <a:r>
              <a:rPr lang="en-US" altLang="en-US"/>
              <a:t>é</a:t>
            </a:r>
            <a:r>
              <a:rPr lang="en-US" altLang="pt-BR"/>
              <a:t> ~128k tokens em alguns modos)</a:t>
            </a:r>
            <a:endParaRPr lang="en-US" altLang="pt-BR"/>
          </a:p>
          <a:p>
            <a:r>
              <a:rPr lang="en-US" altLang="pt-BR"/>
              <a:t>Quanto mais tokens voc</a:t>
            </a:r>
            <a:r>
              <a:rPr lang="en-US" altLang="en-US"/>
              <a:t>ê</a:t>
            </a:r>
            <a:r>
              <a:rPr lang="en-US" altLang="pt-BR"/>
              <a:t> usa, mais tempo e custo pode ter numa chamada à API.</a:t>
            </a:r>
            <a:endParaRPr lang="en-US" altLang="pt-BR"/>
          </a:p>
          <a:p>
            <a:r>
              <a:rPr lang="pt-BR" altLang="en-US"/>
              <a:t>Cada modelo divide seus tokens de forma diferente.</a:t>
            </a:r>
            <a:endParaRPr lang="pt-B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pt-BR"/>
              <a:t>Prompt Engineering (Engenharia de Prompts)</a:t>
            </a:r>
            <a:endParaRPr lang="en-US" alt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Prática de criar instruções para que LLMs possam alcançar objetivos de processamento mais facilmente ou coordenadamente.</a:t>
            </a:r>
            <a:endParaRPr lang="pt-BR" altLang="en-US"/>
          </a:p>
          <a:p>
            <a:r>
              <a:rPr lang="pt-BR" altLang="en-US"/>
              <a:t>Molda o “pensamento” da LLM de acordo com a instruçao do usuário.</a:t>
            </a:r>
            <a:endParaRPr lang="pt-BR" altLang="en-US"/>
          </a:p>
          <a:p>
            <a:r>
              <a:rPr lang="pt-BR" altLang="en-US"/>
              <a:t>Tem por objetivo o controle da saída final do modelo,  evitando alucionaçoes, filtrando conteúdos, censurando conteúdos, moldando formato de respostas, etc.</a:t>
            </a:r>
            <a:endParaRPr lang="pt-B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Alucinações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A LLM em via de regra apenas prevê o proximo conteudo baseado nos parametros que ela possui. Portanto, ela pode nao entender o contexto do prompt, e com isso ela acaba gerando uma informaçao fantasiosa.</a:t>
            </a:r>
            <a:endParaRPr lang="pt-BR" altLang="en-US"/>
          </a:p>
          <a:p>
            <a:r>
              <a:rPr lang="pt-BR" altLang="en-US"/>
              <a:t>O dev necessita entender bem a engenharia de prompt necessária para evitar as alucinaçoes, para seus objetivos serem alcançados pelo modelo.</a:t>
            </a:r>
            <a:endParaRPr lang="pt-B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3507</Words>
  <Application>WPS Presentation</Application>
  <PresentationFormat>宽屏</PresentationFormat>
  <Paragraphs>87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VieiraDev</dc:creator>
  <cp:lastModifiedBy>VieiraDev</cp:lastModifiedBy>
  <cp:revision>5</cp:revision>
  <dcterms:created xsi:type="dcterms:W3CDTF">2025-06-09T19:02:31Z</dcterms:created>
  <dcterms:modified xsi:type="dcterms:W3CDTF">2025-06-09T23:37:26Z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1046-12.2.0.21179</vt:lpwstr>
  </property>
  <property fmtid="{D5CDD505-2E9C-101B-9397-08002B2CF9AE}" pid="3" name="ICV">
    <vt:lpwstr>5BA8D29934DC4AB8869D6C5E382ADB99_11</vt:lpwstr>
  </property>
</Properties>
</file>