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93" r:id="rId5"/>
    <p:sldId id="296" r:id="rId6"/>
    <p:sldId id="297" r:id="rId7"/>
    <p:sldId id="298" r:id="rId8"/>
    <p:sldId id="295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8FAB8-6F25-4066-9A23-507F049C43A4}" v="530" dt="2025-06-25T22:15:1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Shalom" userId="80f02364f16c88e4" providerId="LiveId" clId="{2A78FAB8-6F25-4066-9A23-507F049C43A4}"/>
    <pc:docChg chg="undo custSel addSld modSld">
      <pc:chgData name="Ian Shalom" userId="80f02364f16c88e4" providerId="LiveId" clId="{2A78FAB8-6F25-4066-9A23-507F049C43A4}" dt="2025-06-25T22:15:18.952" v="3083" actId="478"/>
      <pc:docMkLst>
        <pc:docMk/>
      </pc:docMkLst>
      <pc:sldChg chg="modSp mod">
        <pc:chgData name="Ian Shalom" userId="80f02364f16c88e4" providerId="LiveId" clId="{2A78FAB8-6F25-4066-9A23-507F049C43A4}" dt="2025-06-25T01:06:19.469" v="28" actId="20577"/>
        <pc:sldMkLst>
          <pc:docMk/>
          <pc:sldMk cId="4269681522" sldId="293"/>
        </pc:sldMkLst>
        <pc:spChg chg="mod">
          <ac:chgData name="Ian Shalom" userId="80f02364f16c88e4" providerId="LiveId" clId="{2A78FAB8-6F25-4066-9A23-507F049C43A4}" dt="2025-06-25T01:06:11.084" v="23" actId="14100"/>
          <ac:spMkLst>
            <pc:docMk/>
            <pc:sldMk cId="4269681522" sldId="293"/>
            <ac:spMk id="2" creationId="{18C3B467-088C-4F3D-A9A7-105C4E1E20CD}"/>
          </ac:spMkLst>
        </pc:spChg>
        <pc:spChg chg="mod">
          <ac:chgData name="Ian Shalom" userId="80f02364f16c88e4" providerId="LiveId" clId="{2A78FAB8-6F25-4066-9A23-507F049C43A4}" dt="2025-06-25T01:06:19.469" v="28" actId="20577"/>
          <ac:spMkLst>
            <pc:docMk/>
            <pc:sldMk cId="4269681522" sldId="293"/>
            <ac:spMk id="3" creationId="{C8722DDC-8EEE-4A06-8DFE-B44871EAA2CF}"/>
          </ac:spMkLst>
        </pc:spChg>
      </pc:sldChg>
      <pc:sldChg chg="modSp mod">
        <pc:chgData name="Ian Shalom" userId="80f02364f16c88e4" providerId="LiveId" clId="{2A78FAB8-6F25-4066-9A23-507F049C43A4}" dt="2025-06-25T03:11:17.373" v="2979" actId="20577"/>
        <pc:sldMkLst>
          <pc:docMk/>
          <pc:sldMk cId="2049548788" sldId="295"/>
        </pc:sldMkLst>
        <pc:spChg chg="mod">
          <ac:chgData name="Ian Shalom" userId="80f02364f16c88e4" providerId="LiveId" clId="{2A78FAB8-6F25-4066-9A23-507F049C43A4}" dt="2025-06-25T03:11:17.373" v="2979" actId="20577"/>
          <ac:spMkLst>
            <pc:docMk/>
            <pc:sldMk cId="2049548788" sldId="295"/>
            <ac:spMk id="2" creationId="{92C9295F-E638-4F61-AFE2-CF3E40556031}"/>
          </ac:spMkLst>
        </pc:spChg>
        <pc:graphicFrameChg chg="mod">
          <ac:chgData name="Ian Shalom" userId="80f02364f16c88e4" providerId="LiveId" clId="{2A78FAB8-6F25-4066-9A23-507F049C43A4}" dt="2025-06-25T01:57:26.403" v="1506" actId="1076"/>
          <ac:graphicFrameMkLst>
            <pc:docMk/>
            <pc:sldMk cId="2049548788" sldId="295"/>
            <ac:graphicFrameMk id="31" creationId="{613FC9B6-ED9E-4F51-A217-156DA01928CD}"/>
          </ac:graphicFrameMkLst>
        </pc:graphicFrameChg>
      </pc:sldChg>
      <pc:sldChg chg="modSp mod">
        <pc:chgData name="Ian Shalom" userId="80f02364f16c88e4" providerId="LiveId" clId="{2A78FAB8-6F25-4066-9A23-507F049C43A4}" dt="2025-06-25T01:36:45.647" v="808" actId="1076"/>
        <pc:sldMkLst>
          <pc:docMk/>
          <pc:sldMk cId="1365553046" sldId="296"/>
        </pc:sldMkLst>
        <pc:spChg chg="mod">
          <ac:chgData name="Ian Shalom" userId="80f02364f16c88e4" providerId="LiveId" clId="{2A78FAB8-6F25-4066-9A23-507F049C43A4}" dt="2025-06-25T01:06:38.357" v="29" actId="114"/>
          <ac:spMkLst>
            <pc:docMk/>
            <pc:sldMk cId="1365553046" sldId="296"/>
            <ac:spMk id="3" creationId="{6A54D3FA-771C-4984-9ED1-6A6CCB36D524}"/>
          </ac:spMkLst>
        </pc:spChg>
        <pc:spChg chg="mod">
          <ac:chgData name="Ian Shalom" userId="80f02364f16c88e4" providerId="LiveId" clId="{2A78FAB8-6F25-4066-9A23-507F049C43A4}" dt="2025-06-25T01:36:45.647" v="808" actId="1076"/>
          <ac:spMkLst>
            <pc:docMk/>
            <pc:sldMk cId="1365553046" sldId="296"/>
            <ac:spMk id="4" creationId="{7D2EFCF8-426A-6A3C-A0B7-6918C3925467}"/>
          </ac:spMkLst>
        </pc:spChg>
        <pc:spChg chg="mod">
          <ac:chgData name="Ian Shalom" userId="80f02364f16c88e4" providerId="LiveId" clId="{2A78FAB8-6F25-4066-9A23-507F049C43A4}" dt="2025-06-25T01:06:59.540" v="31" actId="113"/>
          <ac:spMkLst>
            <pc:docMk/>
            <pc:sldMk cId="1365553046" sldId="296"/>
            <ac:spMk id="5" creationId="{0406FFF9-495A-52F5-A29A-05D772EF1953}"/>
          </ac:spMkLst>
        </pc:spChg>
      </pc:sldChg>
      <pc:sldChg chg="addSp delSp modSp new mod modClrScheme chgLayout">
        <pc:chgData name="Ian Shalom" userId="80f02364f16c88e4" providerId="LiveId" clId="{2A78FAB8-6F25-4066-9A23-507F049C43A4}" dt="2025-06-25T03:11:47.101" v="2990" actId="20577"/>
        <pc:sldMkLst>
          <pc:docMk/>
          <pc:sldMk cId="3566400781" sldId="297"/>
        </pc:sldMkLst>
        <pc:spChg chg="del">
          <ac:chgData name="Ian Shalom" userId="80f02364f16c88e4" providerId="LiveId" clId="{2A78FAB8-6F25-4066-9A23-507F049C43A4}" dt="2025-06-25T01:12:35.534" v="34" actId="26606"/>
          <ac:spMkLst>
            <pc:docMk/>
            <pc:sldMk cId="3566400781" sldId="297"/>
            <ac:spMk id="2" creationId="{38F4A3CD-E3B5-8A92-5418-FDDFB0B3F761}"/>
          </ac:spMkLst>
        </pc:spChg>
        <pc:spChg chg="del">
          <ac:chgData name="Ian Shalom" userId="80f02364f16c88e4" providerId="LiveId" clId="{2A78FAB8-6F25-4066-9A23-507F049C43A4}" dt="2025-06-25T01:12:35.534" v="34" actId="26606"/>
          <ac:spMkLst>
            <pc:docMk/>
            <pc:sldMk cId="3566400781" sldId="297"/>
            <ac:spMk id="3" creationId="{534C235E-DF4E-67DF-550D-1DDD69043C49}"/>
          </ac:spMkLst>
        </pc:spChg>
        <pc:spChg chg="del">
          <ac:chgData name="Ian Shalom" userId="80f02364f16c88e4" providerId="LiveId" clId="{2A78FAB8-6F25-4066-9A23-507F049C43A4}" dt="2025-06-25T01:12:35.534" v="34" actId="26606"/>
          <ac:spMkLst>
            <pc:docMk/>
            <pc:sldMk cId="3566400781" sldId="297"/>
            <ac:spMk id="4" creationId="{536A0D0D-F639-59AC-0B3C-261C639DC4F2}"/>
          </ac:spMkLst>
        </pc:spChg>
        <pc:spChg chg="add mod">
          <ac:chgData name="Ian Shalom" userId="80f02364f16c88e4" providerId="LiveId" clId="{2A78FAB8-6F25-4066-9A23-507F049C43A4}" dt="2025-06-25T01:35:20.132" v="780" actId="20577"/>
          <ac:spMkLst>
            <pc:docMk/>
            <pc:sldMk cId="3566400781" sldId="297"/>
            <ac:spMk id="2055" creationId="{0725B694-69DB-F96B-DE65-2ED84E519738}"/>
          </ac:spMkLst>
        </pc:spChg>
        <pc:spChg chg="add mod">
          <ac:chgData name="Ian Shalom" userId="80f02364f16c88e4" providerId="LiveId" clId="{2A78FAB8-6F25-4066-9A23-507F049C43A4}" dt="2025-06-25T03:11:47.101" v="2990" actId="20577"/>
          <ac:spMkLst>
            <pc:docMk/>
            <pc:sldMk cId="3566400781" sldId="297"/>
            <ac:spMk id="2057" creationId="{61B25A38-C421-B4D1-B203-D26ADDE38FE4}"/>
          </ac:spMkLst>
        </pc:spChg>
        <pc:grpChg chg="mod">
          <ac:chgData name="Ian Shalom" userId="80f02364f16c88e4" providerId="LiveId" clId="{2A78FAB8-6F25-4066-9A23-507F049C43A4}" dt="2025-06-25T01:16:42.929" v="135"/>
          <ac:grpSpMkLst>
            <pc:docMk/>
            <pc:sldMk cId="3566400781" sldId="297"/>
            <ac:grpSpMk id="7" creationId="{693A8F16-1398-816C-8670-966661324CDE}"/>
          </ac:grpSpMkLst>
        </pc:grpChg>
        <pc:grpChg chg="del mod">
          <ac:chgData name="Ian Shalom" userId="80f02364f16c88e4" providerId="LiveId" clId="{2A78FAB8-6F25-4066-9A23-507F049C43A4}" dt="2025-06-25T01:17:18.796" v="155"/>
          <ac:grpSpMkLst>
            <pc:docMk/>
            <pc:sldMk cId="3566400781" sldId="297"/>
            <ac:grpSpMk id="17" creationId="{857CCE6A-2E03-E235-F4E9-653FD200D5F5}"/>
          </ac:grpSpMkLst>
        </pc:grpChg>
        <pc:grpChg chg="del mod">
          <ac:chgData name="Ian Shalom" userId="80f02364f16c88e4" providerId="LiveId" clId="{2A78FAB8-6F25-4066-9A23-507F049C43A4}" dt="2025-06-25T01:17:18.796" v="155"/>
          <ac:grpSpMkLst>
            <pc:docMk/>
            <pc:sldMk cId="3566400781" sldId="297"/>
            <ac:grpSpMk id="18" creationId="{A27F477C-5336-F9DE-0C40-9EADFB741FCB}"/>
          </ac:grpSpMkLst>
        </pc:grpChg>
        <pc:grpChg chg="del mod">
          <ac:chgData name="Ian Shalom" userId="80f02364f16c88e4" providerId="LiveId" clId="{2A78FAB8-6F25-4066-9A23-507F049C43A4}" dt="2025-06-25T01:17:18.796" v="155"/>
          <ac:grpSpMkLst>
            <pc:docMk/>
            <pc:sldMk cId="3566400781" sldId="297"/>
            <ac:grpSpMk id="22" creationId="{7A5E6B66-6D1C-97F4-3A83-7E3E36B6BEE7}"/>
          </ac:grpSpMkLst>
        </pc:grpChg>
        <pc:grpChg chg="del mod">
          <ac:chgData name="Ian Shalom" userId="80f02364f16c88e4" providerId="LiveId" clId="{2A78FAB8-6F25-4066-9A23-507F049C43A4}" dt="2025-06-25T01:17:20.850" v="157"/>
          <ac:grpSpMkLst>
            <pc:docMk/>
            <pc:sldMk cId="3566400781" sldId="297"/>
            <ac:grpSpMk id="24" creationId="{CCFBBBBD-F601-5E82-BD7B-29509EE40DCD}"/>
          </ac:grpSpMkLst>
        </pc:grpChg>
        <pc:grpChg chg="add del mod">
          <ac:chgData name="Ian Shalom" userId="80f02364f16c88e4" providerId="LiveId" clId="{2A78FAB8-6F25-4066-9A23-507F049C43A4}" dt="2025-06-25T01:17:40.813" v="181"/>
          <ac:grpSpMkLst>
            <pc:docMk/>
            <pc:sldMk cId="3566400781" sldId="297"/>
            <ac:grpSpMk id="26" creationId="{2C811B5B-32C9-0261-B493-DB34CF654C76}"/>
          </ac:grpSpMkLst>
        </pc:grpChg>
        <pc:grpChg chg="mod">
          <ac:chgData name="Ian Shalom" userId="80f02364f16c88e4" providerId="LiveId" clId="{2A78FAB8-6F25-4066-9A23-507F049C43A4}" dt="2025-06-25T01:17:28.851" v="165"/>
          <ac:grpSpMkLst>
            <pc:docMk/>
            <pc:sldMk cId="3566400781" sldId="297"/>
            <ac:grpSpMk id="31" creationId="{6DADD087-B87D-5E80-C8F2-D35F63A89680}"/>
          </ac:grpSpMkLst>
        </pc:grpChg>
        <pc:grpChg chg="del mod">
          <ac:chgData name="Ian Shalom" userId="80f02364f16c88e4" providerId="LiveId" clId="{2A78FAB8-6F25-4066-9A23-507F049C43A4}" dt="2025-06-25T01:17:33.320" v="171"/>
          <ac:grpSpMkLst>
            <pc:docMk/>
            <pc:sldMk cId="3566400781" sldId="297"/>
            <ac:grpSpMk id="34" creationId="{8A5CA655-49BE-C289-2D75-83B1017B0D27}"/>
          </ac:grpSpMkLst>
        </pc:grpChg>
        <pc:grpChg chg="add del mod">
          <ac:chgData name="Ian Shalom" userId="80f02364f16c88e4" providerId="LiveId" clId="{2A78FAB8-6F25-4066-9A23-507F049C43A4}" dt="2025-06-25T01:17:40.813" v="181"/>
          <ac:grpSpMkLst>
            <pc:docMk/>
            <pc:sldMk cId="3566400781" sldId="297"/>
            <ac:grpSpMk id="36" creationId="{030B4887-9502-3881-86ED-2BA5F608A4B6}"/>
          </ac:grpSpMkLst>
        </pc:grpChg>
        <pc:grpChg chg="mod">
          <ac:chgData name="Ian Shalom" userId="80f02364f16c88e4" providerId="LiveId" clId="{2A78FAB8-6F25-4066-9A23-507F049C43A4}" dt="2025-06-25T01:17:38.131" v="176"/>
          <ac:grpSpMkLst>
            <pc:docMk/>
            <pc:sldMk cId="3566400781" sldId="297"/>
            <ac:grpSpMk id="39" creationId="{4C6F23AC-867D-CF8D-9B88-F883A3726360}"/>
          </ac:grpSpMkLst>
        </pc:grpChg>
        <pc:grpChg chg="mod">
          <ac:chgData name="Ian Shalom" userId="80f02364f16c88e4" providerId="LiveId" clId="{2A78FAB8-6F25-4066-9A23-507F049C43A4}" dt="2025-06-25T01:17:40.813" v="181"/>
          <ac:grpSpMkLst>
            <pc:docMk/>
            <pc:sldMk cId="3566400781" sldId="297"/>
            <ac:grpSpMk id="42" creationId="{E543C95B-7C93-FE34-565A-C5CA06A08BD7}"/>
          </ac:grpSpMkLst>
        </pc:grpChg>
        <pc:picChg chg="add mod">
          <ac:chgData name="Ian Shalom" userId="80f02364f16c88e4" providerId="LiveId" clId="{2A78FAB8-6F25-4066-9A23-507F049C43A4}" dt="2025-06-25T01:16:27.043" v="130" actId="1076"/>
          <ac:picMkLst>
            <pc:docMk/>
            <pc:sldMk cId="3566400781" sldId="297"/>
            <ac:picMk id="2050" creationId="{4389B75D-120B-4A3A-2C12-1B2D0E6177C7}"/>
          </ac:picMkLst>
        </pc:picChg>
        <pc:inkChg chg="add del mod">
          <ac:chgData name="Ian Shalom" userId="80f02364f16c88e4" providerId="LiveId" clId="{2A78FAB8-6F25-4066-9A23-507F049C43A4}" dt="2025-06-25T01:16:43.263" v="136" actId="9405"/>
          <ac:inkMkLst>
            <pc:docMk/>
            <pc:sldMk cId="3566400781" sldId="297"/>
            <ac:inkMk id="5" creationId="{C1F5A111-0BB1-233E-1BD0-03D65237983C}"/>
          </ac:inkMkLst>
        </pc:inkChg>
        <pc:inkChg chg="add del mod">
          <ac:chgData name="Ian Shalom" userId="80f02364f16c88e4" providerId="LiveId" clId="{2A78FAB8-6F25-4066-9A23-507F049C43A4}" dt="2025-06-25T01:16:42.929" v="135"/>
          <ac:inkMkLst>
            <pc:docMk/>
            <pc:sldMk cId="3566400781" sldId="297"/>
            <ac:inkMk id="6" creationId="{768B4007-A73D-D9EB-AE53-D6384E0542D2}"/>
          </ac:inkMkLst>
        </pc:inkChg>
        <pc:inkChg chg="add del">
          <ac:chgData name="Ian Shalom" userId="80f02364f16c88e4" providerId="LiveId" clId="{2A78FAB8-6F25-4066-9A23-507F049C43A4}" dt="2025-06-25T01:16:51.803" v="138" actId="9405"/>
          <ac:inkMkLst>
            <pc:docMk/>
            <pc:sldMk cId="3566400781" sldId="297"/>
            <ac:inkMk id="8" creationId="{6A504A5A-FBBD-02F9-79D5-22CD7CFCC79C}"/>
          </ac:inkMkLst>
        </pc:inkChg>
        <pc:inkChg chg="add del">
          <ac:chgData name="Ian Shalom" userId="80f02364f16c88e4" providerId="LiveId" clId="{2A78FAB8-6F25-4066-9A23-507F049C43A4}" dt="2025-06-25T01:16:54.600" v="140" actId="9405"/>
          <ac:inkMkLst>
            <pc:docMk/>
            <pc:sldMk cId="3566400781" sldId="297"/>
            <ac:inkMk id="9" creationId="{68AD78C9-D2B8-234F-6DC3-76EFB7C524D8}"/>
          </ac:inkMkLst>
        </pc:inkChg>
        <pc:inkChg chg="add del">
          <ac:chgData name="Ian Shalom" userId="80f02364f16c88e4" providerId="LiveId" clId="{2A78FAB8-6F25-4066-9A23-507F049C43A4}" dt="2025-06-25T01:16:57.071" v="142" actId="9405"/>
          <ac:inkMkLst>
            <pc:docMk/>
            <pc:sldMk cId="3566400781" sldId="297"/>
            <ac:inkMk id="10" creationId="{5CC3087E-997F-802A-62AF-4C03BAE43A3F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11" creationId="{A903D7A6-A15E-A497-F982-C81D20E30873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12" creationId="{1F9246E6-1D7C-FA27-8216-B37358A1B585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13" creationId="{3EEA34D2-11C8-21B3-1E2D-EF66DB0727D3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14" creationId="{70DA7DF8-033D-76D6-9B65-B46D6404823F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15" creationId="{DED8306D-15C6-02F0-4F9C-742EA860B364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16" creationId="{C75F3816-F56D-8ADA-7704-99F6F5F46EF0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19" creationId="{68C4DA4F-3EE3-175E-B300-72194D8C4154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20" creationId="{78ED9977-165B-9DC0-E2AB-B5E0E4FE3901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21" creationId="{130CA70B-2B2F-00B4-AC5C-4C5F83380094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23" creationId="{0EE1DC37-84C5-E9CB-4A50-C235ACA80F2F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25" creationId="{B8E0EAF0-16A4-518A-0BB4-D451A0253472}"/>
          </ac:inkMkLst>
        </pc:inkChg>
        <pc:inkChg chg="add mod">
          <ac:chgData name="Ian Shalom" userId="80f02364f16c88e4" providerId="LiveId" clId="{2A78FAB8-6F25-4066-9A23-507F049C43A4}" dt="2025-06-25T01:17:28.851" v="165"/>
          <ac:inkMkLst>
            <pc:docMk/>
            <pc:sldMk cId="3566400781" sldId="297"/>
            <ac:inkMk id="27" creationId="{A5E3B945-6D0B-E586-0139-C3E52EAB24C2}"/>
          </ac:inkMkLst>
        </pc:inkChg>
        <pc:inkChg chg="add del mod">
          <ac:chgData name="Ian Shalom" userId="80f02364f16c88e4" providerId="LiveId" clId="{2A78FAB8-6F25-4066-9A23-507F049C43A4}" dt="2025-06-25T01:17:29.247" v="166" actId="9405"/>
          <ac:inkMkLst>
            <pc:docMk/>
            <pc:sldMk cId="3566400781" sldId="297"/>
            <ac:inkMk id="28" creationId="{71B08327-D270-5264-4D81-8D35C45AB100}"/>
          </ac:inkMkLst>
        </pc:inkChg>
        <pc:inkChg chg="add del mod">
          <ac:chgData name="Ian Shalom" userId="80f02364f16c88e4" providerId="LiveId" clId="{2A78FAB8-6F25-4066-9A23-507F049C43A4}" dt="2025-06-25T01:17:28.851" v="165"/>
          <ac:inkMkLst>
            <pc:docMk/>
            <pc:sldMk cId="3566400781" sldId="297"/>
            <ac:inkMk id="29" creationId="{6E18E106-CCC6-F0FE-7297-5D0915AD768E}"/>
          </ac:inkMkLst>
        </pc:inkChg>
        <pc:inkChg chg="add del">
          <ac:chgData name="Ian Shalom" userId="80f02364f16c88e4" providerId="LiveId" clId="{2A78FAB8-6F25-4066-9A23-507F049C43A4}" dt="2025-06-25T01:17:28.353" v="162" actId="9405"/>
          <ac:inkMkLst>
            <pc:docMk/>
            <pc:sldMk cId="3566400781" sldId="297"/>
            <ac:inkMk id="30" creationId="{3B0F3B8C-AF3E-6105-74F0-22CE27F3B224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32" creationId="{D867B9F7-3D2B-7FF7-2934-402EBE56A860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33" creationId="{DDE66AE4-A6E4-D90F-43D4-2734A01A404D}"/>
          </ac:inkMkLst>
        </pc:inkChg>
        <pc:inkChg chg="add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35" creationId="{E1066815-2924-863A-E10F-B148469A0249}"/>
          </ac:inkMkLst>
        </pc:inkChg>
        <pc:inkChg chg="add del mod">
          <ac:chgData name="Ian Shalom" userId="80f02364f16c88e4" providerId="LiveId" clId="{2A78FAB8-6F25-4066-9A23-507F049C43A4}" dt="2025-06-25T01:17:41.452" v="183" actId="9405"/>
          <ac:inkMkLst>
            <pc:docMk/>
            <pc:sldMk cId="3566400781" sldId="297"/>
            <ac:inkMk id="37" creationId="{58346A13-7969-8D44-6C65-BC114DA57E79}"/>
          </ac:inkMkLst>
        </pc:inkChg>
        <pc:inkChg chg="add del mod">
          <ac:chgData name="Ian Shalom" userId="80f02364f16c88e4" providerId="LiveId" clId="{2A78FAB8-6F25-4066-9A23-507F049C43A4}" dt="2025-06-25T01:17:38.131" v="176"/>
          <ac:inkMkLst>
            <pc:docMk/>
            <pc:sldMk cId="3566400781" sldId="297"/>
            <ac:inkMk id="38" creationId="{CCFFBF22-7E4E-D64A-1509-62094AA87C04}"/>
          </ac:inkMkLst>
        </pc:inkChg>
        <pc:inkChg chg="add del mod">
          <ac:chgData name="Ian Shalom" userId="80f02364f16c88e4" providerId="LiveId" clId="{2A78FAB8-6F25-4066-9A23-507F049C43A4}" dt="2025-06-25T01:17:41.117" v="182" actId="9405"/>
          <ac:inkMkLst>
            <pc:docMk/>
            <pc:sldMk cId="3566400781" sldId="297"/>
            <ac:inkMk id="40" creationId="{CF80C5BD-98EA-512B-4F74-D44D23917903}"/>
          </ac:inkMkLst>
        </pc:inkChg>
        <pc:inkChg chg="add del mod">
          <ac:chgData name="Ian Shalom" userId="80f02364f16c88e4" providerId="LiveId" clId="{2A78FAB8-6F25-4066-9A23-507F049C43A4}" dt="2025-06-25T01:17:40.813" v="181"/>
          <ac:inkMkLst>
            <pc:docMk/>
            <pc:sldMk cId="3566400781" sldId="297"/>
            <ac:inkMk id="41" creationId="{B71D4583-BCB0-5728-57BA-6C9B68E2C589}"/>
          </ac:inkMkLst>
        </pc:inkChg>
      </pc:sldChg>
      <pc:sldChg chg="addSp delSp modSp new mod modClrScheme chgLayout">
        <pc:chgData name="Ian Shalom" userId="80f02364f16c88e4" providerId="LiveId" clId="{2A78FAB8-6F25-4066-9A23-507F049C43A4}" dt="2025-06-25T03:12:23.999" v="2992" actId="14100"/>
        <pc:sldMkLst>
          <pc:docMk/>
          <pc:sldMk cId="1627267532" sldId="298"/>
        </pc:sldMkLst>
        <pc:spChg chg="mod">
          <ac:chgData name="Ian Shalom" userId="80f02364f16c88e4" providerId="LiveId" clId="{2A78FAB8-6F25-4066-9A23-507F049C43A4}" dt="2025-06-25T01:42:11.660" v="861" actId="26606"/>
          <ac:spMkLst>
            <pc:docMk/>
            <pc:sldMk cId="1627267532" sldId="298"/>
            <ac:spMk id="2" creationId="{F90CE1FE-1A54-A03D-F039-C28F8BC80A86}"/>
          </ac:spMkLst>
        </pc:spChg>
        <pc:spChg chg="mod ord">
          <ac:chgData name="Ian Shalom" userId="80f02364f16c88e4" providerId="LiveId" clId="{2A78FAB8-6F25-4066-9A23-507F049C43A4}" dt="2025-06-25T03:12:23.999" v="2992" actId="14100"/>
          <ac:spMkLst>
            <pc:docMk/>
            <pc:sldMk cId="1627267532" sldId="298"/>
            <ac:spMk id="3" creationId="{22898A83-A2F5-260E-9F32-920634877539}"/>
          </ac:spMkLst>
        </pc:spChg>
        <pc:spChg chg="del">
          <ac:chgData name="Ian Shalom" userId="80f02364f16c88e4" providerId="LiveId" clId="{2A78FAB8-6F25-4066-9A23-507F049C43A4}" dt="2025-06-25T01:37:30.590" v="830" actId="478"/>
          <ac:spMkLst>
            <pc:docMk/>
            <pc:sldMk cId="1627267532" sldId="298"/>
            <ac:spMk id="4" creationId="{73226001-6411-D7AA-BA89-0CA6461CF4F9}"/>
          </ac:spMkLst>
        </pc:spChg>
        <pc:picChg chg="add mod ord">
          <ac:chgData name="Ian Shalom" userId="80f02364f16c88e4" providerId="LiveId" clId="{2A78FAB8-6F25-4066-9A23-507F049C43A4}" dt="2025-06-25T01:42:11.660" v="861" actId="26606"/>
          <ac:picMkLst>
            <pc:docMk/>
            <pc:sldMk cId="1627267532" sldId="298"/>
            <ac:picMk id="3074" creationId="{C8486EE3-A2DD-7778-E7C4-818370F55146}"/>
          </ac:picMkLst>
        </pc:picChg>
      </pc:sldChg>
      <pc:sldChg chg="modSp new mod">
        <pc:chgData name="Ian Shalom" userId="80f02364f16c88e4" providerId="LiveId" clId="{2A78FAB8-6F25-4066-9A23-507F049C43A4}" dt="2025-06-25T02:08:20.070" v="1620" actId="12"/>
        <pc:sldMkLst>
          <pc:docMk/>
          <pc:sldMk cId="943730677" sldId="299"/>
        </pc:sldMkLst>
        <pc:spChg chg="mod">
          <ac:chgData name="Ian Shalom" userId="80f02364f16c88e4" providerId="LiveId" clId="{2A78FAB8-6F25-4066-9A23-507F049C43A4}" dt="2025-06-25T02:04:52.808" v="1517" actId="20577"/>
          <ac:spMkLst>
            <pc:docMk/>
            <pc:sldMk cId="943730677" sldId="299"/>
            <ac:spMk id="2" creationId="{09B0B6A6-5437-96AD-FCAC-960E7E3517C6}"/>
          </ac:spMkLst>
        </pc:spChg>
        <pc:spChg chg="mod">
          <ac:chgData name="Ian Shalom" userId="80f02364f16c88e4" providerId="LiveId" clId="{2A78FAB8-6F25-4066-9A23-507F049C43A4}" dt="2025-06-25T02:08:20.070" v="1620" actId="12"/>
          <ac:spMkLst>
            <pc:docMk/>
            <pc:sldMk cId="943730677" sldId="299"/>
            <ac:spMk id="3" creationId="{168832E3-819E-E762-2277-4A343D376B7E}"/>
          </ac:spMkLst>
        </pc:spChg>
      </pc:sldChg>
      <pc:sldChg chg="modSp new mod">
        <pc:chgData name="Ian Shalom" userId="80f02364f16c88e4" providerId="LiveId" clId="{2A78FAB8-6F25-4066-9A23-507F049C43A4}" dt="2025-06-25T02:17:47.517" v="1839" actId="20577"/>
        <pc:sldMkLst>
          <pc:docMk/>
          <pc:sldMk cId="3593767410" sldId="300"/>
        </pc:sldMkLst>
        <pc:spChg chg="mod">
          <ac:chgData name="Ian Shalom" userId="80f02364f16c88e4" providerId="LiveId" clId="{2A78FAB8-6F25-4066-9A23-507F049C43A4}" dt="2025-06-25T02:08:42.468" v="1630" actId="20577"/>
          <ac:spMkLst>
            <pc:docMk/>
            <pc:sldMk cId="3593767410" sldId="300"/>
            <ac:spMk id="2" creationId="{D639B741-C7FC-BED3-34DB-B98ADA6A660C}"/>
          </ac:spMkLst>
        </pc:spChg>
        <pc:spChg chg="mod">
          <ac:chgData name="Ian Shalom" userId="80f02364f16c88e4" providerId="LiveId" clId="{2A78FAB8-6F25-4066-9A23-507F049C43A4}" dt="2025-06-25T02:17:47.517" v="1839" actId="20577"/>
          <ac:spMkLst>
            <pc:docMk/>
            <pc:sldMk cId="3593767410" sldId="300"/>
            <ac:spMk id="3" creationId="{F4D483C3-1C59-939E-3F90-49C3C9E234EF}"/>
          </ac:spMkLst>
        </pc:spChg>
      </pc:sldChg>
      <pc:sldChg chg="addSp delSp modSp new mod">
        <pc:chgData name="Ian Shalom" userId="80f02364f16c88e4" providerId="LiveId" clId="{2A78FAB8-6F25-4066-9A23-507F049C43A4}" dt="2025-06-25T22:15:18.952" v="3083" actId="478"/>
        <pc:sldMkLst>
          <pc:docMk/>
          <pc:sldMk cId="786847417" sldId="301"/>
        </pc:sldMkLst>
        <pc:spChg chg="mod">
          <ac:chgData name="Ian Shalom" userId="80f02364f16c88e4" providerId="LiveId" clId="{2A78FAB8-6F25-4066-9A23-507F049C43A4}" dt="2025-06-25T02:26:35.284" v="1985" actId="20577"/>
          <ac:spMkLst>
            <pc:docMk/>
            <pc:sldMk cId="786847417" sldId="301"/>
            <ac:spMk id="2" creationId="{3E78F6B0-57E8-D0CD-19AE-901EF8A83C00}"/>
          </ac:spMkLst>
        </pc:spChg>
        <pc:spChg chg="mod">
          <ac:chgData name="Ian Shalom" userId="80f02364f16c88e4" providerId="LiveId" clId="{2A78FAB8-6F25-4066-9A23-507F049C43A4}" dt="2025-06-25T02:26:49.952" v="1986" actId="113"/>
          <ac:spMkLst>
            <pc:docMk/>
            <pc:sldMk cId="786847417" sldId="301"/>
            <ac:spMk id="3" creationId="{D3A93DF9-EFB2-461F-83C8-B9E4760AB68F}"/>
          </ac:spMkLst>
        </pc:spChg>
        <pc:spChg chg="add">
          <ac:chgData name="Ian Shalom" userId="80f02364f16c88e4" providerId="LiveId" clId="{2A78FAB8-6F25-4066-9A23-507F049C43A4}" dt="2025-06-25T02:19:20.912" v="1891"/>
          <ac:spMkLst>
            <pc:docMk/>
            <pc:sldMk cId="786847417" sldId="301"/>
            <ac:spMk id="4" creationId="{9D5E7218-A52E-9B82-8D50-91FA6EF96DC1}"/>
          </ac:spMkLst>
        </pc:spChg>
        <pc:spChg chg="add">
          <ac:chgData name="Ian Shalom" userId="80f02364f16c88e4" providerId="LiveId" clId="{2A78FAB8-6F25-4066-9A23-507F049C43A4}" dt="2025-06-25T02:19:24.374" v="1892"/>
          <ac:spMkLst>
            <pc:docMk/>
            <pc:sldMk cId="786847417" sldId="301"/>
            <ac:spMk id="5" creationId="{5A756DFF-2091-6EF9-E364-AF3617182574}"/>
          </ac:spMkLst>
        </pc:spChg>
        <pc:spChg chg="add del mod">
          <ac:chgData name="Ian Shalom" userId="80f02364f16c88e4" providerId="LiveId" clId="{2A78FAB8-6F25-4066-9A23-507F049C43A4}" dt="2025-06-25T22:15:15.279" v="3080" actId="478"/>
          <ac:spMkLst>
            <pc:docMk/>
            <pc:sldMk cId="786847417" sldId="301"/>
            <ac:spMk id="6" creationId="{DBF89DFB-DEA1-3031-7D2B-DDD808AC2D01}"/>
          </ac:spMkLst>
        </pc:spChg>
        <pc:spChg chg="add del mod">
          <ac:chgData name="Ian Shalom" userId="80f02364f16c88e4" providerId="LiveId" clId="{2A78FAB8-6F25-4066-9A23-507F049C43A4}" dt="2025-06-25T22:15:18.952" v="3083" actId="478"/>
          <ac:spMkLst>
            <pc:docMk/>
            <pc:sldMk cId="786847417" sldId="301"/>
            <ac:spMk id="7" creationId="{31A9E0D3-3215-27A4-56C7-7A95BA9E6F73}"/>
          </ac:spMkLst>
        </pc:spChg>
      </pc:sldChg>
      <pc:sldChg chg="modSp new mod">
        <pc:chgData name="Ian Shalom" userId="80f02364f16c88e4" providerId="LiveId" clId="{2A78FAB8-6F25-4066-9A23-507F049C43A4}" dt="2025-06-25T02:33:29.646" v="2084" actId="113"/>
        <pc:sldMkLst>
          <pc:docMk/>
          <pc:sldMk cId="2665963108" sldId="302"/>
        </pc:sldMkLst>
        <pc:spChg chg="mod">
          <ac:chgData name="Ian Shalom" userId="80f02364f16c88e4" providerId="LiveId" clId="{2A78FAB8-6F25-4066-9A23-507F049C43A4}" dt="2025-06-25T02:30:22.218" v="2013" actId="20577"/>
          <ac:spMkLst>
            <pc:docMk/>
            <pc:sldMk cId="2665963108" sldId="302"/>
            <ac:spMk id="2" creationId="{4BA28BAC-33A1-E9B1-47E1-DF24DACCE62A}"/>
          </ac:spMkLst>
        </pc:spChg>
        <pc:spChg chg="mod">
          <ac:chgData name="Ian Shalom" userId="80f02364f16c88e4" providerId="LiveId" clId="{2A78FAB8-6F25-4066-9A23-507F049C43A4}" dt="2025-06-25T02:33:29.646" v="2084" actId="113"/>
          <ac:spMkLst>
            <pc:docMk/>
            <pc:sldMk cId="2665963108" sldId="302"/>
            <ac:spMk id="3" creationId="{74181C9B-26DE-5030-6231-4CA7D9D8617B}"/>
          </ac:spMkLst>
        </pc:spChg>
      </pc:sldChg>
      <pc:sldChg chg="addSp modSp new mod">
        <pc:chgData name="Ian Shalom" userId="80f02364f16c88e4" providerId="LiveId" clId="{2A78FAB8-6F25-4066-9A23-507F049C43A4}" dt="2025-06-25T02:40:52.003" v="2237" actId="1076"/>
        <pc:sldMkLst>
          <pc:docMk/>
          <pc:sldMk cId="2176616399" sldId="303"/>
        </pc:sldMkLst>
        <pc:spChg chg="mod">
          <ac:chgData name="Ian Shalom" userId="80f02364f16c88e4" providerId="LiveId" clId="{2A78FAB8-6F25-4066-9A23-507F049C43A4}" dt="2025-06-25T02:33:44.936" v="2096" actId="20577"/>
          <ac:spMkLst>
            <pc:docMk/>
            <pc:sldMk cId="2176616399" sldId="303"/>
            <ac:spMk id="2" creationId="{9BC67379-9575-2E05-C084-C8248CC5C8AB}"/>
          </ac:spMkLst>
        </pc:spChg>
        <pc:spChg chg="mod">
          <ac:chgData name="Ian Shalom" userId="80f02364f16c88e4" providerId="LiveId" clId="{2A78FAB8-6F25-4066-9A23-507F049C43A4}" dt="2025-06-25T02:40:52.003" v="2237" actId="1076"/>
          <ac:spMkLst>
            <pc:docMk/>
            <pc:sldMk cId="2176616399" sldId="303"/>
            <ac:spMk id="3" creationId="{5B22F387-1788-D539-33E0-B0F58C70F24C}"/>
          </ac:spMkLst>
        </pc:spChg>
        <pc:spChg chg="add">
          <ac:chgData name="Ian Shalom" userId="80f02364f16c88e4" providerId="LiveId" clId="{2A78FAB8-6F25-4066-9A23-507F049C43A4}" dt="2025-06-25T02:36:57.150" v="2103"/>
          <ac:spMkLst>
            <pc:docMk/>
            <pc:sldMk cId="2176616399" sldId="303"/>
            <ac:spMk id="4" creationId="{E3F6E01F-2C61-1CAA-E479-52E4FBD0092C}"/>
          </ac:spMkLst>
        </pc:spChg>
        <pc:spChg chg="add">
          <ac:chgData name="Ian Shalom" userId="80f02364f16c88e4" providerId="LiveId" clId="{2A78FAB8-6F25-4066-9A23-507F049C43A4}" dt="2025-06-25T02:36:59.549" v="2104"/>
          <ac:spMkLst>
            <pc:docMk/>
            <pc:sldMk cId="2176616399" sldId="303"/>
            <ac:spMk id="5" creationId="{DC357ABB-F2A3-C9C7-9CF3-00B5DE02ABDB}"/>
          </ac:spMkLst>
        </pc:spChg>
        <pc:spChg chg="add">
          <ac:chgData name="Ian Shalom" userId="80f02364f16c88e4" providerId="LiveId" clId="{2A78FAB8-6F25-4066-9A23-507F049C43A4}" dt="2025-06-25T02:37:59.574" v="2162"/>
          <ac:spMkLst>
            <pc:docMk/>
            <pc:sldMk cId="2176616399" sldId="303"/>
            <ac:spMk id="6" creationId="{A41702A9-9FB6-E526-C834-D5892960A57C}"/>
          </ac:spMkLst>
        </pc:spChg>
        <pc:spChg chg="add">
          <ac:chgData name="Ian Shalom" userId="80f02364f16c88e4" providerId="LiveId" clId="{2A78FAB8-6F25-4066-9A23-507F049C43A4}" dt="2025-06-25T02:38:14.447" v="2170"/>
          <ac:spMkLst>
            <pc:docMk/>
            <pc:sldMk cId="2176616399" sldId="303"/>
            <ac:spMk id="7" creationId="{27631CEB-3F01-8A6E-CD32-D9A34D27FD37}"/>
          </ac:spMkLst>
        </pc:spChg>
        <pc:spChg chg="add">
          <ac:chgData name="Ian Shalom" userId="80f02364f16c88e4" providerId="LiveId" clId="{2A78FAB8-6F25-4066-9A23-507F049C43A4}" dt="2025-06-25T02:38:19.384" v="2171"/>
          <ac:spMkLst>
            <pc:docMk/>
            <pc:sldMk cId="2176616399" sldId="303"/>
            <ac:spMk id="8" creationId="{EA9E44EA-CEB1-06FD-B6B9-6B6E751486F3}"/>
          </ac:spMkLst>
        </pc:spChg>
      </pc:sldChg>
      <pc:sldChg chg="modSp new mod">
        <pc:chgData name="Ian Shalom" userId="80f02364f16c88e4" providerId="LiveId" clId="{2A78FAB8-6F25-4066-9A23-507F049C43A4}" dt="2025-06-25T02:51:05.613" v="2642" actId="1076"/>
        <pc:sldMkLst>
          <pc:docMk/>
          <pc:sldMk cId="3986471467" sldId="304"/>
        </pc:sldMkLst>
        <pc:spChg chg="mod">
          <ac:chgData name="Ian Shalom" userId="80f02364f16c88e4" providerId="LiveId" clId="{2A78FAB8-6F25-4066-9A23-507F049C43A4}" dt="2025-06-25T02:51:05.613" v="2642" actId="1076"/>
          <ac:spMkLst>
            <pc:docMk/>
            <pc:sldMk cId="3986471467" sldId="304"/>
            <ac:spMk id="2" creationId="{CD3E9BD9-6DF9-9177-DEDE-5FCE8C750CDF}"/>
          </ac:spMkLst>
        </pc:spChg>
        <pc:spChg chg="mod">
          <ac:chgData name="Ian Shalom" userId="80f02364f16c88e4" providerId="LiveId" clId="{2A78FAB8-6F25-4066-9A23-507F049C43A4}" dt="2025-06-25T02:50:54.795" v="2641" actId="20577"/>
          <ac:spMkLst>
            <pc:docMk/>
            <pc:sldMk cId="3986471467" sldId="304"/>
            <ac:spMk id="3" creationId="{4A94CAFE-9813-9161-9F48-C0D2AF1867D8}"/>
          </ac:spMkLst>
        </pc:spChg>
      </pc:sldChg>
      <pc:sldChg chg="modSp new mod">
        <pc:chgData name="Ian Shalom" userId="80f02364f16c88e4" providerId="LiveId" clId="{2A78FAB8-6F25-4066-9A23-507F049C43A4}" dt="2025-06-25T03:15:35.374" v="3036" actId="20577"/>
        <pc:sldMkLst>
          <pc:docMk/>
          <pc:sldMk cId="120006063" sldId="305"/>
        </pc:sldMkLst>
        <pc:spChg chg="mod">
          <ac:chgData name="Ian Shalom" userId="80f02364f16c88e4" providerId="LiveId" clId="{2A78FAB8-6F25-4066-9A23-507F049C43A4}" dt="2025-06-25T03:15:35.374" v="3036" actId="20577"/>
          <ac:spMkLst>
            <pc:docMk/>
            <pc:sldMk cId="120006063" sldId="305"/>
            <ac:spMk id="2" creationId="{216BF8EA-3C9F-5AAC-2980-8E8EDAD81108}"/>
          </ac:spMkLst>
        </pc:spChg>
        <pc:spChg chg="mod">
          <ac:chgData name="Ian Shalom" userId="80f02364f16c88e4" providerId="LiveId" clId="{2A78FAB8-6F25-4066-9A23-507F049C43A4}" dt="2025-06-25T03:15:18.334" v="3028" actId="113"/>
          <ac:spMkLst>
            <pc:docMk/>
            <pc:sldMk cId="120006063" sldId="305"/>
            <ac:spMk id="3" creationId="{56EDEF36-61A9-6F64-BD51-D19826D0523C}"/>
          </ac:spMkLst>
        </pc:spChg>
      </pc:sldChg>
      <pc:sldChg chg="modSp new mod">
        <pc:chgData name="Ian Shalom" userId="80f02364f16c88e4" providerId="LiveId" clId="{2A78FAB8-6F25-4066-9A23-507F049C43A4}" dt="2025-06-25T03:15:44.802" v="3058" actId="20577"/>
        <pc:sldMkLst>
          <pc:docMk/>
          <pc:sldMk cId="3127468054" sldId="306"/>
        </pc:sldMkLst>
        <pc:spChg chg="mod">
          <ac:chgData name="Ian Shalom" userId="80f02364f16c88e4" providerId="LiveId" clId="{2A78FAB8-6F25-4066-9A23-507F049C43A4}" dt="2025-06-25T03:15:44.802" v="3058" actId="20577"/>
          <ac:spMkLst>
            <pc:docMk/>
            <pc:sldMk cId="3127468054" sldId="306"/>
            <ac:spMk id="2" creationId="{1CC6E5A6-8C10-9C8E-8DEB-E26E89958ACB}"/>
          </ac:spMkLst>
        </pc:spChg>
        <pc:spChg chg="mod">
          <ac:chgData name="Ian Shalom" userId="80f02364f16c88e4" providerId="LiveId" clId="{2A78FAB8-6F25-4066-9A23-507F049C43A4}" dt="2025-06-25T03:15:05.006" v="3025" actId="113"/>
          <ac:spMkLst>
            <pc:docMk/>
            <pc:sldMk cId="3127468054" sldId="306"/>
            <ac:spMk id="3" creationId="{8D111EF0-FEA0-9C97-2A32-5A2741D064A6}"/>
          </ac:spMkLst>
        </pc:spChg>
      </pc:sldChg>
      <pc:sldChg chg="addSp delSp modSp new">
        <pc:chgData name="Ian Shalom" userId="80f02364f16c88e4" providerId="LiveId" clId="{2A78FAB8-6F25-4066-9A23-507F049C43A4}" dt="2025-06-25T03:13:07.761" v="2993" actId="1076"/>
        <pc:sldMkLst>
          <pc:docMk/>
          <pc:sldMk cId="848808836" sldId="307"/>
        </pc:sldMkLst>
        <pc:spChg chg="del">
          <ac:chgData name="Ian Shalom" userId="80f02364f16c88e4" providerId="LiveId" clId="{2A78FAB8-6F25-4066-9A23-507F049C43A4}" dt="2025-06-25T03:01:19.200" v="2840"/>
          <ac:spMkLst>
            <pc:docMk/>
            <pc:sldMk cId="848808836" sldId="307"/>
            <ac:spMk id="3" creationId="{BF33A0F0-C73D-329C-6CDD-49F98EC84803}"/>
          </ac:spMkLst>
        </pc:spChg>
        <pc:picChg chg="add mod">
          <ac:chgData name="Ian Shalom" userId="80f02364f16c88e4" providerId="LiveId" clId="{2A78FAB8-6F25-4066-9A23-507F049C43A4}" dt="2025-06-25T03:13:07.761" v="2993" actId="1076"/>
          <ac:picMkLst>
            <pc:docMk/>
            <pc:sldMk cId="848808836" sldId="307"/>
            <ac:picMk id="6146" creationId="{FED80096-9663-67A5-771E-7ABF2E00958F}"/>
          </ac:picMkLst>
        </pc:picChg>
      </pc:sldChg>
      <pc:sldChg chg="addSp delSp modSp new mod modClrScheme chgLayout">
        <pc:chgData name="Ian Shalom" userId="80f02364f16c88e4" providerId="LiveId" clId="{2A78FAB8-6F25-4066-9A23-507F049C43A4}" dt="2025-06-25T03:08:41.748" v="2951" actId="20577"/>
        <pc:sldMkLst>
          <pc:docMk/>
          <pc:sldMk cId="1076194947" sldId="308"/>
        </pc:sldMkLst>
        <pc:spChg chg="add del">
          <ac:chgData name="Ian Shalom" userId="80f02364f16c88e4" providerId="LiveId" clId="{2A78FAB8-6F25-4066-9A23-507F049C43A4}" dt="2025-06-25T03:04:35.439" v="2853" actId="26606"/>
          <ac:spMkLst>
            <pc:docMk/>
            <pc:sldMk cId="1076194947" sldId="308"/>
            <ac:spMk id="2" creationId="{8403145D-7FB0-CD5F-497D-9A4161FA9B08}"/>
          </ac:spMkLst>
        </pc:spChg>
        <pc:spChg chg="add del">
          <ac:chgData name="Ian Shalom" userId="80f02364f16c88e4" providerId="LiveId" clId="{2A78FAB8-6F25-4066-9A23-507F049C43A4}" dt="2025-06-25T03:04:35.439" v="2853" actId="26606"/>
          <ac:spMkLst>
            <pc:docMk/>
            <pc:sldMk cId="1076194947" sldId="308"/>
            <ac:spMk id="3" creationId="{6D6852D3-1403-73ED-F172-EF2D7AA2416F}"/>
          </ac:spMkLst>
        </pc:spChg>
        <pc:spChg chg="add del">
          <ac:chgData name="Ian Shalom" userId="80f02364f16c88e4" providerId="LiveId" clId="{2A78FAB8-6F25-4066-9A23-507F049C43A4}" dt="2025-06-25T03:04:31.535" v="2848" actId="26606"/>
          <ac:spMkLst>
            <pc:docMk/>
            <pc:sldMk cId="1076194947" sldId="308"/>
            <ac:spMk id="7175" creationId="{0487D7A2-DAA3-87BE-FCA8-603EA350662C}"/>
          </ac:spMkLst>
        </pc:spChg>
        <pc:spChg chg="add del mod">
          <ac:chgData name="Ian Shalom" userId="80f02364f16c88e4" providerId="LiveId" clId="{2A78FAB8-6F25-4066-9A23-507F049C43A4}" dt="2025-06-25T03:04:32.879" v="2850" actId="26606"/>
          <ac:spMkLst>
            <pc:docMk/>
            <pc:sldMk cId="1076194947" sldId="308"/>
            <ac:spMk id="7177" creationId="{C8B5AA0D-2AC4-16EC-59A6-313DCD2A53BB}"/>
          </ac:spMkLst>
        </pc:spChg>
        <pc:spChg chg="add del mod">
          <ac:chgData name="Ian Shalom" userId="80f02364f16c88e4" providerId="LiveId" clId="{2A78FAB8-6F25-4066-9A23-507F049C43A4}" dt="2025-06-25T03:04:32.879" v="2850" actId="26606"/>
          <ac:spMkLst>
            <pc:docMk/>
            <pc:sldMk cId="1076194947" sldId="308"/>
            <ac:spMk id="7178" creationId="{066C8FE4-4AC7-A07B-E750-CFE39DC260A9}"/>
          </ac:spMkLst>
        </pc:spChg>
        <pc:spChg chg="add del mod">
          <ac:chgData name="Ian Shalom" userId="80f02364f16c88e4" providerId="LiveId" clId="{2A78FAB8-6F25-4066-9A23-507F049C43A4}" dt="2025-06-25T03:04:35.423" v="2852" actId="26606"/>
          <ac:spMkLst>
            <pc:docMk/>
            <pc:sldMk cId="1076194947" sldId="308"/>
            <ac:spMk id="7180" creationId="{B9C42F1A-A689-1E9E-2CD0-9BEA23465612}"/>
          </ac:spMkLst>
        </pc:spChg>
        <pc:spChg chg="add del mod">
          <ac:chgData name="Ian Shalom" userId="80f02364f16c88e4" providerId="LiveId" clId="{2A78FAB8-6F25-4066-9A23-507F049C43A4}" dt="2025-06-25T03:04:35.423" v="2852" actId="26606"/>
          <ac:spMkLst>
            <pc:docMk/>
            <pc:sldMk cId="1076194947" sldId="308"/>
            <ac:spMk id="7181" creationId="{158471A4-E7B9-FB98-DCAD-CE223DB983A8}"/>
          </ac:spMkLst>
        </pc:spChg>
        <pc:spChg chg="add mod">
          <ac:chgData name="Ian Shalom" userId="80f02364f16c88e4" providerId="LiveId" clId="{2A78FAB8-6F25-4066-9A23-507F049C43A4}" dt="2025-06-25T03:08:35.019" v="2949" actId="14100"/>
          <ac:spMkLst>
            <pc:docMk/>
            <pc:sldMk cId="1076194947" sldId="308"/>
            <ac:spMk id="7183" creationId="{92C1A234-B347-7C1B-D1B7-C2858843F0AC}"/>
          </ac:spMkLst>
        </pc:spChg>
        <pc:spChg chg="add mod">
          <ac:chgData name="Ian Shalom" userId="80f02364f16c88e4" providerId="LiveId" clId="{2A78FAB8-6F25-4066-9A23-507F049C43A4}" dt="2025-06-25T03:08:41.748" v="2951" actId="20577"/>
          <ac:spMkLst>
            <pc:docMk/>
            <pc:sldMk cId="1076194947" sldId="308"/>
            <ac:spMk id="7184" creationId="{D3B836D6-E93C-0066-C736-B653E773740C}"/>
          </ac:spMkLst>
        </pc:spChg>
        <pc:picChg chg="add mod">
          <ac:chgData name="Ian Shalom" userId="80f02364f16c88e4" providerId="LiveId" clId="{2A78FAB8-6F25-4066-9A23-507F049C43A4}" dt="2025-06-25T03:04:35.439" v="2853" actId="26606"/>
          <ac:picMkLst>
            <pc:docMk/>
            <pc:sldMk cId="1076194947" sldId="308"/>
            <ac:picMk id="7170" creationId="{25A3075C-7613-FDC1-06E3-2C1813E25209}"/>
          </ac:picMkLst>
        </pc:picChg>
      </pc:sldChg>
      <pc:sldChg chg="addSp delSp modSp new mod modClrScheme chgLayout">
        <pc:chgData name="Ian Shalom" userId="80f02364f16c88e4" providerId="LiveId" clId="{2A78FAB8-6F25-4066-9A23-507F049C43A4}" dt="2025-06-25T03:10:28.479" v="2960" actId="1076"/>
        <pc:sldMkLst>
          <pc:docMk/>
          <pc:sldMk cId="4146496440" sldId="309"/>
        </pc:sldMkLst>
        <pc:spChg chg="del">
          <ac:chgData name="Ian Shalom" userId="80f02364f16c88e4" providerId="LiveId" clId="{2A78FAB8-6F25-4066-9A23-507F049C43A4}" dt="2025-06-25T03:09:59.967" v="2953"/>
          <ac:spMkLst>
            <pc:docMk/>
            <pc:sldMk cId="4146496440" sldId="309"/>
            <ac:spMk id="2" creationId="{27181CAF-2847-F07D-2455-315E7AA17736}"/>
          </ac:spMkLst>
        </pc:spChg>
        <pc:spChg chg="del">
          <ac:chgData name="Ian Shalom" userId="80f02364f16c88e4" providerId="LiveId" clId="{2A78FAB8-6F25-4066-9A23-507F049C43A4}" dt="2025-06-25T03:10:11.030" v="2955" actId="26606"/>
          <ac:spMkLst>
            <pc:docMk/>
            <pc:sldMk cId="4146496440" sldId="309"/>
            <ac:spMk id="3" creationId="{F4409EED-48D2-8360-4B6B-AE5878B758D0}"/>
          </ac:spMkLst>
        </pc:spChg>
        <pc:spChg chg="del">
          <ac:chgData name="Ian Shalom" userId="80f02364f16c88e4" providerId="LiveId" clId="{2A78FAB8-6F25-4066-9A23-507F049C43A4}" dt="2025-06-25T03:10:11.030" v="2955" actId="26606"/>
          <ac:spMkLst>
            <pc:docMk/>
            <pc:sldMk cId="4146496440" sldId="309"/>
            <ac:spMk id="4" creationId="{4A58171F-C459-7CBD-D3FB-C126814B05ED}"/>
          </ac:spMkLst>
        </pc:spChg>
        <pc:spChg chg="add mod">
          <ac:chgData name="Ian Shalom" userId="80f02364f16c88e4" providerId="LiveId" clId="{2A78FAB8-6F25-4066-9A23-507F049C43A4}" dt="2025-06-25T03:10:11.030" v="2955" actId="26606"/>
          <ac:spMkLst>
            <pc:docMk/>
            <pc:sldMk cId="4146496440" sldId="309"/>
            <ac:spMk id="10" creationId="{D4ACAC81-E4D8-58E7-4914-0C82A7B75D72}"/>
          </ac:spMkLst>
        </pc:spChg>
        <pc:picChg chg="add mod">
          <ac:chgData name="Ian Shalom" userId="80f02364f16c88e4" providerId="LiveId" clId="{2A78FAB8-6F25-4066-9A23-507F049C43A4}" dt="2025-06-25T03:10:28.479" v="2960" actId="1076"/>
          <ac:picMkLst>
            <pc:docMk/>
            <pc:sldMk cId="4146496440" sldId="309"/>
            <ac:picMk id="5" creationId="{0BC6B637-D4AB-93F6-FAC4-5B875E5F77B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627ED-A304-4697-8C44-18E45D3D2B1A}" type="doc">
      <dgm:prSet loTypeId="urn:microsoft.com/office/officeart/2016/7/layout/Hexagon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E5E4D699-C3CF-4415-B32C-A18B48AFE2A3}">
      <dgm:prSet/>
      <dgm:spPr/>
      <dgm:t>
        <a:bodyPr rtlCol="0"/>
        <a:lstStyle/>
        <a:p>
          <a:pPr rtl="0"/>
          <a:r>
            <a:rPr lang="pt-BR" noProof="0" dirty="0"/>
            <a:t>🧑‍💻 </a:t>
          </a:r>
          <a:r>
            <a:rPr lang="pt-BR" noProof="0" dirty="0" err="1"/>
            <a:t>User</a:t>
          </a:r>
          <a:r>
            <a:rPr lang="pt-BR" noProof="0" dirty="0"/>
            <a:t> Query</a:t>
          </a:r>
        </a:p>
      </dgm:t>
    </dgm:pt>
    <dgm:pt modelId="{C7C70553-EB1A-4554-849D-8153CC4AFCEB}" type="parTrans" cxnId="{A2DF84EA-DA42-4F03-BD6F-8E8D9966CB10}">
      <dgm:prSet/>
      <dgm:spPr/>
      <dgm:t>
        <a:bodyPr rtlCol="0"/>
        <a:lstStyle/>
        <a:p>
          <a:pPr rtl="0"/>
          <a:endParaRPr lang="pt-BR" noProof="0" dirty="0"/>
        </a:p>
      </dgm:t>
    </dgm:pt>
    <dgm:pt modelId="{61990FFE-20A5-4112-BACD-16BA28C36EBA}" type="sibTrans" cxnId="{A2DF84EA-DA42-4F03-BD6F-8E8D9966CB10}">
      <dgm:prSet/>
      <dgm:spPr/>
      <dgm:t>
        <a:bodyPr rtlCol="0"/>
        <a:lstStyle/>
        <a:p>
          <a:pPr rtl="0"/>
          <a:endParaRPr lang="pt-BR" noProof="0" dirty="0"/>
        </a:p>
      </dgm:t>
    </dgm:pt>
    <dgm:pt modelId="{9DB38719-EEF9-4638-91CE-8E8C646CC524}">
      <dgm:prSet/>
      <dgm:spPr/>
      <dgm:t>
        <a:bodyPr rtlCol="0"/>
        <a:lstStyle/>
        <a:p>
          <a:pPr rtl="0"/>
          <a:r>
            <a:rPr lang="pt-BR" noProof="0" dirty="0"/>
            <a:t>Pergunta Feita Pelo Usuário</a:t>
          </a:r>
        </a:p>
      </dgm:t>
    </dgm:pt>
    <dgm:pt modelId="{2D70C797-29DD-498F-9D71-4F6A2362408D}" type="parTrans" cxnId="{82C2E40D-9BC0-4ADA-915E-708000D2737D}">
      <dgm:prSet/>
      <dgm:spPr/>
      <dgm:t>
        <a:bodyPr rtlCol="0"/>
        <a:lstStyle/>
        <a:p>
          <a:pPr rtl="0"/>
          <a:endParaRPr lang="pt-BR" noProof="0" dirty="0"/>
        </a:p>
      </dgm:t>
    </dgm:pt>
    <dgm:pt modelId="{B8EFC625-D79E-4B16-A077-46ABEB1913DC}" type="sibTrans" cxnId="{82C2E40D-9BC0-4ADA-915E-708000D2737D}">
      <dgm:prSet/>
      <dgm:spPr/>
      <dgm:t>
        <a:bodyPr rtlCol="0"/>
        <a:lstStyle/>
        <a:p>
          <a:pPr rtl="0"/>
          <a:endParaRPr lang="pt-BR" noProof="0" dirty="0"/>
        </a:p>
      </dgm:t>
    </dgm:pt>
    <dgm:pt modelId="{5FC34D3A-C8D4-483C-8695-507470E74D50}">
      <dgm:prSet/>
      <dgm:spPr/>
      <dgm:t>
        <a:bodyPr rtlCol="0"/>
        <a:lstStyle/>
        <a:p>
          <a:pPr rtl="0"/>
          <a:r>
            <a:rPr lang="pt-BR" noProof="0" dirty="0"/>
            <a:t>🔍 </a:t>
          </a:r>
          <a:r>
            <a:rPr lang="pt-BR" noProof="0" dirty="0" err="1"/>
            <a:t>Retriever</a:t>
          </a:r>
          <a:endParaRPr lang="pt-BR" noProof="0" dirty="0"/>
        </a:p>
      </dgm:t>
    </dgm:pt>
    <dgm:pt modelId="{9978A89C-C2F1-4241-807C-13619E6D6376}" type="parTrans" cxnId="{277179CE-E2F5-4733-8D23-9E37CACB7B9E}">
      <dgm:prSet/>
      <dgm:spPr/>
      <dgm:t>
        <a:bodyPr rtlCol="0"/>
        <a:lstStyle/>
        <a:p>
          <a:pPr rtl="0"/>
          <a:endParaRPr lang="pt-BR" noProof="0" dirty="0"/>
        </a:p>
      </dgm:t>
    </dgm:pt>
    <dgm:pt modelId="{1DECF9F5-40C0-4379-BCCE-7BCAAD54807B}" type="sibTrans" cxnId="{277179CE-E2F5-4733-8D23-9E37CACB7B9E}">
      <dgm:prSet/>
      <dgm:spPr/>
      <dgm:t>
        <a:bodyPr rtlCol="0"/>
        <a:lstStyle/>
        <a:p>
          <a:pPr rtl="0"/>
          <a:endParaRPr lang="pt-BR" noProof="0" dirty="0"/>
        </a:p>
      </dgm:t>
    </dgm:pt>
    <dgm:pt modelId="{C057D6ED-8F49-42DC-B8A7-C07F68F0F734}">
      <dgm:prSet/>
      <dgm:spPr/>
      <dgm:t>
        <a:bodyPr rtlCol="0"/>
        <a:lstStyle/>
        <a:p>
          <a:pPr rtl="0"/>
          <a:r>
            <a:rPr lang="pt-BR" noProof="0" dirty="0"/>
            <a:t>Busca documentos relevantes ao assunto da pergunta.</a:t>
          </a:r>
        </a:p>
      </dgm:t>
    </dgm:pt>
    <dgm:pt modelId="{131D11D9-3030-4E3B-8F84-0108E6497B2A}" type="parTrans" cxnId="{FB0FA082-3950-4822-951F-05A1A9548F18}">
      <dgm:prSet/>
      <dgm:spPr/>
      <dgm:t>
        <a:bodyPr rtlCol="0"/>
        <a:lstStyle/>
        <a:p>
          <a:pPr rtl="0"/>
          <a:endParaRPr lang="pt-BR" noProof="0" dirty="0"/>
        </a:p>
      </dgm:t>
    </dgm:pt>
    <dgm:pt modelId="{6E885013-4246-43E1-A818-2251A99C8FD2}" type="sibTrans" cxnId="{FB0FA082-3950-4822-951F-05A1A9548F18}">
      <dgm:prSet/>
      <dgm:spPr/>
      <dgm:t>
        <a:bodyPr rtlCol="0"/>
        <a:lstStyle/>
        <a:p>
          <a:pPr rtl="0"/>
          <a:endParaRPr lang="pt-BR" noProof="0" dirty="0"/>
        </a:p>
      </dgm:t>
    </dgm:pt>
    <dgm:pt modelId="{9845D52A-E054-4EB0-A5A3-32AE7DC6D645}">
      <dgm:prSet/>
      <dgm:spPr/>
      <dgm:t>
        <a:bodyPr rtlCol="0"/>
        <a:lstStyle/>
        <a:p>
          <a:pPr rtl="0"/>
          <a:r>
            <a:rPr lang="pt-BR" noProof="0" dirty="0"/>
            <a:t>📚 Vector Store</a:t>
          </a:r>
        </a:p>
      </dgm:t>
    </dgm:pt>
    <dgm:pt modelId="{952EE001-86C3-4022-96EE-ABDB540B8A78}" type="parTrans" cxnId="{B04C6215-C46D-4282-963F-02A26E25C8AB}">
      <dgm:prSet/>
      <dgm:spPr/>
      <dgm:t>
        <a:bodyPr rtlCol="0"/>
        <a:lstStyle/>
        <a:p>
          <a:pPr rtl="0"/>
          <a:endParaRPr lang="pt-BR" noProof="0" dirty="0"/>
        </a:p>
      </dgm:t>
    </dgm:pt>
    <dgm:pt modelId="{796364FD-7651-493A-AEE5-8DD45DF8EEAC}" type="sibTrans" cxnId="{B04C6215-C46D-4282-963F-02A26E25C8AB}">
      <dgm:prSet/>
      <dgm:spPr/>
      <dgm:t>
        <a:bodyPr rtlCol="0"/>
        <a:lstStyle/>
        <a:p>
          <a:pPr rtl="0"/>
          <a:endParaRPr lang="pt-BR" noProof="0" dirty="0"/>
        </a:p>
      </dgm:t>
    </dgm:pt>
    <dgm:pt modelId="{566C4A8F-CE66-4FF5-AF11-6C385F74A275}">
      <dgm:prSet/>
      <dgm:spPr/>
      <dgm:t>
        <a:bodyPr rtlCol="0"/>
        <a:lstStyle/>
        <a:p>
          <a:pPr rtl="0"/>
          <a:r>
            <a:rPr lang="pt-BR" noProof="0" dirty="0"/>
            <a:t>Base vetorial contendo </a:t>
          </a:r>
          <a:r>
            <a:rPr lang="pt-BR" noProof="0" dirty="0" err="1"/>
            <a:t>embeddings</a:t>
          </a:r>
          <a:r>
            <a:rPr lang="pt-BR" noProof="0" dirty="0"/>
            <a:t> de documentos</a:t>
          </a:r>
        </a:p>
      </dgm:t>
    </dgm:pt>
    <dgm:pt modelId="{375C5A5E-5F04-4FE8-98F8-795867C18A18}" type="parTrans" cxnId="{66E8CE3C-459F-4648-B4D7-5039298A0E92}">
      <dgm:prSet/>
      <dgm:spPr/>
      <dgm:t>
        <a:bodyPr rtlCol="0"/>
        <a:lstStyle/>
        <a:p>
          <a:pPr rtl="0"/>
          <a:endParaRPr lang="pt-BR" noProof="0" dirty="0"/>
        </a:p>
      </dgm:t>
    </dgm:pt>
    <dgm:pt modelId="{E74B8A5E-78D9-4E5B-86E1-203DE271581F}" type="sibTrans" cxnId="{66E8CE3C-459F-4648-B4D7-5039298A0E92}">
      <dgm:prSet/>
      <dgm:spPr/>
      <dgm:t>
        <a:bodyPr rtlCol="0"/>
        <a:lstStyle/>
        <a:p>
          <a:pPr rtl="0"/>
          <a:endParaRPr lang="pt-BR" noProof="0" dirty="0"/>
        </a:p>
      </dgm:t>
    </dgm:pt>
    <dgm:pt modelId="{9AC77E87-FC4D-4F04-889B-73358514DC0D}">
      <dgm:prSet/>
      <dgm:spPr/>
      <dgm:t>
        <a:bodyPr rtlCol="0"/>
        <a:lstStyle/>
        <a:p>
          <a:pPr rtl="0"/>
          <a:r>
            <a:rPr lang="pt-BR" noProof="0" dirty="0"/>
            <a:t>📄 </a:t>
          </a:r>
          <a:r>
            <a:rPr lang="pt-BR" noProof="0" dirty="0" err="1"/>
            <a:t>Relevant</a:t>
          </a:r>
          <a:r>
            <a:rPr lang="pt-BR" noProof="0" dirty="0"/>
            <a:t> </a:t>
          </a:r>
          <a:r>
            <a:rPr lang="pt-BR" noProof="0" dirty="0" err="1"/>
            <a:t>Documents</a:t>
          </a:r>
          <a:endParaRPr lang="pt-BR" noProof="0" dirty="0"/>
        </a:p>
      </dgm:t>
    </dgm:pt>
    <dgm:pt modelId="{B29F90F6-921F-42B9-A496-5D121F61821E}" type="parTrans" cxnId="{04774158-8FAB-47B4-A2EE-D3D3A7E958BE}">
      <dgm:prSet/>
      <dgm:spPr/>
      <dgm:t>
        <a:bodyPr rtlCol="0"/>
        <a:lstStyle/>
        <a:p>
          <a:pPr rtl="0"/>
          <a:endParaRPr lang="pt-BR" noProof="0" dirty="0"/>
        </a:p>
      </dgm:t>
    </dgm:pt>
    <dgm:pt modelId="{3A77AB9A-DF29-465E-A0A5-D4FA3D0C537F}" type="sibTrans" cxnId="{04774158-8FAB-47B4-A2EE-D3D3A7E958BE}">
      <dgm:prSet/>
      <dgm:spPr/>
      <dgm:t>
        <a:bodyPr rtlCol="0"/>
        <a:lstStyle/>
        <a:p>
          <a:pPr rtl="0"/>
          <a:endParaRPr lang="pt-BR" noProof="0" dirty="0"/>
        </a:p>
      </dgm:t>
    </dgm:pt>
    <dgm:pt modelId="{C2F0E5C9-2943-4A9B-872F-ECF6B159E9F4}">
      <dgm:prSet/>
      <dgm:spPr/>
      <dgm:t>
        <a:bodyPr rtlCol="0"/>
        <a:lstStyle/>
        <a:p>
          <a:pPr rtl="0"/>
          <a:r>
            <a:rPr lang="pt-BR" noProof="0" dirty="0"/>
            <a:t>Trechos que serão utilizados como contexto para a geração de resposta.</a:t>
          </a:r>
        </a:p>
      </dgm:t>
    </dgm:pt>
    <dgm:pt modelId="{8FBB852D-32B7-4273-9DE3-951F1CFE69EC}" type="parTrans" cxnId="{F7608388-5A1F-4FE9-96E5-520EA7B1F725}">
      <dgm:prSet/>
      <dgm:spPr/>
      <dgm:t>
        <a:bodyPr rtlCol="0"/>
        <a:lstStyle/>
        <a:p>
          <a:pPr rtl="0"/>
          <a:endParaRPr lang="pt-BR" noProof="0" dirty="0"/>
        </a:p>
      </dgm:t>
    </dgm:pt>
    <dgm:pt modelId="{1A62CB6F-38D7-44F2-AFAB-0C4382E3DA24}" type="sibTrans" cxnId="{F7608388-5A1F-4FE9-96E5-520EA7B1F725}">
      <dgm:prSet/>
      <dgm:spPr/>
      <dgm:t>
        <a:bodyPr rtlCol="0"/>
        <a:lstStyle/>
        <a:p>
          <a:pPr rtl="0"/>
          <a:endParaRPr lang="pt-BR" noProof="0" dirty="0"/>
        </a:p>
      </dgm:t>
    </dgm:pt>
    <dgm:pt modelId="{A56FC6AA-0374-4B25-A0AB-5954B8476B5F}">
      <dgm:prSet/>
      <dgm:spPr/>
      <dgm:t>
        <a:bodyPr/>
        <a:lstStyle/>
        <a:p>
          <a:r>
            <a:rPr lang="pt-BR" dirty="0"/>
            <a:t>🧾 Prompt </a:t>
          </a:r>
          <a:r>
            <a:rPr lang="pt-BR" dirty="0" err="1"/>
            <a:t>with</a:t>
          </a:r>
          <a:r>
            <a:rPr lang="pt-BR" dirty="0"/>
            <a:t> </a:t>
          </a:r>
          <a:r>
            <a:rPr lang="pt-BR" dirty="0" err="1"/>
            <a:t>Context</a:t>
          </a:r>
          <a:endParaRPr lang="pt-BR" dirty="0"/>
        </a:p>
      </dgm:t>
    </dgm:pt>
    <dgm:pt modelId="{C793D034-4CD3-4222-9335-CD81194445C3}" type="parTrans" cxnId="{D65CFF9B-4EC1-4497-977E-AA2CDF639911}">
      <dgm:prSet/>
      <dgm:spPr/>
      <dgm:t>
        <a:bodyPr/>
        <a:lstStyle/>
        <a:p>
          <a:endParaRPr lang="pt-BR"/>
        </a:p>
      </dgm:t>
    </dgm:pt>
    <dgm:pt modelId="{634BF609-3FD7-4B48-A005-052501754074}" type="sibTrans" cxnId="{D65CFF9B-4EC1-4497-977E-AA2CDF639911}">
      <dgm:prSet/>
      <dgm:spPr/>
      <dgm:t>
        <a:bodyPr/>
        <a:lstStyle/>
        <a:p>
          <a:endParaRPr lang="pt-BR"/>
        </a:p>
      </dgm:t>
    </dgm:pt>
    <dgm:pt modelId="{B28EE87C-249D-4C91-865F-679752AFE326}">
      <dgm:prSet/>
      <dgm:spPr/>
      <dgm:t>
        <a:bodyPr/>
        <a:lstStyle/>
        <a:p>
          <a:r>
            <a:rPr lang="pt-BR" dirty="0"/>
            <a:t>🧠 LLM </a:t>
          </a:r>
          <a:r>
            <a:rPr lang="pt-BR" dirty="0" err="1"/>
            <a:t>Generator</a:t>
          </a:r>
          <a:endParaRPr lang="pt-BR" dirty="0"/>
        </a:p>
      </dgm:t>
    </dgm:pt>
    <dgm:pt modelId="{085FC8C2-E433-4225-9942-3352E661FCFE}" type="parTrans" cxnId="{C40B0CB2-71FD-4856-BD61-E2C1E5400DAC}">
      <dgm:prSet/>
      <dgm:spPr/>
      <dgm:t>
        <a:bodyPr/>
        <a:lstStyle/>
        <a:p>
          <a:endParaRPr lang="pt-BR"/>
        </a:p>
      </dgm:t>
    </dgm:pt>
    <dgm:pt modelId="{7F4BDD31-D8CA-49F1-83FD-A829BDBE1E01}" type="sibTrans" cxnId="{C40B0CB2-71FD-4856-BD61-E2C1E5400DAC}">
      <dgm:prSet/>
      <dgm:spPr/>
      <dgm:t>
        <a:bodyPr/>
        <a:lstStyle/>
        <a:p>
          <a:endParaRPr lang="pt-BR"/>
        </a:p>
      </dgm:t>
    </dgm:pt>
    <dgm:pt modelId="{6F605EAB-EDAE-4880-8BAA-777476BF628C}">
      <dgm:prSet/>
      <dgm:spPr/>
      <dgm:t>
        <a:bodyPr/>
        <a:lstStyle/>
        <a:p>
          <a:r>
            <a:rPr lang="pt-BR" dirty="0"/>
            <a:t>Prompt Completo </a:t>
          </a:r>
          <a:r>
            <a:rPr lang="pt-BR" dirty="0" err="1"/>
            <a:t>cotendo</a:t>
          </a:r>
          <a:r>
            <a:rPr lang="pt-BR" dirty="0"/>
            <a:t> o Prompt </a:t>
          </a:r>
          <a:r>
            <a:rPr lang="pt-BR" dirty="0" err="1"/>
            <a:t>Engineering</a:t>
          </a:r>
          <a:r>
            <a:rPr lang="pt-BR" dirty="0"/>
            <a:t>, a </a:t>
          </a:r>
          <a:r>
            <a:rPr lang="pt-BR" dirty="0" err="1"/>
            <a:t>User</a:t>
          </a:r>
          <a:r>
            <a:rPr lang="pt-BR" dirty="0"/>
            <a:t> Query e o </a:t>
          </a:r>
          <a:r>
            <a:rPr lang="pt-BR" dirty="0" err="1"/>
            <a:t>Context</a:t>
          </a:r>
          <a:r>
            <a:rPr lang="pt-BR" dirty="0"/>
            <a:t>.</a:t>
          </a:r>
        </a:p>
      </dgm:t>
    </dgm:pt>
    <dgm:pt modelId="{60EC1070-1C3A-45A5-AC16-8F4B4B29BFCB}" type="parTrans" cxnId="{17B1A05C-7B83-4F0D-9768-DB3013D05022}">
      <dgm:prSet/>
      <dgm:spPr/>
      <dgm:t>
        <a:bodyPr/>
        <a:lstStyle/>
        <a:p>
          <a:endParaRPr lang="pt-BR"/>
        </a:p>
      </dgm:t>
    </dgm:pt>
    <dgm:pt modelId="{384B24F9-3FF1-4D20-A263-6DDBF685B86F}" type="sibTrans" cxnId="{17B1A05C-7B83-4F0D-9768-DB3013D05022}">
      <dgm:prSet/>
      <dgm:spPr/>
      <dgm:t>
        <a:bodyPr/>
        <a:lstStyle/>
        <a:p>
          <a:endParaRPr lang="pt-BR"/>
        </a:p>
      </dgm:t>
    </dgm:pt>
    <dgm:pt modelId="{7221AE79-683C-487D-ACA2-32EF05A12ED5}">
      <dgm:prSet/>
      <dgm:spPr/>
      <dgm:t>
        <a:bodyPr/>
        <a:lstStyle/>
        <a:p>
          <a:r>
            <a:rPr lang="pt-BR" dirty="0"/>
            <a:t>Gera a resposta final levando em consideração o contexto passado.</a:t>
          </a:r>
        </a:p>
      </dgm:t>
    </dgm:pt>
    <dgm:pt modelId="{93BEA4DA-7DCE-4CB9-A1E0-20BFD7AA7C1D}" type="parTrans" cxnId="{D823C4D3-1C8F-4CA2-AD8A-062F80AA0593}">
      <dgm:prSet/>
      <dgm:spPr/>
      <dgm:t>
        <a:bodyPr/>
        <a:lstStyle/>
        <a:p>
          <a:endParaRPr lang="pt-BR"/>
        </a:p>
      </dgm:t>
    </dgm:pt>
    <dgm:pt modelId="{D6F05692-5330-4CBB-8E46-3E8C1E628A58}" type="sibTrans" cxnId="{D823C4D3-1C8F-4CA2-AD8A-062F80AA0593}">
      <dgm:prSet/>
      <dgm:spPr/>
      <dgm:t>
        <a:bodyPr/>
        <a:lstStyle/>
        <a:p>
          <a:endParaRPr lang="pt-BR"/>
        </a:p>
      </dgm:t>
    </dgm:pt>
    <dgm:pt modelId="{0580C383-85A3-425E-A44E-5E7306FF943E}" type="pres">
      <dgm:prSet presAssocID="{08F627ED-A304-4697-8C44-18E45D3D2B1A}" presName="Name0" presStyleCnt="0">
        <dgm:presLayoutVars>
          <dgm:chMax/>
          <dgm:chPref/>
          <dgm:animLvl val="lvl"/>
        </dgm:presLayoutVars>
      </dgm:prSet>
      <dgm:spPr/>
    </dgm:pt>
    <dgm:pt modelId="{78B1F1D9-D4A1-4078-8320-A9F734DAF01D}" type="pres">
      <dgm:prSet presAssocID="{E5E4D699-C3CF-4415-B32C-A18B48AFE2A3}" presName="composite" presStyleCnt="0"/>
      <dgm:spPr/>
    </dgm:pt>
    <dgm:pt modelId="{556899F1-13C2-441E-879C-8B5F26234632}" type="pres">
      <dgm:prSet presAssocID="{E5E4D699-C3CF-4415-B32C-A18B48AFE2A3}" presName="Parent1" presStyleLbl="alignNode1" presStyleIdx="0" presStyleCnt="6">
        <dgm:presLayoutVars>
          <dgm:chMax val="1"/>
          <dgm:chPref val="1"/>
          <dgm:bulletEnabled val="1"/>
        </dgm:presLayoutVars>
      </dgm:prSet>
      <dgm:spPr/>
    </dgm:pt>
    <dgm:pt modelId="{3F8C8DF1-69FF-4267-9807-429FE1F669A4}" type="pres">
      <dgm:prSet presAssocID="{E5E4D699-C3CF-4415-B32C-A18B48AFE2A3}" presName="Childtext1" presStyleLbl="revTx" presStyleIdx="0" presStyleCnt="6">
        <dgm:presLayoutVars>
          <dgm:chMax val="0"/>
          <dgm:chPref val="0"/>
          <dgm:bulletEnabled/>
        </dgm:presLayoutVars>
      </dgm:prSet>
      <dgm:spPr/>
    </dgm:pt>
    <dgm:pt modelId="{7CD542A5-A839-406E-A09D-761397CD34CA}" type="pres">
      <dgm:prSet presAssocID="{E5E4D699-C3CF-4415-B32C-A18B48AFE2A3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EAC9032-35F1-40A2-BA92-FC6DD5F3161F}" type="pres">
      <dgm:prSet presAssocID="{E5E4D699-C3CF-4415-B32C-A18B48AFE2A3}" presName="ConnectLineEnd" presStyleLbl="node1" presStyleIdx="0" presStyleCnt="6"/>
      <dgm:spPr/>
    </dgm:pt>
    <dgm:pt modelId="{CF11A881-B1B6-4E4B-9AB0-2514A9285EBA}" type="pres">
      <dgm:prSet presAssocID="{E5E4D699-C3CF-4415-B32C-A18B48AFE2A3}" presName="EmptyPane" presStyleCnt="0"/>
      <dgm:spPr/>
    </dgm:pt>
    <dgm:pt modelId="{0EDA1889-E3C7-4C7B-AA49-EF34A4D5D342}" type="pres">
      <dgm:prSet presAssocID="{61990FFE-20A5-4112-BACD-16BA28C36EBA}" presName="spaceBetweenRectangles" presStyleLbl="fgAcc1" presStyleIdx="0" presStyleCnt="5"/>
      <dgm:spPr/>
    </dgm:pt>
    <dgm:pt modelId="{AF022427-467C-44D2-B19C-073E877201DB}" type="pres">
      <dgm:prSet presAssocID="{5FC34D3A-C8D4-483C-8695-507470E74D50}" presName="composite" presStyleCnt="0"/>
      <dgm:spPr/>
    </dgm:pt>
    <dgm:pt modelId="{63AECF3B-25CA-476D-B7CA-904B4760CF3F}" type="pres">
      <dgm:prSet presAssocID="{5FC34D3A-C8D4-483C-8695-507470E74D50}" presName="Parent1" presStyleLbl="alignNode1" presStyleIdx="1" presStyleCnt="6">
        <dgm:presLayoutVars>
          <dgm:chMax val="1"/>
          <dgm:chPref val="1"/>
          <dgm:bulletEnabled val="1"/>
        </dgm:presLayoutVars>
      </dgm:prSet>
      <dgm:spPr/>
    </dgm:pt>
    <dgm:pt modelId="{7197D426-886B-449E-A886-FD13F5E0AC97}" type="pres">
      <dgm:prSet presAssocID="{5FC34D3A-C8D4-483C-8695-507470E74D50}" presName="Childtext1" presStyleLbl="revTx" presStyleIdx="1" presStyleCnt="6">
        <dgm:presLayoutVars>
          <dgm:chMax val="0"/>
          <dgm:chPref val="0"/>
          <dgm:bulletEnabled/>
        </dgm:presLayoutVars>
      </dgm:prSet>
      <dgm:spPr/>
    </dgm:pt>
    <dgm:pt modelId="{B9D6C9D4-469A-4107-97AE-8C43EA5CB946}" type="pres">
      <dgm:prSet presAssocID="{5FC34D3A-C8D4-483C-8695-507470E74D50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C1BEC2C0-22DD-44C4-AAFC-5C26B7685EF4}" type="pres">
      <dgm:prSet presAssocID="{5FC34D3A-C8D4-483C-8695-507470E74D50}" presName="ConnectLineEnd" presStyleLbl="node1" presStyleIdx="1" presStyleCnt="6"/>
      <dgm:spPr/>
    </dgm:pt>
    <dgm:pt modelId="{AC3D3D7F-40C6-4526-8B59-8E5946ACD3E0}" type="pres">
      <dgm:prSet presAssocID="{5FC34D3A-C8D4-483C-8695-507470E74D50}" presName="EmptyPane" presStyleCnt="0"/>
      <dgm:spPr/>
    </dgm:pt>
    <dgm:pt modelId="{1E3B17F3-BEE3-4918-AC1A-690DF45EE902}" type="pres">
      <dgm:prSet presAssocID="{1DECF9F5-40C0-4379-BCCE-7BCAAD54807B}" presName="spaceBetweenRectangles" presStyleLbl="fgAcc1" presStyleIdx="1" presStyleCnt="5"/>
      <dgm:spPr/>
    </dgm:pt>
    <dgm:pt modelId="{D1770950-AE34-40D9-810A-BC109B39D24D}" type="pres">
      <dgm:prSet presAssocID="{9845D52A-E054-4EB0-A5A3-32AE7DC6D645}" presName="composite" presStyleCnt="0"/>
      <dgm:spPr/>
    </dgm:pt>
    <dgm:pt modelId="{BF256D98-0EB6-41C8-AEED-E83691475757}" type="pres">
      <dgm:prSet presAssocID="{9845D52A-E054-4EB0-A5A3-32AE7DC6D645}" presName="Parent1" presStyleLbl="alignNode1" presStyleIdx="2" presStyleCnt="6">
        <dgm:presLayoutVars>
          <dgm:chMax val="1"/>
          <dgm:chPref val="1"/>
          <dgm:bulletEnabled val="1"/>
        </dgm:presLayoutVars>
      </dgm:prSet>
      <dgm:spPr/>
    </dgm:pt>
    <dgm:pt modelId="{DEDEAEC8-775B-4A0E-BDF8-C0B5BC0821DF}" type="pres">
      <dgm:prSet presAssocID="{9845D52A-E054-4EB0-A5A3-32AE7DC6D645}" presName="Childtext1" presStyleLbl="revTx" presStyleIdx="2" presStyleCnt="6">
        <dgm:presLayoutVars>
          <dgm:chMax val="0"/>
          <dgm:chPref val="0"/>
          <dgm:bulletEnabled/>
        </dgm:presLayoutVars>
      </dgm:prSet>
      <dgm:spPr/>
    </dgm:pt>
    <dgm:pt modelId="{D59E0661-D3C3-4072-9F55-5F1D1C88A7C9}" type="pres">
      <dgm:prSet presAssocID="{9845D52A-E054-4EB0-A5A3-32AE7DC6D645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A753F44-E78B-4293-B0C7-6430408A43FA}" type="pres">
      <dgm:prSet presAssocID="{9845D52A-E054-4EB0-A5A3-32AE7DC6D645}" presName="ConnectLineEnd" presStyleLbl="node1" presStyleIdx="2" presStyleCnt="6"/>
      <dgm:spPr/>
    </dgm:pt>
    <dgm:pt modelId="{40AE410E-3FB3-4E51-8DE0-EDECFB7DA049}" type="pres">
      <dgm:prSet presAssocID="{9845D52A-E054-4EB0-A5A3-32AE7DC6D645}" presName="EmptyPane" presStyleCnt="0"/>
      <dgm:spPr/>
    </dgm:pt>
    <dgm:pt modelId="{601495B8-8CCC-4CA7-9BCE-B7441480B866}" type="pres">
      <dgm:prSet presAssocID="{796364FD-7651-493A-AEE5-8DD45DF8EEAC}" presName="spaceBetweenRectangles" presStyleLbl="fgAcc1" presStyleIdx="2" presStyleCnt="5"/>
      <dgm:spPr/>
    </dgm:pt>
    <dgm:pt modelId="{5B34DA1A-FC3A-4252-92D3-378DC0EC0FE5}" type="pres">
      <dgm:prSet presAssocID="{9AC77E87-FC4D-4F04-889B-73358514DC0D}" presName="composite" presStyleCnt="0"/>
      <dgm:spPr/>
    </dgm:pt>
    <dgm:pt modelId="{2167599F-F719-471E-A82D-5E79BEF908F2}" type="pres">
      <dgm:prSet presAssocID="{9AC77E87-FC4D-4F04-889B-73358514DC0D}" presName="Parent1" presStyleLbl="alignNode1" presStyleIdx="3" presStyleCnt="6">
        <dgm:presLayoutVars>
          <dgm:chMax val="1"/>
          <dgm:chPref val="1"/>
          <dgm:bulletEnabled val="1"/>
        </dgm:presLayoutVars>
      </dgm:prSet>
      <dgm:spPr/>
    </dgm:pt>
    <dgm:pt modelId="{BFDCC47A-3FE9-44B5-9256-8406C22486BA}" type="pres">
      <dgm:prSet presAssocID="{9AC77E87-FC4D-4F04-889B-73358514DC0D}" presName="Childtext1" presStyleLbl="revTx" presStyleIdx="3" presStyleCnt="6">
        <dgm:presLayoutVars>
          <dgm:chMax val="0"/>
          <dgm:chPref val="0"/>
          <dgm:bulletEnabled/>
        </dgm:presLayoutVars>
      </dgm:prSet>
      <dgm:spPr/>
    </dgm:pt>
    <dgm:pt modelId="{DF12EC0F-ABC1-486B-A916-C06438CBEF0F}" type="pres">
      <dgm:prSet presAssocID="{9AC77E87-FC4D-4F04-889B-73358514DC0D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40BD0F3-FA93-4CE5-A91C-40B9CBAA8403}" type="pres">
      <dgm:prSet presAssocID="{9AC77E87-FC4D-4F04-889B-73358514DC0D}" presName="ConnectLineEnd" presStyleLbl="node1" presStyleIdx="3" presStyleCnt="6"/>
      <dgm:spPr/>
    </dgm:pt>
    <dgm:pt modelId="{D3810F1D-4B00-48FE-B4C9-510F3F52C1C3}" type="pres">
      <dgm:prSet presAssocID="{9AC77E87-FC4D-4F04-889B-73358514DC0D}" presName="EmptyPane" presStyleCnt="0"/>
      <dgm:spPr/>
    </dgm:pt>
    <dgm:pt modelId="{526F80A1-021F-467D-90D6-D23CC89A3311}" type="pres">
      <dgm:prSet presAssocID="{3A77AB9A-DF29-465E-A0A5-D4FA3D0C537F}" presName="spaceBetweenRectangles" presStyleLbl="fgAcc1" presStyleIdx="3" presStyleCnt="5"/>
      <dgm:spPr/>
    </dgm:pt>
    <dgm:pt modelId="{006B6F49-5A25-4341-ACA5-D9BBC3095A81}" type="pres">
      <dgm:prSet presAssocID="{A56FC6AA-0374-4B25-A0AB-5954B8476B5F}" presName="composite" presStyleCnt="0"/>
      <dgm:spPr/>
    </dgm:pt>
    <dgm:pt modelId="{3BD7CABE-BF5B-4D62-BE91-C53985AD9D86}" type="pres">
      <dgm:prSet presAssocID="{A56FC6AA-0374-4B25-A0AB-5954B8476B5F}" presName="Parent1" presStyleLbl="alignNode1" presStyleIdx="4" presStyleCnt="6">
        <dgm:presLayoutVars>
          <dgm:chMax val="1"/>
          <dgm:chPref val="1"/>
          <dgm:bulletEnabled val="1"/>
        </dgm:presLayoutVars>
      </dgm:prSet>
      <dgm:spPr/>
    </dgm:pt>
    <dgm:pt modelId="{87B9A41B-B5A1-4687-88B9-071112E5227B}" type="pres">
      <dgm:prSet presAssocID="{A56FC6AA-0374-4B25-A0AB-5954B8476B5F}" presName="Childtext1" presStyleLbl="revTx" presStyleIdx="4" presStyleCnt="6">
        <dgm:presLayoutVars>
          <dgm:chMax val="0"/>
          <dgm:chPref val="0"/>
          <dgm:bulletEnabled/>
        </dgm:presLayoutVars>
      </dgm:prSet>
      <dgm:spPr/>
    </dgm:pt>
    <dgm:pt modelId="{2A95E223-6641-47F6-A591-7AF4B8A977E0}" type="pres">
      <dgm:prSet presAssocID="{A56FC6AA-0374-4B25-A0AB-5954B8476B5F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8BAF5F5-6356-475B-8A05-B0B5D09D5350}" type="pres">
      <dgm:prSet presAssocID="{A56FC6AA-0374-4B25-A0AB-5954B8476B5F}" presName="ConnectLineEnd" presStyleLbl="node1" presStyleIdx="4" presStyleCnt="6"/>
      <dgm:spPr/>
    </dgm:pt>
    <dgm:pt modelId="{E2D4F99E-2909-4CC9-9082-FF132EC8BA0F}" type="pres">
      <dgm:prSet presAssocID="{A56FC6AA-0374-4B25-A0AB-5954B8476B5F}" presName="EmptyPane" presStyleCnt="0"/>
      <dgm:spPr/>
    </dgm:pt>
    <dgm:pt modelId="{58AF556F-12E2-40FB-A7DE-A30B467739B6}" type="pres">
      <dgm:prSet presAssocID="{634BF609-3FD7-4B48-A005-052501754074}" presName="spaceBetweenRectangles" presStyleLbl="fgAcc1" presStyleIdx="4" presStyleCnt="5"/>
      <dgm:spPr/>
    </dgm:pt>
    <dgm:pt modelId="{75453B05-F1C0-4CE9-B108-106477C2716B}" type="pres">
      <dgm:prSet presAssocID="{B28EE87C-249D-4C91-865F-679752AFE326}" presName="composite" presStyleCnt="0"/>
      <dgm:spPr/>
    </dgm:pt>
    <dgm:pt modelId="{FACAC0BB-BB51-4CC1-8CB2-6F0977C2F90B}" type="pres">
      <dgm:prSet presAssocID="{B28EE87C-249D-4C91-865F-679752AFE326}" presName="Parent1" presStyleLbl="alignNode1" presStyleIdx="5" presStyleCnt="6">
        <dgm:presLayoutVars>
          <dgm:chMax val="1"/>
          <dgm:chPref val="1"/>
          <dgm:bulletEnabled val="1"/>
        </dgm:presLayoutVars>
      </dgm:prSet>
      <dgm:spPr/>
    </dgm:pt>
    <dgm:pt modelId="{1BCE8B39-E7BA-44AB-AF37-CAD5944500FB}" type="pres">
      <dgm:prSet presAssocID="{B28EE87C-249D-4C91-865F-679752AFE326}" presName="Childtext1" presStyleLbl="revTx" presStyleIdx="5" presStyleCnt="6">
        <dgm:presLayoutVars>
          <dgm:chMax val="0"/>
          <dgm:chPref val="0"/>
          <dgm:bulletEnabled/>
        </dgm:presLayoutVars>
      </dgm:prSet>
      <dgm:spPr/>
    </dgm:pt>
    <dgm:pt modelId="{7E320A83-7B45-434D-8472-0A3CCB81AED8}" type="pres">
      <dgm:prSet presAssocID="{B28EE87C-249D-4C91-865F-679752AFE326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72954D5-3BA6-49BB-A83C-D86E22CD36CF}" type="pres">
      <dgm:prSet presAssocID="{B28EE87C-249D-4C91-865F-679752AFE326}" presName="ConnectLineEnd" presStyleLbl="node1" presStyleIdx="5" presStyleCnt="6"/>
      <dgm:spPr/>
    </dgm:pt>
    <dgm:pt modelId="{54149986-1BA5-4682-A8FC-D59163AD9F6F}" type="pres">
      <dgm:prSet presAssocID="{B28EE87C-249D-4C91-865F-679752AFE326}" presName="EmptyPane" presStyleCnt="0"/>
      <dgm:spPr/>
    </dgm:pt>
  </dgm:ptLst>
  <dgm:cxnLst>
    <dgm:cxn modelId="{82C2E40D-9BC0-4ADA-915E-708000D2737D}" srcId="{E5E4D699-C3CF-4415-B32C-A18B48AFE2A3}" destId="{9DB38719-EEF9-4638-91CE-8E8C646CC524}" srcOrd="0" destOrd="0" parTransId="{2D70C797-29DD-498F-9D71-4F6A2362408D}" sibTransId="{B8EFC625-D79E-4B16-A077-46ABEB1913DC}"/>
    <dgm:cxn modelId="{6E1E710E-5FCE-4A3A-BCC2-57EE88D2B611}" type="presOf" srcId="{9845D52A-E054-4EB0-A5A3-32AE7DC6D645}" destId="{BF256D98-0EB6-41C8-AEED-E83691475757}" srcOrd="0" destOrd="0" presId="urn:microsoft.com/office/officeart/2016/7/layout/HexagonTimeline"/>
    <dgm:cxn modelId="{B04C6215-C46D-4282-963F-02A26E25C8AB}" srcId="{08F627ED-A304-4697-8C44-18E45D3D2B1A}" destId="{9845D52A-E054-4EB0-A5A3-32AE7DC6D645}" srcOrd="2" destOrd="0" parTransId="{952EE001-86C3-4022-96EE-ABDB540B8A78}" sibTransId="{796364FD-7651-493A-AEE5-8DD45DF8EEAC}"/>
    <dgm:cxn modelId="{0BBE1328-2BDE-48E8-8607-729E9AD5CC15}" type="presOf" srcId="{9DB38719-EEF9-4638-91CE-8E8C646CC524}" destId="{3F8C8DF1-69FF-4267-9807-429FE1F669A4}" srcOrd="0" destOrd="0" presId="urn:microsoft.com/office/officeart/2016/7/layout/HexagonTimeline"/>
    <dgm:cxn modelId="{BD204A29-3AE9-4D43-8D20-E6691DA3D10E}" type="presOf" srcId="{566C4A8F-CE66-4FF5-AF11-6C385F74A275}" destId="{DEDEAEC8-775B-4A0E-BDF8-C0B5BC0821DF}" srcOrd="0" destOrd="0" presId="urn:microsoft.com/office/officeart/2016/7/layout/HexagonTimeline"/>
    <dgm:cxn modelId="{C5D8602B-517E-43E4-BD3A-FC1FECDD1246}" type="presOf" srcId="{08F627ED-A304-4697-8C44-18E45D3D2B1A}" destId="{0580C383-85A3-425E-A44E-5E7306FF943E}" srcOrd="0" destOrd="0" presId="urn:microsoft.com/office/officeart/2016/7/layout/HexagonTimeline"/>
    <dgm:cxn modelId="{66E8CE3C-459F-4648-B4D7-5039298A0E92}" srcId="{9845D52A-E054-4EB0-A5A3-32AE7DC6D645}" destId="{566C4A8F-CE66-4FF5-AF11-6C385F74A275}" srcOrd="0" destOrd="0" parTransId="{375C5A5E-5F04-4FE8-98F8-795867C18A18}" sibTransId="{E74B8A5E-78D9-4E5B-86E1-203DE271581F}"/>
    <dgm:cxn modelId="{6D67163F-4880-4E0E-B95A-F0DDE2AB3673}" type="presOf" srcId="{C2F0E5C9-2943-4A9B-872F-ECF6B159E9F4}" destId="{BFDCC47A-3FE9-44B5-9256-8406C22486BA}" srcOrd="0" destOrd="0" presId="urn:microsoft.com/office/officeart/2016/7/layout/HexagonTimeline"/>
    <dgm:cxn modelId="{17B1A05C-7B83-4F0D-9768-DB3013D05022}" srcId="{A56FC6AA-0374-4B25-A0AB-5954B8476B5F}" destId="{6F605EAB-EDAE-4880-8BAA-777476BF628C}" srcOrd="0" destOrd="0" parTransId="{60EC1070-1C3A-45A5-AC16-8F4B4B29BFCB}" sibTransId="{384B24F9-3FF1-4D20-A263-6DDBF685B86F}"/>
    <dgm:cxn modelId="{04774158-8FAB-47B4-A2EE-D3D3A7E958BE}" srcId="{08F627ED-A304-4697-8C44-18E45D3D2B1A}" destId="{9AC77E87-FC4D-4F04-889B-73358514DC0D}" srcOrd="3" destOrd="0" parTransId="{B29F90F6-921F-42B9-A496-5D121F61821E}" sibTransId="{3A77AB9A-DF29-465E-A0A5-D4FA3D0C537F}"/>
    <dgm:cxn modelId="{FF79A57F-A2E9-483E-AD10-5F90BB6D9BFF}" type="presOf" srcId="{5FC34D3A-C8D4-483C-8695-507470E74D50}" destId="{63AECF3B-25CA-476D-B7CA-904B4760CF3F}" srcOrd="0" destOrd="0" presId="urn:microsoft.com/office/officeart/2016/7/layout/HexagonTimeline"/>
    <dgm:cxn modelId="{FB0FA082-3950-4822-951F-05A1A9548F18}" srcId="{5FC34D3A-C8D4-483C-8695-507470E74D50}" destId="{C057D6ED-8F49-42DC-B8A7-C07F68F0F734}" srcOrd="0" destOrd="0" parTransId="{131D11D9-3030-4E3B-8F84-0108E6497B2A}" sibTransId="{6E885013-4246-43E1-A818-2251A99C8FD2}"/>
    <dgm:cxn modelId="{F7608388-5A1F-4FE9-96E5-520EA7B1F725}" srcId="{9AC77E87-FC4D-4F04-889B-73358514DC0D}" destId="{C2F0E5C9-2943-4A9B-872F-ECF6B159E9F4}" srcOrd="0" destOrd="0" parTransId="{8FBB852D-32B7-4273-9DE3-951F1CFE69EC}" sibTransId="{1A62CB6F-38D7-44F2-AFAB-0C4382E3DA24}"/>
    <dgm:cxn modelId="{D65CFF9B-4EC1-4497-977E-AA2CDF639911}" srcId="{08F627ED-A304-4697-8C44-18E45D3D2B1A}" destId="{A56FC6AA-0374-4B25-A0AB-5954B8476B5F}" srcOrd="4" destOrd="0" parTransId="{C793D034-4CD3-4222-9335-CD81194445C3}" sibTransId="{634BF609-3FD7-4B48-A005-052501754074}"/>
    <dgm:cxn modelId="{565845AE-8BC4-4945-892C-39FB6777DE54}" type="presOf" srcId="{7221AE79-683C-487D-ACA2-32EF05A12ED5}" destId="{1BCE8B39-E7BA-44AB-AF37-CAD5944500FB}" srcOrd="0" destOrd="0" presId="urn:microsoft.com/office/officeart/2016/7/layout/HexagonTimeline"/>
    <dgm:cxn modelId="{03EEB0AF-5DAE-476B-A5C0-50C699100825}" type="presOf" srcId="{B28EE87C-249D-4C91-865F-679752AFE326}" destId="{FACAC0BB-BB51-4CC1-8CB2-6F0977C2F90B}" srcOrd="0" destOrd="0" presId="urn:microsoft.com/office/officeart/2016/7/layout/HexagonTimeline"/>
    <dgm:cxn modelId="{C40B0CB2-71FD-4856-BD61-E2C1E5400DAC}" srcId="{08F627ED-A304-4697-8C44-18E45D3D2B1A}" destId="{B28EE87C-249D-4C91-865F-679752AFE326}" srcOrd="5" destOrd="0" parTransId="{085FC8C2-E433-4225-9942-3352E661FCFE}" sibTransId="{7F4BDD31-D8CA-49F1-83FD-A829BDBE1E01}"/>
    <dgm:cxn modelId="{A6BB1BBC-671E-4B35-937E-DD6E947B3158}" type="presOf" srcId="{C057D6ED-8F49-42DC-B8A7-C07F68F0F734}" destId="{7197D426-886B-449E-A886-FD13F5E0AC97}" srcOrd="0" destOrd="0" presId="urn:microsoft.com/office/officeart/2016/7/layout/HexagonTimeline"/>
    <dgm:cxn modelId="{EBF452CA-3471-43AB-ACE9-A8D1E3C66270}" type="presOf" srcId="{E5E4D699-C3CF-4415-B32C-A18B48AFE2A3}" destId="{556899F1-13C2-441E-879C-8B5F26234632}" srcOrd="0" destOrd="0" presId="urn:microsoft.com/office/officeart/2016/7/layout/HexagonTimeline"/>
    <dgm:cxn modelId="{277179CE-E2F5-4733-8D23-9E37CACB7B9E}" srcId="{08F627ED-A304-4697-8C44-18E45D3D2B1A}" destId="{5FC34D3A-C8D4-483C-8695-507470E74D50}" srcOrd="1" destOrd="0" parTransId="{9978A89C-C2F1-4241-807C-13619E6D6376}" sibTransId="{1DECF9F5-40C0-4379-BCCE-7BCAAD54807B}"/>
    <dgm:cxn modelId="{D83265D3-E692-4137-90D3-748CD191DC94}" type="presOf" srcId="{9AC77E87-FC4D-4F04-889B-73358514DC0D}" destId="{2167599F-F719-471E-A82D-5E79BEF908F2}" srcOrd="0" destOrd="0" presId="urn:microsoft.com/office/officeart/2016/7/layout/HexagonTimeline"/>
    <dgm:cxn modelId="{D823C4D3-1C8F-4CA2-AD8A-062F80AA0593}" srcId="{B28EE87C-249D-4C91-865F-679752AFE326}" destId="{7221AE79-683C-487D-ACA2-32EF05A12ED5}" srcOrd="0" destOrd="0" parTransId="{93BEA4DA-7DCE-4CB9-A1E0-20BFD7AA7C1D}" sibTransId="{D6F05692-5330-4CBB-8E46-3E8C1E628A58}"/>
    <dgm:cxn modelId="{351B5EDE-F781-4AD1-B661-4EF3181C5C03}" type="presOf" srcId="{6F605EAB-EDAE-4880-8BAA-777476BF628C}" destId="{87B9A41B-B5A1-4687-88B9-071112E5227B}" srcOrd="0" destOrd="0" presId="urn:microsoft.com/office/officeart/2016/7/layout/HexagonTimeline"/>
    <dgm:cxn modelId="{A2DF84EA-DA42-4F03-BD6F-8E8D9966CB10}" srcId="{08F627ED-A304-4697-8C44-18E45D3D2B1A}" destId="{E5E4D699-C3CF-4415-B32C-A18B48AFE2A3}" srcOrd="0" destOrd="0" parTransId="{C7C70553-EB1A-4554-849D-8153CC4AFCEB}" sibTransId="{61990FFE-20A5-4112-BACD-16BA28C36EBA}"/>
    <dgm:cxn modelId="{D79BF0EB-0765-47F9-9755-E00DC46E3720}" type="presOf" srcId="{A56FC6AA-0374-4B25-A0AB-5954B8476B5F}" destId="{3BD7CABE-BF5B-4D62-BE91-C53985AD9D86}" srcOrd="0" destOrd="0" presId="urn:microsoft.com/office/officeart/2016/7/layout/HexagonTimeline"/>
    <dgm:cxn modelId="{F6B66A9F-F428-4AD7-99F8-E293C148ADA4}" type="presParOf" srcId="{0580C383-85A3-425E-A44E-5E7306FF943E}" destId="{78B1F1D9-D4A1-4078-8320-A9F734DAF01D}" srcOrd="0" destOrd="0" presId="urn:microsoft.com/office/officeart/2016/7/layout/HexagonTimeline"/>
    <dgm:cxn modelId="{F8D9346E-E7B0-4A3E-A3E5-66D91A5BB4EF}" type="presParOf" srcId="{78B1F1D9-D4A1-4078-8320-A9F734DAF01D}" destId="{556899F1-13C2-441E-879C-8B5F26234632}" srcOrd="0" destOrd="0" presId="urn:microsoft.com/office/officeart/2016/7/layout/HexagonTimeline"/>
    <dgm:cxn modelId="{1F4BFCED-49A0-470B-807C-94766C1A6E88}" type="presParOf" srcId="{78B1F1D9-D4A1-4078-8320-A9F734DAF01D}" destId="{3F8C8DF1-69FF-4267-9807-429FE1F669A4}" srcOrd="1" destOrd="0" presId="urn:microsoft.com/office/officeart/2016/7/layout/HexagonTimeline"/>
    <dgm:cxn modelId="{453F1C98-FCC0-488D-9610-0BEFFADC7BBD}" type="presParOf" srcId="{78B1F1D9-D4A1-4078-8320-A9F734DAF01D}" destId="{7CD542A5-A839-406E-A09D-761397CD34CA}" srcOrd="2" destOrd="0" presId="urn:microsoft.com/office/officeart/2016/7/layout/HexagonTimeline"/>
    <dgm:cxn modelId="{1D60F2B8-EC42-4898-9347-2E9FEA726633}" type="presParOf" srcId="{78B1F1D9-D4A1-4078-8320-A9F734DAF01D}" destId="{8EAC9032-35F1-40A2-BA92-FC6DD5F3161F}" srcOrd="3" destOrd="0" presId="urn:microsoft.com/office/officeart/2016/7/layout/HexagonTimeline"/>
    <dgm:cxn modelId="{0C4C8501-E8D0-4411-8A38-A7BBFDB0E499}" type="presParOf" srcId="{78B1F1D9-D4A1-4078-8320-A9F734DAF01D}" destId="{CF11A881-B1B6-4E4B-9AB0-2514A9285EBA}" srcOrd="4" destOrd="0" presId="urn:microsoft.com/office/officeart/2016/7/layout/HexagonTimeline"/>
    <dgm:cxn modelId="{1070EAB3-C0F2-4158-9934-A96BE7D30CD9}" type="presParOf" srcId="{0580C383-85A3-425E-A44E-5E7306FF943E}" destId="{0EDA1889-E3C7-4C7B-AA49-EF34A4D5D342}" srcOrd="1" destOrd="0" presId="urn:microsoft.com/office/officeart/2016/7/layout/HexagonTimeline"/>
    <dgm:cxn modelId="{FFEB116A-0DE3-4720-BD99-8ABC77BD1C02}" type="presParOf" srcId="{0580C383-85A3-425E-A44E-5E7306FF943E}" destId="{AF022427-467C-44D2-B19C-073E877201DB}" srcOrd="2" destOrd="0" presId="urn:microsoft.com/office/officeart/2016/7/layout/HexagonTimeline"/>
    <dgm:cxn modelId="{9EF28E46-6E27-4C18-BDF8-0BFCC94FA57E}" type="presParOf" srcId="{AF022427-467C-44D2-B19C-073E877201DB}" destId="{63AECF3B-25CA-476D-B7CA-904B4760CF3F}" srcOrd="0" destOrd="0" presId="urn:microsoft.com/office/officeart/2016/7/layout/HexagonTimeline"/>
    <dgm:cxn modelId="{E6ED1BB3-E46F-42D9-9458-24DED11FEC07}" type="presParOf" srcId="{AF022427-467C-44D2-B19C-073E877201DB}" destId="{7197D426-886B-449E-A886-FD13F5E0AC97}" srcOrd="1" destOrd="0" presId="urn:microsoft.com/office/officeart/2016/7/layout/HexagonTimeline"/>
    <dgm:cxn modelId="{FECFBD0C-B248-4FB1-86E5-D192B987C2F5}" type="presParOf" srcId="{AF022427-467C-44D2-B19C-073E877201DB}" destId="{B9D6C9D4-469A-4107-97AE-8C43EA5CB946}" srcOrd="2" destOrd="0" presId="urn:microsoft.com/office/officeart/2016/7/layout/HexagonTimeline"/>
    <dgm:cxn modelId="{B645B247-C944-4B53-A533-FC70B88844CA}" type="presParOf" srcId="{AF022427-467C-44D2-B19C-073E877201DB}" destId="{C1BEC2C0-22DD-44C4-AAFC-5C26B7685EF4}" srcOrd="3" destOrd="0" presId="urn:microsoft.com/office/officeart/2016/7/layout/HexagonTimeline"/>
    <dgm:cxn modelId="{EFEB0104-9BE6-4BE6-8CA4-080E4EC1D796}" type="presParOf" srcId="{AF022427-467C-44D2-B19C-073E877201DB}" destId="{AC3D3D7F-40C6-4526-8B59-8E5946ACD3E0}" srcOrd="4" destOrd="0" presId="urn:microsoft.com/office/officeart/2016/7/layout/HexagonTimeline"/>
    <dgm:cxn modelId="{30813E9F-92FE-457F-A798-34AED8C14747}" type="presParOf" srcId="{0580C383-85A3-425E-A44E-5E7306FF943E}" destId="{1E3B17F3-BEE3-4918-AC1A-690DF45EE902}" srcOrd="3" destOrd="0" presId="urn:microsoft.com/office/officeart/2016/7/layout/HexagonTimeline"/>
    <dgm:cxn modelId="{BFE8FC82-748F-4007-B16A-8ADD470E5CE8}" type="presParOf" srcId="{0580C383-85A3-425E-A44E-5E7306FF943E}" destId="{D1770950-AE34-40D9-810A-BC109B39D24D}" srcOrd="4" destOrd="0" presId="urn:microsoft.com/office/officeart/2016/7/layout/HexagonTimeline"/>
    <dgm:cxn modelId="{DFBD7509-815F-4FB8-A809-02375B172794}" type="presParOf" srcId="{D1770950-AE34-40D9-810A-BC109B39D24D}" destId="{BF256D98-0EB6-41C8-AEED-E83691475757}" srcOrd="0" destOrd="0" presId="urn:microsoft.com/office/officeart/2016/7/layout/HexagonTimeline"/>
    <dgm:cxn modelId="{0C3DD67A-9FDC-4E90-B290-3282E9CF1422}" type="presParOf" srcId="{D1770950-AE34-40D9-810A-BC109B39D24D}" destId="{DEDEAEC8-775B-4A0E-BDF8-C0B5BC0821DF}" srcOrd="1" destOrd="0" presId="urn:microsoft.com/office/officeart/2016/7/layout/HexagonTimeline"/>
    <dgm:cxn modelId="{DE943765-9F2B-414A-B8D6-82E9446F1B9C}" type="presParOf" srcId="{D1770950-AE34-40D9-810A-BC109B39D24D}" destId="{D59E0661-D3C3-4072-9F55-5F1D1C88A7C9}" srcOrd="2" destOrd="0" presId="urn:microsoft.com/office/officeart/2016/7/layout/HexagonTimeline"/>
    <dgm:cxn modelId="{8BCF504B-2DB1-409E-91C5-1930DC978596}" type="presParOf" srcId="{D1770950-AE34-40D9-810A-BC109B39D24D}" destId="{4A753F44-E78B-4293-B0C7-6430408A43FA}" srcOrd="3" destOrd="0" presId="urn:microsoft.com/office/officeart/2016/7/layout/HexagonTimeline"/>
    <dgm:cxn modelId="{D5E0E930-6D1D-4CA3-9410-1B7166E1ECE6}" type="presParOf" srcId="{D1770950-AE34-40D9-810A-BC109B39D24D}" destId="{40AE410E-3FB3-4E51-8DE0-EDECFB7DA049}" srcOrd="4" destOrd="0" presId="urn:microsoft.com/office/officeart/2016/7/layout/HexagonTimeline"/>
    <dgm:cxn modelId="{91F94770-C15E-4938-B10F-2A7CBA135758}" type="presParOf" srcId="{0580C383-85A3-425E-A44E-5E7306FF943E}" destId="{601495B8-8CCC-4CA7-9BCE-B7441480B866}" srcOrd="5" destOrd="0" presId="urn:microsoft.com/office/officeart/2016/7/layout/HexagonTimeline"/>
    <dgm:cxn modelId="{D2F630C4-800F-4F2C-96C2-5FAC8C3DDA3F}" type="presParOf" srcId="{0580C383-85A3-425E-A44E-5E7306FF943E}" destId="{5B34DA1A-FC3A-4252-92D3-378DC0EC0FE5}" srcOrd="6" destOrd="0" presId="urn:microsoft.com/office/officeart/2016/7/layout/HexagonTimeline"/>
    <dgm:cxn modelId="{42E56619-0899-4F93-AA04-6B89D6E75EE2}" type="presParOf" srcId="{5B34DA1A-FC3A-4252-92D3-378DC0EC0FE5}" destId="{2167599F-F719-471E-A82D-5E79BEF908F2}" srcOrd="0" destOrd="0" presId="urn:microsoft.com/office/officeart/2016/7/layout/HexagonTimeline"/>
    <dgm:cxn modelId="{CC8BB429-1C1D-41D0-9C32-118F0D311091}" type="presParOf" srcId="{5B34DA1A-FC3A-4252-92D3-378DC0EC0FE5}" destId="{BFDCC47A-3FE9-44B5-9256-8406C22486BA}" srcOrd="1" destOrd="0" presId="urn:microsoft.com/office/officeart/2016/7/layout/HexagonTimeline"/>
    <dgm:cxn modelId="{4363C672-AA2C-4885-821C-BF5619A95076}" type="presParOf" srcId="{5B34DA1A-FC3A-4252-92D3-378DC0EC0FE5}" destId="{DF12EC0F-ABC1-486B-A916-C06438CBEF0F}" srcOrd="2" destOrd="0" presId="urn:microsoft.com/office/officeart/2016/7/layout/HexagonTimeline"/>
    <dgm:cxn modelId="{F95F8B9A-6966-4FC1-9D25-C6B1B1EDE017}" type="presParOf" srcId="{5B34DA1A-FC3A-4252-92D3-378DC0EC0FE5}" destId="{140BD0F3-FA93-4CE5-A91C-40B9CBAA8403}" srcOrd="3" destOrd="0" presId="urn:microsoft.com/office/officeart/2016/7/layout/HexagonTimeline"/>
    <dgm:cxn modelId="{C6E7CA53-3FC8-438D-A502-77876C4B69E0}" type="presParOf" srcId="{5B34DA1A-FC3A-4252-92D3-378DC0EC0FE5}" destId="{D3810F1D-4B00-48FE-B4C9-510F3F52C1C3}" srcOrd="4" destOrd="0" presId="urn:microsoft.com/office/officeart/2016/7/layout/HexagonTimeline"/>
    <dgm:cxn modelId="{826309AC-F8BE-44D2-A1AD-3CF3D31AC007}" type="presParOf" srcId="{0580C383-85A3-425E-A44E-5E7306FF943E}" destId="{526F80A1-021F-467D-90D6-D23CC89A3311}" srcOrd="7" destOrd="0" presId="urn:microsoft.com/office/officeart/2016/7/layout/HexagonTimeline"/>
    <dgm:cxn modelId="{93559D21-FCF7-46F0-A9A2-C2879CDCCB38}" type="presParOf" srcId="{0580C383-85A3-425E-A44E-5E7306FF943E}" destId="{006B6F49-5A25-4341-ACA5-D9BBC3095A81}" srcOrd="8" destOrd="0" presId="urn:microsoft.com/office/officeart/2016/7/layout/HexagonTimeline"/>
    <dgm:cxn modelId="{E61C9213-5FFF-4C62-9459-6A57312F36B8}" type="presParOf" srcId="{006B6F49-5A25-4341-ACA5-D9BBC3095A81}" destId="{3BD7CABE-BF5B-4D62-BE91-C53985AD9D86}" srcOrd="0" destOrd="0" presId="urn:microsoft.com/office/officeart/2016/7/layout/HexagonTimeline"/>
    <dgm:cxn modelId="{60B84F3F-1506-4E50-85B4-8BF585F9E063}" type="presParOf" srcId="{006B6F49-5A25-4341-ACA5-D9BBC3095A81}" destId="{87B9A41B-B5A1-4687-88B9-071112E5227B}" srcOrd="1" destOrd="0" presId="urn:microsoft.com/office/officeart/2016/7/layout/HexagonTimeline"/>
    <dgm:cxn modelId="{B32D1712-A4D2-4574-949B-2E5890BE07E0}" type="presParOf" srcId="{006B6F49-5A25-4341-ACA5-D9BBC3095A81}" destId="{2A95E223-6641-47F6-A591-7AF4B8A977E0}" srcOrd="2" destOrd="0" presId="urn:microsoft.com/office/officeart/2016/7/layout/HexagonTimeline"/>
    <dgm:cxn modelId="{5875EB66-E819-483C-AE58-41414F33413D}" type="presParOf" srcId="{006B6F49-5A25-4341-ACA5-D9BBC3095A81}" destId="{38BAF5F5-6356-475B-8A05-B0B5D09D5350}" srcOrd="3" destOrd="0" presId="urn:microsoft.com/office/officeart/2016/7/layout/HexagonTimeline"/>
    <dgm:cxn modelId="{F353CDCB-B59B-4233-A14C-1422B13A58D6}" type="presParOf" srcId="{006B6F49-5A25-4341-ACA5-D9BBC3095A81}" destId="{E2D4F99E-2909-4CC9-9082-FF132EC8BA0F}" srcOrd="4" destOrd="0" presId="urn:microsoft.com/office/officeart/2016/7/layout/HexagonTimeline"/>
    <dgm:cxn modelId="{34798E66-3C66-4E42-8834-DE97C43A4B6A}" type="presParOf" srcId="{0580C383-85A3-425E-A44E-5E7306FF943E}" destId="{58AF556F-12E2-40FB-A7DE-A30B467739B6}" srcOrd="9" destOrd="0" presId="urn:microsoft.com/office/officeart/2016/7/layout/HexagonTimeline"/>
    <dgm:cxn modelId="{08102445-6B26-406F-8C4D-8A111BD073E7}" type="presParOf" srcId="{0580C383-85A3-425E-A44E-5E7306FF943E}" destId="{75453B05-F1C0-4CE9-B108-106477C2716B}" srcOrd="10" destOrd="0" presId="urn:microsoft.com/office/officeart/2016/7/layout/HexagonTimeline"/>
    <dgm:cxn modelId="{206AEBB0-6438-4A08-9722-A0EC01051CBF}" type="presParOf" srcId="{75453B05-F1C0-4CE9-B108-106477C2716B}" destId="{FACAC0BB-BB51-4CC1-8CB2-6F0977C2F90B}" srcOrd="0" destOrd="0" presId="urn:microsoft.com/office/officeart/2016/7/layout/HexagonTimeline"/>
    <dgm:cxn modelId="{C0B67A41-0CF8-4AF3-925C-ECA39B210A11}" type="presParOf" srcId="{75453B05-F1C0-4CE9-B108-106477C2716B}" destId="{1BCE8B39-E7BA-44AB-AF37-CAD5944500FB}" srcOrd="1" destOrd="0" presId="urn:microsoft.com/office/officeart/2016/7/layout/HexagonTimeline"/>
    <dgm:cxn modelId="{E23F727F-7AC8-46FE-82A1-B84DED5F8F78}" type="presParOf" srcId="{75453B05-F1C0-4CE9-B108-106477C2716B}" destId="{7E320A83-7B45-434D-8472-0A3CCB81AED8}" srcOrd="2" destOrd="0" presId="urn:microsoft.com/office/officeart/2016/7/layout/HexagonTimeline"/>
    <dgm:cxn modelId="{2C972B36-4CCF-44EE-903B-412D3394D20A}" type="presParOf" srcId="{75453B05-F1C0-4CE9-B108-106477C2716B}" destId="{B72954D5-3BA6-49BB-A83C-D86E22CD36CF}" srcOrd="3" destOrd="0" presId="urn:microsoft.com/office/officeart/2016/7/layout/HexagonTimeline"/>
    <dgm:cxn modelId="{E3688080-8DA3-4F3D-BDCD-97A360562BB6}" type="presParOf" srcId="{75453B05-F1C0-4CE9-B108-106477C2716B}" destId="{54149986-1BA5-4682-A8FC-D59163AD9F6F}" srcOrd="4" destOrd="0" presId="urn:microsoft.com/office/officeart/2016/7/layout/Hexago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899F1-13C2-441E-879C-8B5F26234632}">
      <dsp:nvSpPr>
        <dsp:cNvPr id="0" name=""/>
        <dsp:cNvSpPr/>
      </dsp:nvSpPr>
      <dsp:spPr>
        <a:xfrm>
          <a:off x="252144" y="1939538"/>
          <a:ext cx="1270140" cy="528965"/>
        </a:xfrm>
        <a:prstGeom prst="homePlate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🧑‍💻 </a:t>
          </a:r>
          <a:r>
            <a:rPr lang="pt-BR" sz="1100" kern="1200" noProof="0" dirty="0" err="1"/>
            <a:t>User</a:t>
          </a:r>
          <a:r>
            <a:rPr lang="pt-BR" sz="1100" kern="1200" noProof="0" dirty="0"/>
            <a:t> Query</a:t>
          </a:r>
        </a:p>
      </dsp:txBody>
      <dsp:txXfrm>
        <a:off x="252144" y="1939538"/>
        <a:ext cx="1164347" cy="528965"/>
      </dsp:txXfrm>
    </dsp:sp>
    <dsp:sp modelId="{3F8C8DF1-69FF-4267-9807-429FE1F669A4}">
      <dsp:nvSpPr>
        <dsp:cNvPr id="0" name=""/>
        <dsp:cNvSpPr/>
      </dsp:nvSpPr>
      <dsp:spPr>
        <a:xfrm>
          <a:off x="5173" y="0"/>
          <a:ext cx="1764083" cy="141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7790" rIns="0" bIns="97790" numCol="1" spcCol="1270" rtlCol="0" anchor="b" anchorCtr="1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Pergunta Feita Pelo Usuário</a:t>
          </a:r>
        </a:p>
      </dsp:txBody>
      <dsp:txXfrm>
        <a:off x="5173" y="0"/>
        <a:ext cx="1764083" cy="1410573"/>
      </dsp:txXfrm>
    </dsp:sp>
    <dsp:sp modelId="{0EDA1889-E3C7-4C7B-AA49-EF34A4D5D342}">
      <dsp:nvSpPr>
        <dsp:cNvPr id="0" name=""/>
        <dsp:cNvSpPr/>
      </dsp:nvSpPr>
      <dsp:spPr>
        <a:xfrm>
          <a:off x="1522285" y="2204021"/>
          <a:ext cx="4939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943" y="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542A5-A839-406E-A09D-761397CD34CA}">
      <dsp:nvSpPr>
        <dsp:cNvPr id="0" name=""/>
        <dsp:cNvSpPr/>
      </dsp:nvSpPr>
      <dsp:spPr>
        <a:xfrm>
          <a:off x="887215" y="1498734"/>
          <a:ext cx="0" cy="44080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9032-35F1-40A2-BA92-FC6DD5F3161F}">
      <dsp:nvSpPr>
        <dsp:cNvPr id="0" name=""/>
        <dsp:cNvSpPr/>
      </dsp:nvSpPr>
      <dsp:spPr>
        <a:xfrm>
          <a:off x="843134" y="1410573"/>
          <a:ext cx="88160" cy="88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AECF3B-25CA-476D-B7CA-904B4760CF3F}">
      <dsp:nvSpPr>
        <dsp:cNvPr id="0" name=""/>
        <dsp:cNvSpPr/>
      </dsp:nvSpPr>
      <dsp:spPr>
        <a:xfrm>
          <a:off x="2016228" y="1939538"/>
          <a:ext cx="1270140" cy="528965"/>
        </a:xfrm>
        <a:prstGeom prst="hexagon">
          <a:avLst>
            <a:gd name="adj" fmla="val 40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🔍 </a:t>
          </a:r>
          <a:r>
            <a:rPr lang="pt-BR" sz="1100" kern="1200" noProof="0" dirty="0" err="1"/>
            <a:t>Retriever</a:t>
          </a:r>
          <a:endParaRPr lang="pt-BR" sz="1100" kern="1200" noProof="0" dirty="0"/>
        </a:p>
      </dsp:txBody>
      <dsp:txXfrm>
        <a:off x="2192602" y="2012991"/>
        <a:ext cx="917392" cy="382059"/>
      </dsp:txXfrm>
    </dsp:sp>
    <dsp:sp modelId="{7197D426-886B-449E-A886-FD13F5E0AC97}">
      <dsp:nvSpPr>
        <dsp:cNvPr id="0" name=""/>
        <dsp:cNvSpPr/>
      </dsp:nvSpPr>
      <dsp:spPr>
        <a:xfrm>
          <a:off x="1769256" y="2997469"/>
          <a:ext cx="1764083" cy="141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7790" rIns="0" bIns="97790" numCol="1" spcCol="1270" rtlCol="0" anchor="t" anchorCtr="1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Busca documentos relevantes ao assunto da pergunta.</a:t>
          </a:r>
        </a:p>
      </dsp:txBody>
      <dsp:txXfrm>
        <a:off x="1769256" y="2997469"/>
        <a:ext cx="1764083" cy="1410573"/>
      </dsp:txXfrm>
    </dsp:sp>
    <dsp:sp modelId="{1E3B17F3-BEE3-4918-AC1A-690DF45EE902}">
      <dsp:nvSpPr>
        <dsp:cNvPr id="0" name=""/>
        <dsp:cNvSpPr/>
      </dsp:nvSpPr>
      <dsp:spPr>
        <a:xfrm>
          <a:off x="3286368" y="2204021"/>
          <a:ext cx="4939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943" y="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C9D4-469A-4107-97AE-8C43EA5CB946}">
      <dsp:nvSpPr>
        <dsp:cNvPr id="0" name=""/>
        <dsp:cNvSpPr/>
      </dsp:nvSpPr>
      <dsp:spPr>
        <a:xfrm>
          <a:off x="2651298" y="2468504"/>
          <a:ext cx="0" cy="44080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EC2C0-22DD-44C4-AAFC-5C26B7685EF4}">
      <dsp:nvSpPr>
        <dsp:cNvPr id="0" name=""/>
        <dsp:cNvSpPr/>
      </dsp:nvSpPr>
      <dsp:spPr>
        <a:xfrm>
          <a:off x="2607218" y="2909308"/>
          <a:ext cx="88160" cy="88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56D98-0EB6-41C8-AEED-E83691475757}">
      <dsp:nvSpPr>
        <dsp:cNvPr id="0" name=""/>
        <dsp:cNvSpPr/>
      </dsp:nvSpPr>
      <dsp:spPr>
        <a:xfrm>
          <a:off x="3780312" y="1939538"/>
          <a:ext cx="1270140" cy="528965"/>
        </a:xfrm>
        <a:prstGeom prst="hexagon">
          <a:avLst>
            <a:gd name="adj" fmla="val 40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📚 Vector Store</a:t>
          </a:r>
        </a:p>
      </dsp:txBody>
      <dsp:txXfrm>
        <a:off x="3956686" y="2012991"/>
        <a:ext cx="917392" cy="382059"/>
      </dsp:txXfrm>
    </dsp:sp>
    <dsp:sp modelId="{DEDEAEC8-775B-4A0E-BDF8-C0B5BC0821DF}">
      <dsp:nvSpPr>
        <dsp:cNvPr id="0" name=""/>
        <dsp:cNvSpPr/>
      </dsp:nvSpPr>
      <dsp:spPr>
        <a:xfrm>
          <a:off x="3533340" y="0"/>
          <a:ext cx="1764083" cy="141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7790" rIns="0" bIns="97790" numCol="1" spcCol="1270" rtlCol="0" anchor="b" anchorCtr="1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Base vetorial contendo </a:t>
          </a:r>
          <a:r>
            <a:rPr lang="pt-BR" sz="1100" kern="1200" noProof="0" dirty="0" err="1"/>
            <a:t>embeddings</a:t>
          </a:r>
          <a:r>
            <a:rPr lang="pt-BR" sz="1100" kern="1200" noProof="0" dirty="0"/>
            <a:t> de documentos</a:t>
          </a:r>
        </a:p>
      </dsp:txBody>
      <dsp:txXfrm>
        <a:off x="3533340" y="0"/>
        <a:ext cx="1764083" cy="1410573"/>
      </dsp:txXfrm>
    </dsp:sp>
    <dsp:sp modelId="{601495B8-8CCC-4CA7-9BCE-B7441480B866}">
      <dsp:nvSpPr>
        <dsp:cNvPr id="0" name=""/>
        <dsp:cNvSpPr/>
      </dsp:nvSpPr>
      <dsp:spPr>
        <a:xfrm>
          <a:off x="5050452" y="2204021"/>
          <a:ext cx="4939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943" y="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E0661-D3C3-4072-9F55-5F1D1C88A7C9}">
      <dsp:nvSpPr>
        <dsp:cNvPr id="0" name=""/>
        <dsp:cNvSpPr/>
      </dsp:nvSpPr>
      <dsp:spPr>
        <a:xfrm>
          <a:off x="4415382" y="1498734"/>
          <a:ext cx="0" cy="44080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53F44-E78B-4293-B0C7-6430408A43FA}">
      <dsp:nvSpPr>
        <dsp:cNvPr id="0" name=""/>
        <dsp:cNvSpPr/>
      </dsp:nvSpPr>
      <dsp:spPr>
        <a:xfrm>
          <a:off x="4371301" y="1410573"/>
          <a:ext cx="88160" cy="88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67599F-F719-471E-A82D-5E79BEF908F2}">
      <dsp:nvSpPr>
        <dsp:cNvPr id="0" name=""/>
        <dsp:cNvSpPr/>
      </dsp:nvSpPr>
      <dsp:spPr>
        <a:xfrm>
          <a:off x="5544395" y="1939538"/>
          <a:ext cx="1270140" cy="528965"/>
        </a:xfrm>
        <a:prstGeom prst="hexagon">
          <a:avLst>
            <a:gd name="adj" fmla="val 40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📄 </a:t>
          </a:r>
          <a:r>
            <a:rPr lang="pt-BR" sz="1100" kern="1200" noProof="0" dirty="0" err="1"/>
            <a:t>Relevant</a:t>
          </a:r>
          <a:r>
            <a:rPr lang="pt-BR" sz="1100" kern="1200" noProof="0" dirty="0"/>
            <a:t> </a:t>
          </a:r>
          <a:r>
            <a:rPr lang="pt-BR" sz="1100" kern="1200" noProof="0" dirty="0" err="1"/>
            <a:t>Documents</a:t>
          </a:r>
          <a:endParaRPr lang="pt-BR" sz="1100" kern="1200" noProof="0" dirty="0"/>
        </a:p>
      </dsp:txBody>
      <dsp:txXfrm>
        <a:off x="5720769" y="2012991"/>
        <a:ext cx="917392" cy="382059"/>
      </dsp:txXfrm>
    </dsp:sp>
    <dsp:sp modelId="{BFDCC47A-3FE9-44B5-9256-8406C22486BA}">
      <dsp:nvSpPr>
        <dsp:cNvPr id="0" name=""/>
        <dsp:cNvSpPr/>
      </dsp:nvSpPr>
      <dsp:spPr>
        <a:xfrm>
          <a:off x="5297424" y="2997469"/>
          <a:ext cx="1764083" cy="141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7790" rIns="0" bIns="97790" numCol="1" spcCol="1270" rtlCol="0" anchor="t" anchorCtr="1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Trechos que serão utilizados como contexto para a geração de resposta.</a:t>
          </a:r>
        </a:p>
      </dsp:txBody>
      <dsp:txXfrm>
        <a:off x="5297424" y="2997469"/>
        <a:ext cx="1764083" cy="1410573"/>
      </dsp:txXfrm>
    </dsp:sp>
    <dsp:sp modelId="{526F80A1-021F-467D-90D6-D23CC89A3311}">
      <dsp:nvSpPr>
        <dsp:cNvPr id="0" name=""/>
        <dsp:cNvSpPr/>
      </dsp:nvSpPr>
      <dsp:spPr>
        <a:xfrm>
          <a:off x="6814535" y="2204021"/>
          <a:ext cx="4939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943" y="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2EC0F-ABC1-486B-A916-C06438CBEF0F}">
      <dsp:nvSpPr>
        <dsp:cNvPr id="0" name=""/>
        <dsp:cNvSpPr/>
      </dsp:nvSpPr>
      <dsp:spPr>
        <a:xfrm>
          <a:off x="6179465" y="2468504"/>
          <a:ext cx="0" cy="44080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BD0F3-FA93-4CE5-A91C-40B9CBAA8403}">
      <dsp:nvSpPr>
        <dsp:cNvPr id="0" name=""/>
        <dsp:cNvSpPr/>
      </dsp:nvSpPr>
      <dsp:spPr>
        <a:xfrm>
          <a:off x="6135385" y="2909308"/>
          <a:ext cx="88160" cy="88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D7CABE-BF5B-4D62-BE91-C53985AD9D86}">
      <dsp:nvSpPr>
        <dsp:cNvPr id="0" name=""/>
        <dsp:cNvSpPr/>
      </dsp:nvSpPr>
      <dsp:spPr>
        <a:xfrm>
          <a:off x="7308479" y="1939538"/>
          <a:ext cx="1270140" cy="528965"/>
        </a:xfrm>
        <a:prstGeom prst="hexagon">
          <a:avLst>
            <a:gd name="adj" fmla="val 40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🧾 Prompt </a:t>
          </a:r>
          <a:r>
            <a:rPr lang="pt-BR" sz="1100" kern="1200" dirty="0" err="1"/>
            <a:t>with</a:t>
          </a:r>
          <a:r>
            <a:rPr lang="pt-BR" sz="1100" kern="1200" dirty="0"/>
            <a:t> </a:t>
          </a:r>
          <a:r>
            <a:rPr lang="pt-BR" sz="1100" kern="1200" dirty="0" err="1"/>
            <a:t>Context</a:t>
          </a:r>
          <a:endParaRPr lang="pt-BR" sz="1100" kern="1200" dirty="0"/>
        </a:p>
      </dsp:txBody>
      <dsp:txXfrm>
        <a:off x="7484853" y="2012991"/>
        <a:ext cx="917392" cy="382059"/>
      </dsp:txXfrm>
    </dsp:sp>
    <dsp:sp modelId="{87B9A41B-B5A1-4687-88B9-071112E5227B}">
      <dsp:nvSpPr>
        <dsp:cNvPr id="0" name=""/>
        <dsp:cNvSpPr/>
      </dsp:nvSpPr>
      <dsp:spPr>
        <a:xfrm>
          <a:off x="7061507" y="0"/>
          <a:ext cx="1764083" cy="141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7790" rIns="0" bIns="97790" numCol="1" spcCol="1270" anchor="b" anchorCtr="1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Prompt Completo </a:t>
          </a:r>
          <a:r>
            <a:rPr lang="pt-BR" sz="1100" kern="1200" dirty="0" err="1"/>
            <a:t>cotendo</a:t>
          </a:r>
          <a:r>
            <a:rPr lang="pt-BR" sz="1100" kern="1200" dirty="0"/>
            <a:t> o Prompt </a:t>
          </a:r>
          <a:r>
            <a:rPr lang="pt-BR" sz="1100" kern="1200" dirty="0" err="1"/>
            <a:t>Engineering</a:t>
          </a:r>
          <a:r>
            <a:rPr lang="pt-BR" sz="1100" kern="1200" dirty="0"/>
            <a:t>, a </a:t>
          </a:r>
          <a:r>
            <a:rPr lang="pt-BR" sz="1100" kern="1200" dirty="0" err="1"/>
            <a:t>User</a:t>
          </a:r>
          <a:r>
            <a:rPr lang="pt-BR" sz="1100" kern="1200" dirty="0"/>
            <a:t> Query e o </a:t>
          </a:r>
          <a:r>
            <a:rPr lang="pt-BR" sz="1100" kern="1200" dirty="0" err="1"/>
            <a:t>Context</a:t>
          </a:r>
          <a:r>
            <a:rPr lang="pt-BR" sz="1100" kern="1200" dirty="0"/>
            <a:t>.</a:t>
          </a:r>
        </a:p>
      </dsp:txBody>
      <dsp:txXfrm>
        <a:off x="7061507" y="0"/>
        <a:ext cx="1764083" cy="1410573"/>
      </dsp:txXfrm>
    </dsp:sp>
    <dsp:sp modelId="{58AF556F-12E2-40FB-A7DE-A30B467739B6}">
      <dsp:nvSpPr>
        <dsp:cNvPr id="0" name=""/>
        <dsp:cNvSpPr/>
      </dsp:nvSpPr>
      <dsp:spPr>
        <a:xfrm>
          <a:off x="8578619" y="2204021"/>
          <a:ext cx="4939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943" y="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5E223-6641-47F6-A591-7AF4B8A977E0}">
      <dsp:nvSpPr>
        <dsp:cNvPr id="0" name=""/>
        <dsp:cNvSpPr/>
      </dsp:nvSpPr>
      <dsp:spPr>
        <a:xfrm>
          <a:off x="7943549" y="1498734"/>
          <a:ext cx="0" cy="44080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AF5F5-6356-475B-8A05-B0B5D09D5350}">
      <dsp:nvSpPr>
        <dsp:cNvPr id="0" name=""/>
        <dsp:cNvSpPr/>
      </dsp:nvSpPr>
      <dsp:spPr>
        <a:xfrm>
          <a:off x="7899468" y="1410573"/>
          <a:ext cx="88160" cy="88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CAC0BB-BB51-4CC1-8CB2-6F0977C2F90B}">
      <dsp:nvSpPr>
        <dsp:cNvPr id="0" name=""/>
        <dsp:cNvSpPr/>
      </dsp:nvSpPr>
      <dsp:spPr>
        <a:xfrm rot="10800000">
          <a:off x="9072562" y="1939538"/>
          <a:ext cx="1270140" cy="528965"/>
        </a:xfrm>
        <a:prstGeom prst="homePlate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🧠 LLM </a:t>
          </a:r>
          <a:r>
            <a:rPr lang="pt-BR" sz="1100" kern="1200" dirty="0" err="1"/>
            <a:t>Generator</a:t>
          </a:r>
          <a:endParaRPr lang="pt-BR" sz="1100" kern="1200" dirty="0"/>
        </a:p>
      </dsp:txBody>
      <dsp:txXfrm rot="10800000">
        <a:off x="9178355" y="1939538"/>
        <a:ext cx="1164347" cy="528965"/>
      </dsp:txXfrm>
    </dsp:sp>
    <dsp:sp modelId="{1BCE8B39-E7BA-44AB-AF37-CAD5944500FB}">
      <dsp:nvSpPr>
        <dsp:cNvPr id="0" name=""/>
        <dsp:cNvSpPr/>
      </dsp:nvSpPr>
      <dsp:spPr>
        <a:xfrm>
          <a:off x="8825591" y="2997469"/>
          <a:ext cx="1764083" cy="141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7790" rIns="0" bIns="97790" numCol="1" spcCol="1270" anchor="t" anchorCtr="1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Gera a resposta final levando em consideração o contexto passado.</a:t>
          </a:r>
        </a:p>
      </dsp:txBody>
      <dsp:txXfrm>
        <a:off x="8825591" y="2997469"/>
        <a:ext cx="1764083" cy="1410573"/>
      </dsp:txXfrm>
    </dsp:sp>
    <dsp:sp modelId="{7E320A83-7B45-434D-8472-0A3CCB81AED8}">
      <dsp:nvSpPr>
        <dsp:cNvPr id="0" name=""/>
        <dsp:cNvSpPr/>
      </dsp:nvSpPr>
      <dsp:spPr>
        <a:xfrm>
          <a:off x="9707632" y="2468504"/>
          <a:ext cx="0" cy="44080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954D5-3BA6-49BB-A83C-D86E22CD36CF}">
      <dsp:nvSpPr>
        <dsp:cNvPr id="0" name=""/>
        <dsp:cNvSpPr/>
      </dsp:nvSpPr>
      <dsp:spPr>
        <a:xfrm>
          <a:off x="9663552" y="2909308"/>
          <a:ext cx="88160" cy="88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exagonTimeline">
  <dgm:title val="Linha do Tempo em Hexágono"/>
  <dgm:desc val="Use para mostrar uma lista de eventos em ordem cronológica. Uma caixa invisível contém a descrição, e a data é mostrada em hexágonos, exceto o primeiro e o último nós, nos quais a data é exibida em uma forma inicial. Ela pode exibir grandes quantidades de texto com o formato de data de médio compriment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20"/>
      <dgm:constr type="primFontSz" for="des" forName="Childtext1" val="20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fact="0"/>
      <dgm:constr type="h" for="ch" forName="spaceBetweenRectangles" refType="h" fact="0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SnakingLogic">
          <dgm:if name="Name7" axis="self" ptType="node" func="posOdd" op="equ" val="1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t" for="ch" forName="Childtext1" refType="h" fact="0"/>
              <dgm:constr type="w" for="ch" forName="ConnectLine"/>
              <dgm:constr type="h" for="ch" forName="ConnectLine" refType="h" fact="0.1"/>
              <dgm:constr type="b" for="ch" forName="ConnectLine" refType="t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b" for="ch" forName="ConnectLineEnd" refType="t" refFor="ch" refForName="ConnectLine"/>
              <dgm:constr type="ctrX" for="ch" forName="ConnectLineEnd" refType="ctrX" refFor="ch" refForName="ConnectLine"/>
              <dgm:constr type="w" for="ch" forName="EmptyPane" refType="w"/>
              <dgm:constr type="b" for="ch" forName="EmptyPane" refType="h"/>
              <dgm:constr type="h" for="ch" forName="EmptyPane" refType="h" fact="0.44"/>
            </dgm:constrLst>
          </dgm:if>
          <dgm:else name="Name8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b" for="ch" forName="Childtext1" refType="h"/>
              <dgm:constr type="w" for="ch" forName="ConnectLine"/>
              <dgm:constr type="h" for="ch" forName="ConnectLine" refType="h" fact="0.1"/>
              <dgm:constr type="t" for="ch" forName="ConnectLine" refType="b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t" for="ch" forName="ConnectLineEnd" refType="b" refFor="ch" refForName="ConnectLine"/>
              <dgm:constr type="ctrX" for="ch" forName="ConnectLineEnd" refType="ctrX" refFor="ch" refForName="ConnectLine"/>
              <dgm:constr type="w" for="ch" forName="EmptyPane" refType="w"/>
              <dgm:constr type="h" for="ch" forName="EmptyPane" refType="h" fact="0.44"/>
            </dgm:constrLst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/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if>
                    <dgm:else name="Name20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if>
                    <dgm:else name="Name26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hexagon" r:blip="">
                    <dgm:adjLst>
                      <dgm:adj idx="1" val="0.4"/>
                    </dgm:adjLst>
                  </dgm:shape>
                </dgm:else>
              </dgm:choose>
            </dgm:else>
          </dgm:choose>
          <dgm:presOf axis="self" ptType="node"/>
          <dgm:constrLst>
            <dgm:constr type="lMarg" refType="primFontSz" fact="0.6"/>
            <dgm:constr type="rMarg" refType="primFontSz" fact="0.6"/>
            <dgm:constr type="tMarg" refType="primFontSz" fact="0.6"/>
            <dgm:constr type="bMarg" refType="primFontSz" fact="0.6"/>
          </dgm:constrLst>
          <dgm:ruleLst>
            <dgm:rule type="primFontSz" val="11" fact="NaN" max="NaN"/>
          </dgm:ruleLst>
        </dgm:layoutNode>
        <dgm:layoutNode name="Childtext1" styleLbl="revTx" moveWith="Parent1">
          <dgm:varLst>
            <dgm:chMax val="0"/>
            <dgm:chPref val="0"/>
            <dgm:bulletEnabled/>
          </dgm:varLst>
          <dgm:choose name="casesForTxtDirLogic1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LTR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LTRAlign" val="ctr"/>
              </dgm:alg>
            </dgm:else>
          </dgm:choose>
          <dgm:shape xmlns:r="http://schemas.openxmlformats.org/officeDocument/2006/relationships" type="rect" r:blip="">
            <dgm:adjLst/>
          </dgm:shape>
          <dgm:constrLst>
            <dgm:constr type="lMarg"/>
            <dgm:constr type="rMarg"/>
            <dgm:constr type="tMarg" refType="primFontSz" fact="0.7"/>
            <dgm:constr type="bMarg" refType="primFontSz" fact="0.7"/>
          </dgm:constrLst>
          <dgm:presOf axis="ch" ptType="node"/>
          <dgm:ruleLst>
            <dgm:rule type="primFontSz" val="11" fact="NaN" max="NaN"/>
          </dgm:ruleLst>
        </dgm:layoutNode>
        <dgm:layoutNode name="ConnectLine" styleLbl="sibTrans1D1" moveWith="Parent1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>
                  <a:ln w="12700"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node1" moveWith="Parent1">
          <dgm:alg type="sp"/>
          <dgm:shape xmlns:r="http://schemas.openxmlformats.org/officeDocument/2006/relationships" type="rect" r:blip="">
            <dgm:adjLst/>
          </dgm:shape>
          <dgm:presOf/>
          <dgm:constrLst/>
        </dgm:layoutNode>
        <dgm:layoutNode name="EmptyPane" moveWith="Parent1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 styleLbl="fgAcc1">
          <dgm:alg type="conn">
            <dgm:param type="dim" val="1D"/>
            <dgm:param type="srcNode" val="Parent1"/>
            <dgm:param type="dstNode" val="Parent1"/>
            <dgm:param type="begPts" val="midR"/>
            <dgm:param type="endPts" val="midL"/>
            <dgm:param type="endSty" val="noArr"/>
          </dgm:alg>
          <dgm:shape xmlns:r="http://schemas.openxmlformats.org/officeDocument/2006/relationships" type="conn" r:blip="" zOrderOff="-2">
            <dgm:adjLst/>
          </dgm:shape>
          <dgm:presOf/>
          <dgm:constrLst>
            <dgm:constr type="connDist"/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3E43-ABDB-4D23-8A70-6A652B9F6AAD}" type="datetimeFigureOut">
              <a:rPr lang="pt-BR" smtClean="0"/>
              <a:t>25/06/2025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76C5A-0A7C-4F1B-AEAF-1599CF386B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859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6:59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24575,'0'4'0,"0"10"0,0 16 0,0 7 0,4 6 0,6 4 0,1-2 0,-1-3 0,-2-6 0,-3 1 0,2-7 0,1-8-8191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17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797 2029 24575,'0'6'0,"0"20"0,1 0 0,7 45 0,-7-63 0,1 0 0,0-1 0,1 1 0,0-1 0,0 0 0,1 1 0,-1-2 0,1 1 0,1 0 0,0-1 0,0 0 0,0 0 0,9 8 0,-10-11 0,-1-1 0,0 1 0,1-1 0,0 0 0,-1-1 0,1 1 0,0-1 0,0 1 0,0-1 0,0 0 0,0 0 0,0-1 0,0 1 0,0-1 0,0 0 0,0 0 0,0-1 0,1 1 0,-1-1 0,0 0 0,5-1 0,7-4 0,0 0 0,-1-1 0,28-17 0,-13 7 0,-29 16 0,0 1 0,-1-1 0,1 1 0,0 0 0,-1-1 0,1 1 0,0 0 0,0 0 0,-1 0 0,1-1 0,0 1 0,0 0 0,0 0 0,-1 0 0,1 0 0,0 0 0,0 1 0,-1-1 0,1 0 0,0 0 0,0 0 0,-1 1 0,1-1 0,0 0 0,-1 1 0,1-1 0,0 0 0,-1 1 0,1-1 0,0 1 0,-1-1 0,1 1 0,-1 0 0,1-1 0,-1 1 0,1-1 0,0 2 0,11 34 0,-5-12 0,-5-21 0,0 0 0,0 0 0,0 0 0,0 0 0,0-1 0,0 1 0,1-1 0,-1 1 0,1-1 0,0 0 0,-1 0 0,1 0 0,0 0 0,1-1 0,-1 1 0,0-1 0,0 1 0,0-1 0,1-1 0,-1 1 0,1 0 0,-1-1 0,1 1 0,-1-1 0,1 0 0,-1 0 0,5-1 0,0-1 0,0 1 0,0-1 0,0-1 0,0 0 0,-1 0 0,1 0 0,-1-1 0,0 0 0,0 0 0,9-9 0,-12 10 0,0 0 0,0 0 0,0 0 0,0 1 0,1-1 0,-1 1 0,0 0 0,1 0 0,0 1 0,-1-1 0,1 1 0,0 0 0,0 1 0,0-1 0,-1 1 0,1 0 0,6 0 0,-2 2 0,0 0 0,-1 1 0,1-1 0,-1 2 0,0-1 0,0 1 0,0 0 0,12 9 0,12 8 0,1-1 0,67 27 0,-83-40 0,0-1 0,0-1 0,1-1 0,0-1 0,-1 0 0,1-1 0,0-1 0,26-2 0,-38 0 0,0-1 0,0 1 0,-1-1 0,1-1 0,0 1 0,-1-1 0,0 0 0,1 0 0,-1 0 0,0-1 0,-1 0 0,1 0 0,-1 0 0,1-1 0,-1 1 0,-1-1 0,1 0 0,-1 0 0,1 0 0,-1-1 0,-1 1 0,3-7 0,3-6 0,-1-1 0,-1 1 0,-1-1 0,0 0 0,2-33 0,-6 6 0,-2 36 0,1 1 0,0-1 0,1 0 0,0 1 0,4-18 0,-5 26 0,1-1 0,0 1 0,0 0 0,0-1 0,0 1 0,0 0 0,0 0 0,0 0 0,0 0 0,1 0 0,-1 0 0,0 1 0,0-1 0,1 0 0,-1 1 0,1-1 0,-1 0 0,0 1 0,1 0 0,-1-1 0,1 1 0,-1 0 0,1 0 0,-1 0 0,4 0 0,47 4 0,-29-1 0,-12-3 0,1 0 0,0 0 0,-1-1 0,1-1 0,-1 0 0,0-1 0,1 0 0,-1 0 0,0-1 0,-1-1 0,13-6 0,-16 6 0,0 1 0,-1-1 0,0-1 0,0 1 0,0-1 0,-1 0 0,0 0 0,0-1 0,0 1 0,-1-1 0,0 0 0,0 0 0,-1-1 0,0 1 0,0-1 0,3-15 0,3-13 0,2 0 0,2 1 0,1 0 0,2 1 0,1 1 0,27-41 0,-41 70 0,6-8 0,-2 0 0,1-1 0,-2 1 0,1-1 0,-2 0 0,0-1 0,0 0 0,3-20 0,-8 32 0,0-1 0,-1 1 0,1 0 0,-1 0 0,1-1 0,-1 1 0,0 0 0,0 0 0,0 0 0,0 0 0,0 0 0,0 0 0,-1 0 0,1 0 0,-1 0 0,1 1 0,-1-1 0,0 0 0,0 1 0,1 0 0,-1-1 0,0 1 0,0 0 0,-4-2 0,-60-20 0,44 16 0,17 6 0,0-1 0,0 0 0,0 0 0,0-1 0,0 1 0,0-1 0,1 0 0,-1-1 0,1 1 0,0-1 0,0 0 0,0 0 0,1 0 0,-1 0 0,1 0 0,0-1 0,-4-7 0,4 3 0,0 0 0,1-1 0,0 1 0,0 0 0,1-1 0,0 1 0,1-1 0,0 1 0,3-15 0,1-4 0,1 1 0,2 0 0,18-48 0,-16 50 0,0 0 0,-2-1 0,0 0 0,3-39 0,-8 31 0,-1 1 0,-2 0 0,-6-44 0,6 66 0,-2-1 0,1 1 0,-2 0 0,1 0 0,-1 0 0,-1 0 0,0 1 0,-1 0 0,0 0 0,0 0 0,-1 1 0,0 0 0,-10-9 0,6 5 0,0-1 0,0 0 0,1 0 0,1-1 0,0 0 0,1-1 0,-7-21 0,10 23 0,-1-1 0,-1 1 0,0 1 0,-1-1 0,-1 1 0,0 0 0,0 1 0,-1 0 0,-13-12 0,16 20 0,1 0 0,-1 0 0,0 1 0,0 0 0,0 0 0,0 0 0,-1 1 0,1 0 0,-1 0 0,0 1 0,-12 0 0,-12 0 0,-48 5 0,28-1 0,28 0 0,-18 1 0,40-4 0,1 0 0,0 0 0,-1 0 0,1 0 0,-1 0 0,1-1 0,0 1 0,-1 0 0,1-1 0,0 1 0,0-1 0,-1 0 0,1 1 0,0-1 0,0 0 0,0 0 0,0 1 0,0-1 0,0 0 0,0 0 0,0 0 0,0 0 0,-1-2 0,1 0 0,-1 0 0,0 1 0,0-1 0,0 1 0,-1-1 0,1 1 0,-1 0 0,1 0 0,-1 0 0,0 0 0,1 0 0,-1 1 0,0-1 0,0 1 0,0 0 0,0-1 0,-1 2 0,1-1 0,-4 0 0,-10-2 0,0 1 0,-28 1 0,14 0 0,-8-4 0,0-2 0,0-1 0,1-2 0,0-2 0,1-2 0,-41-21 0,-54-18 0,80 32 0,36 14 0,1 1 0,-1 1 0,-21-5 0,30 8 0,0 2 0,0-1 0,0 1 0,0 0 0,0 1 0,1-1 0,-1 1 0,0 1 0,0-1 0,0 1 0,-9 4 0,-76 29 0,49-20 0,1 2 0,1 2 0,-47 28 0,14 2 0,-114 98 0,161-123 0,1 2 0,1 1 0,1 1 0,1 1 0,2 1 0,-32 59 0,24-19 0,23-54 0,0 1 0,-1-1 0,-1 0 0,0-1 0,-2 1 0,-21 26 0,26-35 0,-1 1 0,2-1 0,-1 1 0,1 0 0,0 0 0,0 0 0,1 1 0,0-1 0,1 1 0,0 0 0,0 0 0,0 15 0,0 14 0,5 66 0,0-39 0,-10 56 0,7-117 0,0-1 0,0 1 0,0 0 0,1 0 0,0 0 0,0 0 0,0-1 0,0 1 0,0 0 0,1-1 0,0 1 0,0-1 0,0 1 0,0-1 0,0 0 0,4 4 0,3 2 0,1 0 0,0-1 0,17 12 0,29 25 0,-53-42 0,0 0 0,0 0 0,-1 1 0,0-1 0,1 1 0,-1 0 0,0 0 0,-1 0 0,1 0 0,-1 0 0,0 0 0,0 0 0,0 0 0,0 6 0,-1-5-54,-1 1-1,0-1 0,-1 0 0,1 0 1,-1 0-1,0 0 0,0 0 0,-1 0 1,1-1-1,-1 1 0,0-1 0,0 1 1,-7 5-1,6-4-544,-11 13-6227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20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24575,'-5'0'0,"0"9"0,-1 7 0,2 9 0,1 5 0,1 1 0,-3 5 0,-6-4 0,0-4 0,1-1 0,3-2 0,2 0 0,2-5-8191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25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24575,'5'4'0,"1"6"0,-1 5 0,0 5 0,-2 8 0,3 3 0,1 0 0,3 4 0,0 1 0,3-3 0,3-1 0,-1 2 0,2-1 0,-3-1 0,1 2 0,-2 0 0,-4-6-8191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30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24575,'-3'0'0,"1"0"0,0 0 0,0 0 0,0 1 0,0-1 0,-1 1 0,1 0 0,0 0 0,0-1 0,0 1 0,0 1 0,1-1 0,-1 0 0,0 0 0,0 1 0,1-1 0,-1 1 0,0-1 0,0 3 0,-2 1 0,1-1 0,0 1 0,0 1 0,1-1 0,-1 0 0,1 1 0,-1 6 0,-2 8 0,1 1 0,-2 42 0,5-43 0,-2 14 0,2 0 0,2 1 0,6 52 0,1-71-1365,3-5-5461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31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24575,'8'4'0,"4"6"0,3 6 0,8 8 0,4 5 0,3 1 0,-1 1 0,-4-2 0,-3 0 0,-4-2 0,-6-5-8191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32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24575,'4'0'0,"2"-4"0,4-2 0,4 1 0,5 0 0,3-2 0,7-5 0,2 0 0,-4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01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41 24575,'-3'47'0,"-10"53"0,3-16 0,9-141 0,-1 34 0,1 0 0,2-1 0,0 1 0,2 0 0,8-36 0,-11 56 0,0 1 0,1 0 0,0 0 0,-1 0 0,1 0 0,0 0 0,0 0 0,0 0 0,0 1 0,1-1 0,-1 0 0,0 0 0,1 1 0,-1-1 0,1 1 0,0-1 0,-1 1 0,1 0 0,0 0 0,0 0 0,3-2 0,-2 3 0,-1 0 0,0 0 0,0 0 0,0 0 0,1 0 0,-1 1 0,0-1 0,0 1 0,0 0 0,0-1 0,0 1 0,0 0 0,0 0 0,0 0 0,0 1 0,0-1 0,2 3 0,10 8 0,-1 2 0,0 0 0,-1 0 0,11 18 0,-12-17 0,3 2-341,0 0 0,1-1-1,19 17 1,-18-21-6485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02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24575,'4'-4'0,"6"-6"0,10-6 0,10-4 0,0-3 0,4 3 0,0-1 0,-2 0 0,-1 4 0,-6 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03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24575,'5'4'0,"1"10"0,-1 7 0,0 5 0,2 6 0,1 2 0,-2-1 0,-1-1 0,-2-6-8191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04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28 24575,'0'202'0,"-2"-260"0,0 36 0,1-1 0,2 0 0,0 0 0,7-37 0,-8 59 0,0 0 0,0 1 0,0-1 0,0 0 0,1 0 0,-1 0 0,0 0 0,1 0 0,-1 0 0,0 1 0,1-1 0,-1 0 0,1 0 0,-1 1 0,1-1 0,0 0 0,-1 1 0,1-1 0,0 0 0,-1 1 0,1-1 0,0 1 0,0-1 0,-1 1 0,1-1 0,0 1 0,0 0 0,0-1 0,0 1 0,0 0 0,0 0 0,-1 0 0,1 0 0,0 0 0,0 0 0,1 0 0,1 1 0,0 0 0,0 0 0,0 1 0,0-1 0,0 1 0,0 0 0,-1 0 0,1 0 0,-1 0 0,4 4 0,8 10 0,0 0 0,12 21 0,-22-32-57,12 18-270,-1 1 0,-1 1 0,12 30 0,-17-29-6499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05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 24575,'4'-4'0,"6"-6"0,10-1 0,6-8 0,7-4 0,7 1 0,0 0 0,-6 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07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24575,'4'0'0,"6"0"0,2 5 0,-2 4 0,1 15 0,5 12 0,-2 4 0,1-1 0,-1-2 0,-4-3 0,-3-4 0,-3-2 0,3 3 0,-1 0 0,-1 0 0,-1-6-8191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09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 24575,'1'0'0,"-1"0"0,0-1 0,0 1 0,0 0 0,1 0 0,-1-1 0,0 1 0,0 0 0,1 0 0,-1-1 0,0 1 0,1 0 0,-1 0 0,0 0 0,1-1 0,-1 1 0,0 0 0,1 0 0,-1 0 0,0 0 0,1 0 0,-1 0 0,0 0 0,1 0 0,-1 0 0,0 0 0,1 0 0,-1 0 0,1 0 0,-1 0 0,0 0 0,1 0 0,-1 0 0,0 1 0,1-1 0,-1 0 0,1 1 0,6 14 0,-2 24 0,-5-38 0,0 262 0,-2-382 0,5-130 0,-3 248 0,0-1 0,0 0 0,0 1 0,0-1 0,0 1 0,1-1 0,-1 0 0,0 1 0,1-1 0,-1 1 0,1-1 0,0 1 0,-1-1 0,1 1 0,0-1 0,0 1 0,0 0 0,0 0 0,0-1 0,0 1 0,3-2 0,-3 3 0,0 0 0,0 0 0,1 0 0,-1 0 0,0 0 0,0 0 0,1 0 0,-1 0 0,0 1 0,0-1 0,1 0 0,-1 1 0,0-1 0,0 1 0,0-1 0,0 1 0,0 0 0,0 0 0,0-1 0,0 1 0,1 1 0,10 9 0,-1 1 0,0-1 0,12 20 0,-16-21 0,16 20 60,36 64 0,-53-85-195,-1 1 0,0 0 0,-1 1 0,0-1 0,-1 1 0,0 0 0,-1 0 0,0 0 0,0 0 0,-1 22 0,-5-11-6691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01:17:09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24575,'4'0'0,"6"0"0,5-9 0,5-7 0,8-1 0,3-1 0,0 1 0,0 0 0,3-1 0,0-3 0,-6 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99039-8224-41C9-89DE-8F8D06F7BCE0}" type="datetimeFigureOut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3E67-77F7-43B7-A012-7BB31970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68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93E67-77F7-43B7-A012-7BB3197004D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57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93E67-77F7-43B7-A012-7BB3197004D3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744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856E124D-C361-4379-AC42-5377F2CFC7E4}" type="datetime1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D807-29E3-49A7-9BB6-47D1EBF10F5F}" type="datetime1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9C025-892F-4005-808C-55A063AF541D}" type="datetime1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167B7-58CF-46EA-B7A7-A11B70C09469}" type="datetime1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FE986D8-DC49-4ECF-AD37-C03416996AE0}" type="datetime1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4EBC0-A1A1-48D6-8617-6021C1F9EBF3}" type="datetime1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51E80-80CF-4FBD-9F35-2CC935DA3155}" type="datetime1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A5C4B-374D-409C-843C-B36ECC0159BE}" type="datetime1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D94F1-992C-4BBF-A5CF-F8F4085418E0}" type="datetime1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9D00057-07BD-4117-A3C3-18831FA1E210}" type="datetime1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DE8F5B8F-9F36-4560-966A-7EBCD28B775E}" type="datetime1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CCAC87-1EFD-4204-A542-7B822B73560F}" type="datetime1">
              <a:rPr lang="pt-BR" noProof="0" smtClean="0"/>
              <a:t>25/06/2025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onCyber/tutoria-i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inkedin.com/in/ian-vieira-salgado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tângulo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9"/>
            <a:ext cx="4775075" cy="1313278"/>
          </a:xfrm>
        </p:spPr>
        <p:txBody>
          <a:bodyPr rtlCol="0">
            <a:normAutofit/>
          </a:bodyPr>
          <a:lstStyle/>
          <a:p>
            <a:r>
              <a:rPr lang="pt-BR" sz="4400" dirty="0">
                <a:solidFill>
                  <a:schemeClr val="tx1"/>
                </a:solidFill>
              </a:rPr>
              <a:t>Aula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769264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Tutoria IA – RAG &amp; Contexto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Por Ian Salgado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67379-9575-2E05-C084-C8248CC5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VectorStore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2F387-1788-D539-33E0-B0F58C70F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1096"/>
            <a:ext cx="10058400" cy="3849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b="1" dirty="0"/>
              <a:t>Vector Store</a:t>
            </a:r>
            <a:r>
              <a:rPr lang="pt-BR" dirty="0"/>
              <a:t> é o banco de dados onde ficam armazenados os vetores dos documentos (gerados por </a:t>
            </a:r>
            <a:r>
              <a:rPr lang="pt-BR" dirty="0" err="1"/>
              <a:t>embeddings</a:t>
            </a:r>
            <a:r>
              <a:rPr lang="pt-BR" dirty="0"/>
              <a:t>). Ele permite fazer buscas vetoriais de forma eficiente.</a:t>
            </a:r>
          </a:p>
          <a:p>
            <a:r>
              <a:rPr lang="pt-BR" dirty="0"/>
              <a:t>Cada documento/</a:t>
            </a:r>
            <a:r>
              <a:rPr lang="pt-BR" dirty="0" err="1"/>
              <a:t>chunk</a:t>
            </a:r>
            <a:r>
              <a:rPr lang="pt-BR" dirty="0"/>
              <a:t> é representado por um vetor.</a:t>
            </a:r>
          </a:p>
          <a:p>
            <a:r>
              <a:rPr lang="pt-BR" dirty="0"/>
              <a:t>Quando uma query chega, o vetor dela é comparado com todos os vetores no banco para encontrar os mais similares.</a:t>
            </a:r>
          </a:p>
          <a:p>
            <a:r>
              <a:rPr lang="pt-BR" dirty="0" err="1"/>
              <a:t>Ex</a:t>
            </a:r>
            <a:r>
              <a:rPr lang="pt-BR" dirty="0"/>
              <a:t>: FAISS, </a:t>
            </a:r>
            <a:r>
              <a:rPr lang="pt-BR" dirty="0" err="1"/>
              <a:t>Chroma</a:t>
            </a:r>
            <a:r>
              <a:rPr lang="pt-BR" dirty="0"/>
              <a:t>, </a:t>
            </a:r>
            <a:r>
              <a:rPr lang="pt-BR" dirty="0" err="1"/>
              <a:t>Weaviate</a:t>
            </a:r>
            <a:r>
              <a:rPr lang="pt-BR" dirty="0"/>
              <a:t>, </a:t>
            </a:r>
            <a:r>
              <a:rPr lang="pt-BR" dirty="0" err="1"/>
              <a:t>Pinecone</a:t>
            </a:r>
            <a:r>
              <a:rPr lang="pt-BR" dirty="0"/>
              <a:t> (</a:t>
            </a:r>
            <a:r>
              <a:rPr lang="pt-BR" dirty="0" err="1"/>
              <a:t>Saas</a:t>
            </a:r>
            <a:r>
              <a:rPr lang="pt-BR" dirty="0"/>
              <a:t>), </a:t>
            </a:r>
            <a:r>
              <a:rPr lang="pt-BR" dirty="0" err="1"/>
              <a:t>Elasticsearch</a:t>
            </a:r>
            <a:r>
              <a:rPr lang="pt-BR" dirty="0"/>
              <a:t> + KNN</a:t>
            </a:r>
          </a:p>
          <a:p>
            <a:pPr marL="0" indent="0">
              <a:buNone/>
            </a:pPr>
            <a:r>
              <a:rPr lang="pt-BR" dirty="0"/>
              <a:t>Técnicas de indexação:</a:t>
            </a:r>
          </a:p>
          <a:p>
            <a:r>
              <a:rPr lang="pt-BR" dirty="0"/>
              <a:t>Flat (exato): compara com todos os vetores (mais lento, mas preciso)</a:t>
            </a:r>
          </a:p>
          <a:p>
            <a:r>
              <a:rPr lang="pt-BR" dirty="0"/>
              <a:t>HNSW (</a:t>
            </a:r>
            <a:r>
              <a:rPr lang="pt-BR" dirty="0" err="1"/>
              <a:t>Hierarchical</a:t>
            </a:r>
            <a:r>
              <a:rPr lang="pt-BR" dirty="0"/>
              <a:t> </a:t>
            </a:r>
            <a:r>
              <a:rPr lang="pt-BR" dirty="0" err="1"/>
              <a:t>Navigable</a:t>
            </a:r>
            <a:r>
              <a:rPr lang="pt-BR" dirty="0"/>
              <a:t> </a:t>
            </a:r>
            <a:r>
              <a:rPr lang="pt-BR" dirty="0" err="1"/>
              <a:t>Small</a:t>
            </a:r>
            <a:r>
              <a:rPr lang="pt-BR" dirty="0"/>
              <a:t> World): grafo de proximidade para busca rápida</a:t>
            </a:r>
          </a:p>
          <a:p>
            <a:r>
              <a:rPr lang="pt-BR" dirty="0"/>
              <a:t>IVF (</a:t>
            </a:r>
            <a:r>
              <a:rPr lang="pt-BR" dirty="0" err="1"/>
              <a:t>Inverted</a:t>
            </a:r>
            <a:r>
              <a:rPr lang="pt-BR" dirty="0"/>
              <a:t> File Index): </a:t>
            </a:r>
            <a:r>
              <a:rPr lang="pt-BR" dirty="0" err="1"/>
              <a:t>clustering</a:t>
            </a:r>
            <a:r>
              <a:rPr lang="pt-BR" dirty="0"/>
              <a:t> para reduzir a busca</a:t>
            </a:r>
          </a:p>
          <a:p>
            <a:r>
              <a:rPr lang="pt-BR" dirty="0"/>
              <a:t>PQ (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Quantization</a:t>
            </a:r>
            <a:r>
              <a:rPr lang="pt-BR" dirty="0"/>
              <a:t>): compressão vetorial</a:t>
            </a:r>
          </a:p>
          <a:p>
            <a:pPr marL="0" indent="0">
              <a:buNone/>
            </a:pPr>
            <a:r>
              <a:rPr lang="pt-BR" dirty="0"/>
              <a:t>Fluxo de Armazenamento:</a:t>
            </a:r>
          </a:p>
          <a:p>
            <a:pPr marL="0" indent="0">
              <a:buNone/>
            </a:pPr>
            <a:r>
              <a:rPr lang="pt-BR" dirty="0"/>
              <a:t>[Documento] → [</a:t>
            </a:r>
            <a:r>
              <a:rPr lang="pt-BR" dirty="0" err="1"/>
              <a:t>Embedding</a:t>
            </a:r>
            <a:r>
              <a:rPr lang="pt-BR" dirty="0"/>
              <a:t> Model] → Vetor → armazenado no [Vector Store]</a:t>
            </a:r>
          </a:p>
        </p:txBody>
      </p:sp>
    </p:spTree>
    <p:extLst>
      <p:ext uri="{BB962C8B-B14F-4D97-AF65-F5344CB8AC3E}">
        <p14:creationId xmlns:p14="http://schemas.microsoft.com/office/powerpoint/2010/main" val="217661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E9BD9-6DF9-9177-DEDE-5FCE8C75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1426"/>
            <a:ext cx="10058400" cy="1371600"/>
          </a:xfrm>
        </p:spPr>
        <p:txBody>
          <a:bodyPr/>
          <a:lstStyle/>
          <a:p>
            <a:r>
              <a:rPr lang="pt-BR" dirty="0"/>
              <a:t>Limitações comuns de RAG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94CAFE-9813-9161-9F48-C0D2AF186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6776"/>
            <a:ext cx="10058400" cy="457863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Recuperações Irrelevantes: </a:t>
            </a:r>
            <a:br>
              <a:rPr lang="pt-BR" dirty="0"/>
            </a:br>
            <a:r>
              <a:rPr lang="pt-BR" dirty="0"/>
              <a:t>O </a:t>
            </a:r>
            <a:r>
              <a:rPr lang="pt-BR" i="1" dirty="0" err="1"/>
              <a:t>retriever</a:t>
            </a:r>
            <a:r>
              <a:rPr lang="pt-BR" dirty="0"/>
              <a:t> pode retornar documentos que </a:t>
            </a:r>
            <a:r>
              <a:rPr lang="pt-BR" b="1" dirty="0"/>
              <a:t>não respondem à pergunta</a:t>
            </a:r>
            <a:r>
              <a:rPr lang="pt-BR" dirty="0"/>
              <a:t>, mesmo parecendo 	semanticamente próximos.</a:t>
            </a:r>
            <a:br>
              <a:rPr lang="pt-BR" dirty="0"/>
            </a:br>
            <a:r>
              <a:rPr lang="pt-BR" dirty="0"/>
              <a:t>Isso acontece por limitações do </a:t>
            </a:r>
            <a:r>
              <a:rPr lang="pt-BR" b="1" dirty="0"/>
              <a:t>modelo de </a:t>
            </a:r>
            <a:r>
              <a:rPr lang="pt-BR" b="1" dirty="0" err="1"/>
              <a:t>embedding</a:t>
            </a:r>
            <a:r>
              <a:rPr lang="pt-BR" dirty="0"/>
              <a:t>, da </a:t>
            </a:r>
            <a:r>
              <a:rPr lang="pt-BR" b="1" dirty="0"/>
              <a:t>técnica de </a:t>
            </a:r>
            <a:r>
              <a:rPr lang="pt-BR" b="1" dirty="0" err="1"/>
              <a:t>chunking</a:t>
            </a:r>
            <a:r>
              <a:rPr lang="pt-BR" dirty="0"/>
              <a:t>, ou do </a:t>
            </a:r>
            <a:r>
              <a:rPr lang="pt-BR" b="1" dirty="0"/>
              <a:t>vector store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O LLM recebe contexto errado → gera respostas incorretas ou vagas.</a:t>
            </a:r>
            <a:br>
              <a:rPr lang="pt-BR" dirty="0"/>
            </a:br>
            <a:r>
              <a:rPr lang="pt-BR" dirty="0"/>
              <a:t>Alucinação pode ocorrer mesmo com </a:t>
            </a:r>
            <a:r>
              <a:rPr lang="pt-BR" i="1" dirty="0"/>
              <a:t>“contexto” provido</a:t>
            </a:r>
            <a:r>
              <a:rPr lang="pt-B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Contexto Irrelevante ou Muito Extenso (Token Overflow):</a:t>
            </a:r>
          </a:p>
          <a:p>
            <a:pPr marL="274320" lvl="1" indent="0">
              <a:buNone/>
            </a:pPr>
            <a:r>
              <a:rPr lang="pt-BR" dirty="0"/>
              <a:t>  Se o </a:t>
            </a:r>
            <a:r>
              <a:rPr lang="pt-BR" dirty="0" err="1"/>
              <a:t>retriever</a:t>
            </a:r>
            <a:r>
              <a:rPr lang="pt-BR" dirty="0"/>
              <a:t> retornar muitos documentos, o prompt pode </a:t>
            </a:r>
            <a:r>
              <a:rPr lang="pt-BR" b="1" dirty="0"/>
              <a:t>ultrapassar o limite de tokens</a:t>
            </a:r>
            <a:r>
              <a:rPr lang="pt-BR" dirty="0"/>
              <a:t> do LLM.</a:t>
            </a:r>
          </a:p>
          <a:p>
            <a:pPr marL="274320" lvl="1" indent="0">
              <a:buNone/>
            </a:pPr>
            <a:r>
              <a:rPr lang="pt-BR" dirty="0"/>
              <a:t>  Ou pior: o contexto é grande, mas </a:t>
            </a:r>
            <a:r>
              <a:rPr lang="pt-BR" b="1" dirty="0"/>
              <a:t>sem foco</a:t>
            </a:r>
            <a:r>
              <a:rPr lang="pt-BR" dirty="0"/>
              <a:t>, e a informação-chave está diluída.</a:t>
            </a:r>
          </a:p>
          <a:p>
            <a:pPr marL="274320" lvl="1" indent="0">
              <a:buNone/>
            </a:pPr>
            <a:r>
              <a:rPr lang="pt-BR" dirty="0"/>
              <a:t>  Levando a Gasto elevado de tokens; O modelo pode ignorar ou “perder” a informação útil no meio do ruído.</a:t>
            </a:r>
          </a:p>
          <a:p>
            <a:pPr marL="274320" lvl="1" indent="0">
              <a:buNone/>
            </a:pPr>
            <a:r>
              <a:rPr lang="pt-BR" dirty="0"/>
              <a:t>  E.G Um RAG que insere 5 páginas de política da empresa, quando só uma frase era relevante.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Alucinações Mesmo com Contexto</a:t>
            </a:r>
            <a:br>
              <a:rPr lang="pt-BR" dirty="0"/>
            </a:br>
            <a:r>
              <a:rPr lang="pt-BR" dirty="0"/>
              <a:t>Misturar informações, inventar conclusões, inferir errado sobre o tema.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Custo e Latência em Produção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Pode gerar latência perceptível</a:t>
            </a:r>
          </a:p>
          <a:p>
            <a:pPr marL="617220" lvl="1" indent="-342900">
              <a:buFont typeface="+mj-lt"/>
              <a:buAutoNum type="arabicPeriod"/>
            </a:pPr>
            <a:r>
              <a:rPr lang="pt-BR" dirty="0"/>
              <a:t>Custo alto da requisição</a:t>
            </a:r>
          </a:p>
          <a:p>
            <a:pPr marL="0" indent="0">
              <a:buNone/>
            </a:pPr>
            <a:r>
              <a:rPr lang="pt-BR" dirty="0"/>
              <a:t>     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47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BF8EA-3C9F-5AAC-2980-8E8EDAD8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Avançado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DEF36-61A9-6F64-BD51-D19826D0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Conversational</a:t>
            </a:r>
            <a:r>
              <a:rPr lang="pt-BR" b="1" dirty="0"/>
              <a:t> RAG</a:t>
            </a:r>
            <a:r>
              <a:rPr lang="pt-BR" dirty="0"/>
              <a:t>: histórico mantido com memória e </a:t>
            </a:r>
            <a:r>
              <a:rPr lang="pt-BR" dirty="0" err="1"/>
              <a:t>re-query</a:t>
            </a:r>
            <a:r>
              <a:rPr lang="pt-BR" dirty="0"/>
              <a:t> .</a:t>
            </a:r>
          </a:p>
          <a:p>
            <a:r>
              <a:rPr lang="pt-BR" b="1" dirty="0"/>
              <a:t>RAG em Grafos de Conhecimento</a:t>
            </a:r>
            <a:r>
              <a:rPr lang="pt-BR" dirty="0"/>
              <a:t>: integração com bases estruturadas.</a:t>
            </a:r>
          </a:p>
          <a:p>
            <a:r>
              <a:rPr lang="pt-BR" b="1" dirty="0"/>
              <a:t>RAG + Agent (Tool use)</a:t>
            </a:r>
            <a:r>
              <a:rPr lang="pt-BR" dirty="0"/>
              <a:t>: uso de ferramentas baseado em contexto retornado.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Métricas Benchmarking</a:t>
            </a:r>
          </a:p>
          <a:p>
            <a:r>
              <a:rPr lang="pt-BR" dirty="0" err="1"/>
              <a:t>Precision</a:t>
            </a:r>
            <a:r>
              <a:rPr lang="pt-BR" dirty="0"/>
              <a:t>/Recall do </a:t>
            </a:r>
            <a:r>
              <a:rPr lang="pt-BR" dirty="0" err="1"/>
              <a:t>Retrieval</a:t>
            </a:r>
            <a:endParaRPr lang="pt-BR" dirty="0"/>
          </a:p>
          <a:p>
            <a:r>
              <a:rPr lang="pt-BR" dirty="0"/>
              <a:t>ROUGE, BLEU, </a:t>
            </a:r>
            <a:r>
              <a:rPr lang="pt-BR" dirty="0" err="1"/>
              <a:t>BERTScore</a:t>
            </a:r>
            <a:r>
              <a:rPr lang="pt-BR" dirty="0"/>
              <a:t> para geração</a:t>
            </a:r>
          </a:p>
          <a:p>
            <a:r>
              <a:rPr lang="pt-BR" dirty="0" err="1"/>
              <a:t>Groundedness</a:t>
            </a:r>
            <a:r>
              <a:rPr lang="pt-BR" dirty="0"/>
              <a:t> &amp; </a:t>
            </a:r>
            <a:r>
              <a:rPr lang="pt-BR" dirty="0" err="1"/>
              <a:t>Faithfulness</a:t>
            </a:r>
            <a:endParaRPr lang="pt-BR" dirty="0"/>
          </a:p>
          <a:p>
            <a:r>
              <a:rPr lang="pt-BR" dirty="0" err="1"/>
              <a:t>Ragas</a:t>
            </a:r>
            <a:r>
              <a:rPr lang="pt-BR" dirty="0"/>
              <a:t> (</a:t>
            </a:r>
            <a:r>
              <a:rPr lang="pt-BR" dirty="0" err="1"/>
              <a:t>Retrieval-Augmented</a:t>
            </a:r>
            <a:r>
              <a:rPr lang="pt-BR" dirty="0"/>
              <a:t> Generation Assessment Score)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0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5A6-8C10-9C8E-8DEB-E26E899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Arquiteturas Avançadas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11EF0-FEA0-9C97-2A32-5A2741D0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err="1"/>
              <a:t>Retrieve‑and‑Rerank</a:t>
            </a:r>
            <a:r>
              <a:rPr lang="pt-BR" b="1" dirty="0"/>
              <a:t> (Dois Estágios)</a:t>
            </a:r>
            <a:r>
              <a:rPr lang="pt-BR" dirty="0"/>
              <a:t>: busca rápida com </a:t>
            </a:r>
            <a:r>
              <a:rPr lang="pt-BR" dirty="0" err="1"/>
              <a:t>bi‑encoder</a:t>
            </a:r>
            <a:r>
              <a:rPr lang="pt-BR" dirty="0"/>
              <a:t> → </a:t>
            </a:r>
            <a:r>
              <a:rPr lang="pt-BR" dirty="0" err="1"/>
              <a:t>reranking</a:t>
            </a:r>
            <a:r>
              <a:rPr lang="pt-BR" dirty="0"/>
              <a:t> com </a:t>
            </a:r>
            <a:r>
              <a:rPr lang="pt-BR" dirty="0" err="1"/>
              <a:t>cross‑encoder</a:t>
            </a:r>
            <a:r>
              <a:rPr lang="pt-BR" dirty="0"/>
              <a:t> → LLM.</a:t>
            </a:r>
          </a:p>
          <a:p>
            <a:r>
              <a:rPr lang="pt-BR" b="1" dirty="0"/>
              <a:t>Multimodal RAG</a:t>
            </a:r>
            <a:r>
              <a:rPr lang="pt-BR" dirty="0"/>
              <a:t>: incorpora dados não textuais (imagens, vídeos, áudios). Usa modelos como CLIP, Flamingo para </a:t>
            </a:r>
            <a:r>
              <a:rPr lang="pt-BR" dirty="0" err="1"/>
              <a:t>embeddings</a:t>
            </a:r>
            <a:r>
              <a:rPr lang="pt-BR" dirty="0"/>
              <a:t>.</a:t>
            </a:r>
          </a:p>
          <a:p>
            <a:r>
              <a:rPr lang="pt-BR" b="1" dirty="0" err="1"/>
              <a:t>Graph‑based</a:t>
            </a:r>
            <a:r>
              <a:rPr lang="pt-BR" b="1" dirty="0"/>
              <a:t> RAG</a:t>
            </a:r>
            <a:r>
              <a:rPr lang="pt-BR" dirty="0"/>
              <a:t>: documentos são nós em um grafo; são realizadas buscas semânticas + travessia no grafo.</a:t>
            </a:r>
          </a:p>
          <a:p>
            <a:r>
              <a:rPr lang="pt-BR" b="1" dirty="0" err="1"/>
              <a:t>Hybrid</a:t>
            </a:r>
            <a:r>
              <a:rPr lang="pt-BR" b="1" dirty="0"/>
              <a:t> RAG (Vetorial + Grafo)</a:t>
            </a:r>
            <a:r>
              <a:rPr lang="pt-BR" dirty="0"/>
              <a:t>: busca vetorial + travessia de grafo + mescla dos resultados.</a:t>
            </a:r>
          </a:p>
          <a:p>
            <a:r>
              <a:rPr lang="pt-BR" b="1" dirty="0" err="1"/>
              <a:t>Agentic</a:t>
            </a:r>
            <a:r>
              <a:rPr lang="pt-BR" b="1" dirty="0"/>
              <a:t> ou </a:t>
            </a:r>
            <a:r>
              <a:rPr lang="pt-BR" b="1" dirty="0" err="1"/>
              <a:t>Multi‑Agent</a:t>
            </a:r>
            <a:r>
              <a:rPr lang="pt-BR" b="1" dirty="0"/>
              <a:t> RAG</a:t>
            </a:r>
            <a:r>
              <a:rPr lang="pt-BR" dirty="0"/>
              <a:t>: </a:t>
            </a:r>
          </a:p>
          <a:p>
            <a:pPr lvl="1"/>
            <a:r>
              <a:rPr lang="pt-BR" b="1" dirty="0" err="1"/>
              <a:t>Router</a:t>
            </a:r>
            <a:r>
              <a:rPr lang="pt-BR" b="1" dirty="0"/>
              <a:t> Agent</a:t>
            </a:r>
            <a:r>
              <a:rPr lang="pt-BR" dirty="0"/>
              <a:t>: decide a melhor estratégia de recuperação ou rota entre índices, vetores, grafo ou APIs</a:t>
            </a:r>
          </a:p>
          <a:p>
            <a:pPr lvl="1"/>
            <a:r>
              <a:rPr lang="pt-BR" b="1" dirty="0" err="1"/>
              <a:t>Hierarchical</a:t>
            </a:r>
            <a:r>
              <a:rPr lang="pt-BR" b="1" dirty="0"/>
              <a:t> </a:t>
            </a:r>
            <a:r>
              <a:rPr lang="pt-BR" b="1" dirty="0" err="1"/>
              <a:t>Multi‑Agent</a:t>
            </a:r>
            <a:r>
              <a:rPr lang="pt-BR" b="1" dirty="0"/>
              <a:t> RAG</a:t>
            </a:r>
            <a:r>
              <a:rPr lang="pt-BR" dirty="0"/>
              <a:t> (HM‑RAG): decomposição de queries, agentes especializados por modalidade e validação via consenso</a:t>
            </a:r>
          </a:p>
          <a:p>
            <a:pPr lvl="1"/>
            <a:r>
              <a:rPr lang="pt-BR" b="1" dirty="0" err="1"/>
              <a:t>Multi-Agent</a:t>
            </a:r>
            <a:r>
              <a:rPr lang="pt-BR" b="1" dirty="0"/>
              <a:t> RAG</a:t>
            </a:r>
            <a:r>
              <a:rPr lang="pt-BR" dirty="0"/>
              <a:t>: roteamento por auxiliar especializado, com gerenciamento de estado e ferramentas de verificação</a:t>
            </a:r>
          </a:p>
          <a:p>
            <a:r>
              <a:rPr lang="pt-BR" b="1" dirty="0"/>
              <a:t>Query Planning / </a:t>
            </a:r>
            <a:r>
              <a:rPr lang="pt-BR" b="1" dirty="0" err="1"/>
              <a:t>Adaptive</a:t>
            </a:r>
            <a:r>
              <a:rPr lang="pt-BR" b="1" dirty="0"/>
              <a:t> RAG</a:t>
            </a:r>
            <a:r>
              <a:rPr lang="pt-BR" dirty="0"/>
              <a:t>: analisa a complexidade da query e decide dinamicamente se executa um ou múltiplos passos de RAG ou até um caminho sem </a:t>
            </a:r>
            <a:r>
              <a:rPr lang="pt-BR" dirty="0" err="1"/>
              <a:t>retrieval</a:t>
            </a:r>
            <a:endParaRPr lang="pt-BR" dirty="0"/>
          </a:p>
          <a:p>
            <a:r>
              <a:rPr lang="pt-BR" b="1" dirty="0" err="1"/>
              <a:t>Graph</a:t>
            </a:r>
            <a:r>
              <a:rPr lang="pt-BR" b="1" dirty="0"/>
              <a:t> RAG + Tool Fusion</a:t>
            </a:r>
            <a:r>
              <a:rPr lang="pt-BR" dirty="0"/>
              <a:t>: usar grafo não só para documentos, mas para seleção de ferramentas em agentes (</a:t>
            </a:r>
            <a:r>
              <a:rPr lang="pt-BR" dirty="0" err="1"/>
              <a:t>ex</a:t>
            </a:r>
            <a:r>
              <a:rPr lang="pt-BR" dirty="0"/>
              <a:t>: geolocalização, banco SQL).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46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C865E-4482-FDEC-7C4A-1AB56B68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Advanced Retrieval Augmented Generation (RAG) Techniques | by Sepehr (Sep)  Keykhaie | GoPenAI">
            <a:extLst>
              <a:ext uri="{FF2B5EF4-FFF2-40B4-BE49-F238E27FC236}">
                <a16:creationId xmlns:a16="http://schemas.microsoft.com/office/drawing/2014/main" id="{FED80096-9663-67A5-771E-7ABF2E0095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86" y="642594"/>
            <a:ext cx="7175282" cy="523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80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oodbye Memes for Mimi! | BabyCenter">
            <a:extLst>
              <a:ext uri="{FF2B5EF4-FFF2-40B4-BE49-F238E27FC236}">
                <a16:creationId xmlns:a16="http://schemas.microsoft.com/office/drawing/2014/main" id="{25A3075C-7613-FDC1-06E3-2C1813E25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7" r="-3" b="4360"/>
          <a:stretch>
            <a:fillRect/>
          </a:stretch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183" name="Title 2">
            <a:extLst>
              <a:ext uri="{FF2B5EF4-FFF2-40B4-BE49-F238E27FC236}">
                <a16:creationId xmlns:a16="http://schemas.microsoft.com/office/drawing/2014/main" id="{92C1A234-B347-7C1B-D1B7-C2858843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161288"/>
          </a:xfrm>
        </p:spPr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7184" name="Text Placeholder 3">
            <a:extLst>
              <a:ext uri="{FF2B5EF4-FFF2-40B4-BE49-F238E27FC236}">
                <a16:creationId xmlns:a16="http://schemas.microsoft.com/office/drawing/2014/main" id="{D3B836D6-E93C-0066-C736-B653E7737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929384"/>
            <a:ext cx="3144774" cy="3968496"/>
          </a:xfrm>
        </p:spPr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mostrados</a:t>
            </a:r>
            <a:r>
              <a:rPr lang="en-US" dirty="0"/>
              <a:t> </a:t>
            </a:r>
            <a:r>
              <a:rPr lang="en-US" dirty="0" err="1"/>
              <a:t>estarão</a:t>
            </a:r>
            <a:r>
              <a:rPr lang="en-US" dirty="0"/>
              <a:t> no meu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https://github.com/EonCyber/tutoria-ia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</a:t>
            </a:r>
          </a:p>
          <a:p>
            <a:r>
              <a:rPr lang="en-US" dirty="0">
                <a:hlinkClick r:id="rId4"/>
              </a:rPr>
              <a:t>https://www.linkedin.com/in/ian-vieira-salgado/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9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4ACAC81-E4D8-58E7-4914-0C82A7B7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0BC6B637-D4AB-93F6-FAC4-5B875E5F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2" b="16947"/>
          <a:stretch>
            <a:fillRect/>
          </a:stretch>
        </p:blipFill>
        <p:spPr>
          <a:xfrm>
            <a:off x="385963" y="390236"/>
            <a:ext cx="11420074" cy="6077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649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d Wojak hugs depressed Wojak (meme template) by gonkdroidzap on  DeviantArt">
            <a:extLst>
              <a:ext uri="{FF2B5EF4-FFF2-40B4-BE49-F238E27FC236}">
                <a16:creationId xmlns:a16="http://schemas.microsoft.com/office/drawing/2014/main" id="{42DF8E69-CFD4-BEE4-70FE-64825CD6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443" y="237744"/>
            <a:ext cx="6382512" cy="63825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3C0DE7-813B-DC8C-0D45-46886853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837369"/>
          </a:xfrm>
        </p:spPr>
        <p:txBody>
          <a:bodyPr anchor="b">
            <a:norm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4D3FA-771C-4984-9ED1-6A6CCB36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833112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Compreender o que é </a:t>
            </a:r>
            <a:r>
              <a:rPr lang="pt-BR" sz="1400" i="1" dirty="0" err="1"/>
              <a:t>Retrieval</a:t>
            </a:r>
            <a:r>
              <a:rPr lang="pt-BR" sz="1400" i="1" dirty="0"/>
              <a:t> </a:t>
            </a:r>
            <a:r>
              <a:rPr lang="pt-BR" sz="1400" i="1" dirty="0" err="1"/>
              <a:t>Augmented</a:t>
            </a:r>
            <a:r>
              <a:rPr lang="pt-BR" sz="1400" i="1" dirty="0"/>
              <a:t> Generation</a:t>
            </a:r>
            <a:r>
              <a:rPr lang="pt-BR" sz="1400" dirty="0"/>
              <a:t> (RAG) 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Aprender como construir um pipeline básico de RAG.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Aprender a importância de contexto para aplicações com </a:t>
            </a:r>
            <a:r>
              <a:rPr lang="pt-BR" sz="1400" dirty="0" err="1"/>
              <a:t>LLMs</a:t>
            </a:r>
            <a:r>
              <a:rPr lang="pt-BR" sz="14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Explorar técnicas avançadas de otimização e boas práticas.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2EFCF8-426A-6A3C-A0B7-6918C3925467}"/>
              </a:ext>
            </a:extLst>
          </p:cNvPr>
          <p:cNvSpPr txBox="1"/>
          <p:nvPr/>
        </p:nvSpPr>
        <p:spPr>
          <a:xfrm>
            <a:off x="4392610" y="529520"/>
            <a:ext cx="2244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Bilhões de parâmetros e o </a:t>
            </a:r>
            <a:r>
              <a:rPr lang="pt-BR" sz="2000" b="1" dirty="0" err="1"/>
              <a:t>Gpt</a:t>
            </a:r>
            <a:r>
              <a:rPr lang="pt-BR" sz="2000" b="1" dirty="0"/>
              <a:t> não sabe nada a meu respeito!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06FFF9-495A-52F5-A29A-05D772EF1953}"/>
              </a:ext>
            </a:extLst>
          </p:cNvPr>
          <p:cNvSpPr txBox="1"/>
          <p:nvPr/>
        </p:nvSpPr>
        <p:spPr>
          <a:xfrm>
            <a:off x="1569988" y="1658173"/>
            <a:ext cx="1613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Te falta</a:t>
            </a:r>
          </a:p>
          <a:p>
            <a:r>
              <a:rPr lang="pt-BR" b="1" dirty="0"/>
              <a:t>RAG, irmão...</a:t>
            </a:r>
          </a:p>
        </p:txBody>
      </p:sp>
    </p:spTree>
    <p:extLst>
      <p:ext uri="{BB962C8B-B14F-4D97-AF65-F5344CB8AC3E}">
        <p14:creationId xmlns:p14="http://schemas.microsoft.com/office/powerpoint/2010/main" val="136555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1">
            <a:extLst>
              <a:ext uri="{FF2B5EF4-FFF2-40B4-BE49-F238E27FC236}">
                <a16:creationId xmlns:a16="http://schemas.microsoft.com/office/drawing/2014/main" id="{0725B694-69DB-F96B-DE65-2ED84E51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Por </a:t>
            </a:r>
            <a:r>
              <a:rPr lang="en-US" dirty="0" err="1"/>
              <a:t>quê</a:t>
            </a:r>
            <a:r>
              <a:rPr lang="en-US" dirty="0"/>
              <a:t>? Para que? E </a:t>
            </a:r>
            <a:r>
              <a:rPr lang="en-US" dirty="0" err="1"/>
              <a:t>onde</a:t>
            </a:r>
            <a:r>
              <a:rPr lang="en-US" dirty="0"/>
              <a:t>?</a:t>
            </a:r>
          </a:p>
        </p:txBody>
      </p:sp>
      <p:sp>
        <p:nvSpPr>
          <p:cNvPr id="2057" name="Content Placeholder 2">
            <a:extLst>
              <a:ext uri="{FF2B5EF4-FFF2-40B4-BE49-F238E27FC236}">
                <a16:creationId xmlns:a16="http://schemas.microsoft.com/office/drawing/2014/main" id="{61B25A38-C421-B4D1-B203-D26ADDE38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6839527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Modelos de linguagem como GPT, Claude, Gemini e </a:t>
            </a:r>
            <a:r>
              <a:rPr lang="pt-BR" sz="1600" dirty="0" err="1"/>
              <a:t>LLaMA</a:t>
            </a:r>
            <a:r>
              <a:rPr lang="pt-BR" sz="1600" dirty="0"/>
              <a:t> são impressionantes, mas têm </a:t>
            </a:r>
            <a:r>
              <a:rPr lang="pt-BR" sz="1600" b="1" dirty="0"/>
              <a:t>três limitações fundamentais</a:t>
            </a:r>
            <a:r>
              <a:rPr lang="pt-BR" sz="16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Memória Estática (conhecimento congelado);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Limite de Conhecimento Específico ou Profundo;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 Falta de Personalização (</a:t>
            </a:r>
            <a:r>
              <a:rPr lang="pt-BR" sz="1400" dirty="0" err="1"/>
              <a:t>LLMs</a:t>
            </a:r>
            <a:r>
              <a:rPr lang="pt-BR" sz="1400" dirty="0"/>
              <a:t> são generalistas);</a:t>
            </a:r>
          </a:p>
          <a:p>
            <a:pPr marL="0" indent="0">
              <a:buNone/>
            </a:pPr>
            <a:r>
              <a:rPr lang="en-US" sz="1600" b="1" dirty="0"/>
              <a:t>RAG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ser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solução</a:t>
            </a:r>
            <a:r>
              <a:rPr lang="en-US" sz="1600" dirty="0"/>
              <a:t> para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casos</a:t>
            </a:r>
            <a:r>
              <a:rPr lang="en-US" sz="1600" dirty="0"/>
              <a:t> </a:t>
            </a:r>
            <a:r>
              <a:rPr lang="en-US" sz="1600" dirty="0" err="1"/>
              <a:t>onde</a:t>
            </a:r>
            <a:r>
              <a:rPr lang="en-US" sz="1600" dirty="0"/>
              <a:t> se </a:t>
            </a:r>
            <a:r>
              <a:rPr lang="en-US" sz="1600" dirty="0" err="1"/>
              <a:t>necessite</a:t>
            </a:r>
            <a:r>
              <a:rPr lang="en-US" sz="1600" dirty="0"/>
              <a:t> de </a:t>
            </a:r>
            <a:r>
              <a:rPr lang="en-US" sz="1600" dirty="0" err="1"/>
              <a:t>domínio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</a:t>
            </a:r>
            <a:r>
              <a:rPr lang="en-US" sz="1600" dirty="0" err="1"/>
              <a:t>assuntos</a:t>
            </a:r>
            <a:r>
              <a:rPr lang="en-US" sz="1600" dirty="0"/>
              <a:t> </a:t>
            </a:r>
            <a:r>
              <a:rPr lang="en-US" sz="1600" dirty="0" err="1"/>
              <a:t>específicos</a:t>
            </a:r>
            <a:r>
              <a:rPr lang="en-US" sz="1600" dirty="0"/>
              <a:t>, </a:t>
            </a:r>
            <a:r>
              <a:rPr lang="en-US" sz="1600" dirty="0" err="1"/>
              <a:t>informações</a:t>
            </a:r>
            <a:r>
              <a:rPr lang="en-US" sz="1600" dirty="0"/>
              <a:t> </a:t>
            </a:r>
            <a:r>
              <a:rPr lang="en-US" sz="1600" dirty="0" err="1"/>
              <a:t>atualizadas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fontes</a:t>
            </a:r>
            <a:r>
              <a:rPr lang="en-US" sz="1600" dirty="0"/>
              <a:t> </a:t>
            </a:r>
            <a:r>
              <a:rPr lang="en-US" sz="1600" dirty="0" err="1"/>
              <a:t>confiáveis</a:t>
            </a:r>
            <a:r>
              <a:rPr lang="en-US" sz="1600" dirty="0"/>
              <a:t>. (</a:t>
            </a:r>
            <a:r>
              <a:rPr lang="en-US" sz="1600" dirty="0" err="1"/>
              <a:t>além</a:t>
            </a:r>
            <a:r>
              <a:rPr lang="en-US" sz="1600" dirty="0"/>
              <a:t> da </a:t>
            </a:r>
            <a:r>
              <a:rPr lang="en-US" sz="1600" dirty="0" err="1"/>
              <a:t>necessidade</a:t>
            </a:r>
            <a:r>
              <a:rPr lang="en-US" sz="1600" dirty="0"/>
              <a:t> de </a:t>
            </a:r>
            <a:r>
              <a:rPr lang="en-US" sz="1600" dirty="0" err="1"/>
              <a:t>reduzir</a:t>
            </a:r>
            <a:r>
              <a:rPr lang="en-US" sz="1600" dirty="0"/>
              <a:t> </a:t>
            </a:r>
            <a:r>
              <a:rPr lang="en-US" sz="1600" dirty="0" err="1"/>
              <a:t>alucinações</a:t>
            </a:r>
            <a:r>
              <a:rPr lang="en-US" sz="1600" dirty="0"/>
              <a:t> e </a:t>
            </a:r>
            <a:r>
              <a:rPr lang="en-US" sz="1600" dirty="0" err="1"/>
              <a:t>aumentar</a:t>
            </a:r>
            <a:r>
              <a:rPr lang="en-US" sz="1600" dirty="0"/>
              <a:t> </a:t>
            </a:r>
            <a:r>
              <a:rPr lang="en-US" sz="1600" dirty="0" err="1"/>
              <a:t>controle</a:t>
            </a:r>
            <a:r>
              <a:rPr lang="en-US" sz="1600" dirty="0"/>
              <a:t>).</a:t>
            </a:r>
          </a:p>
          <a:p>
            <a:pPr marL="0" indent="0">
              <a:buNone/>
            </a:pPr>
            <a:r>
              <a:rPr lang="en-US" sz="1600" dirty="0"/>
              <a:t>Com </a:t>
            </a:r>
            <a:r>
              <a:rPr lang="en-US" sz="1600" dirty="0" err="1"/>
              <a:t>isso</a:t>
            </a:r>
            <a:r>
              <a:rPr lang="en-US" sz="1600" dirty="0"/>
              <a:t> é </a:t>
            </a:r>
            <a:r>
              <a:rPr lang="en-US" sz="1600" dirty="0" err="1"/>
              <a:t>possível</a:t>
            </a:r>
            <a:r>
              <a:rPr lang="en-US" sz="1600" dirty="0"/>
              <a:t> usar </a:t>
            </a:r>
            <a:r>
              <a:rPr lang="en-US" sz="1600" dirty="0" err="1"/>
              <a:t>todo</a:t>
            </a:r>
            <a:r>
              <a:rPr lang="en-US" sz="1600" dirty="0"/>
              <a:t> </a:t>
            </a:r>
            <a:r>
              <a:rPr lang="en-US" sz="1600" dirty="0" err="1"/>
              <a:t>poder</a:t>
            </a:r>
            <a:r>
              <a:rPr lang="en-US" sz="1600" dirty="0"/>
              <a:t> de </a:t>
            </a:r>
            <a:r>
              <a:rPr lang="en-US" sz="1600" dirty="0" err="1"/>
              <a:t>inferência</a:t>
            </a:r>
            <a:r>
              <a:rPr lang="en-US" sz="1600" dirty="0"/>
              <a:t> da LLM </a:t>
            </a:r>
            <a:r>
              <a:rPr lang="en-US" sz="1600" dirty="0" err="1"/>
              <a:t>colocando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camada</a:t>
            </a:r>
            <a:r>
              <a:rPr lang="en-US" sz="1600" dirty="0"/>
              <a:t> contextual antes da </a:t>
            </a:r>
            <a:r>
              <a:rPr lang="en-US" sz="1600" dirty="0" err="1"/>
              <a:t>geração</a:t>
            </a:r>
            <a:r>
              <a:rPr lang="en-US" sz="1600" dirty="0"/>
              <a:t> da </a:t>
            </a:r>
            <a:r>
              <a:rPr lang="en-US" sz="1600" dirty="0" err="1"/>
              <a:t>resposta</a:t>
            </a:r>
            <a:r>
              <a:rPr lang="en-US" sz="1600" dirty="0"/>
              <a:t>.</a:t>
            </a:r>
          </a:p>
        </p:txBody>
      </p:sp>
      <p:pic>
        <p:nvPicPr>
          <p:cNvPr id="2050" name="Picture 2" descr="O que são os memes e por que eles podem ser o diferencial no marketing  digital da sua empresa - Blog Ideal Marketing">
            <a:extLst>
              <a:ext uri="{FF2B5EF4-FFF2-40B4-BE49-F238E27FC236}">
                <a16:creationId xmlns:a16="http://schemas.microsoft.com/office/drawing/2014/main" id="{4389B75D-120B-4A3A-2C12-1B2D0E61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r="15284" b="1"/>
          <a:stretch>
            <a:fillRect/>
          </a:stretch>
        </p:blipFill>
        <p:spPr bwMode="auto">
          <a:xfrm>
            <a:off x="8192024" y="2584151"/>
            <a:ext cx="2933176" cy="2358044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C811B5B-32C9-0261-B493-DB34CF654C76}"/>
              </a:ext>
            </a:extLst>
          </p:cNvPr>
          <p:cNvGrpSpPr/>
          <p:nvPr/>
        </p:nvGrpSpPr>
        <p:grpSpPr>
          <a:xfrm>
            <a:off x="10119024" y="2616336"/>
            <a:ext cx="901080" cy="869400"/>
            <a:chOff x="10119024" y="2616336"/>
            <a:chExt cx="901080" cy="86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A903D7A6-A15E-A497-F982-C81D20E30873}"/>
                    </a:ext>
                  </a:extLst>
                </p14:cNvPr>
                <p14:cNvContentPartPr/>
                <p14:nvPr/>
              </p14:nvContentPartPr>
              <p14:xfrm>
                <a:off x="10341504" y="2788776"/>
                <a:ext cx="23040" cy="1400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A903D7A6-A15E-A497-F982-C81D20E308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35384" y="2782656"/>
                  <a:ext cx="35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F9246E6-1D7C-FA27-8216-B37358A1B585}"/>
                    </a:ext>
                  </a:extLst>
                </p14:cNvPr>
                <p14:cNvContentPartPr/>
                <p14:nvPr/>
              </p14:nvContentPartPr>
              <p14:xfrm>
                <a:off x="10449864" y="2774376"/>
                <a:ext cx="95400" cy="982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F9246E6-1D7C-FA27-8216-B37358A1B5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43744" y="2768256"/>
                  <a:ext cx="107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EEA34D2-11C8-21B3-1E2D-EF66DB0727D3}"/>
                    </a:ext>
                  </a:extLst>
                </p14:cNvPr>
                <p14:cNvContentPartPr/>
                <p14:nvPr/>
              </p14:nvContentPartPr>
              <p14:xfrm>
                <a:off x="10451304" y="2820456"/>
                <a:ext cx="90360" cy="601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EEA34D2-11C8-21B3-1E2D-EF66DB0727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45184" y="2814336"/>
                  <a:ext cx="102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0DA7DF8-033D-76D6-9B65-B46D6404823F}"/>
                    </a:ext>
                  </a:extLst>
                </p14:cNvPr>
                <p14:cNvContentPartPr/>
                <p14:nvPr/>
              </p14:nvContentPartPr>
              <p14:xfrm>
                <a:off x="10241064" y="3108816"/>
                <a:ext cx="18360" cy="802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0DA7DF8-033D-76D6-9B65-B46D640482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34944" y="3102696"/>
                  <a:ext cx="30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DED8306D-15C6-02F0-4F9C-742EA860B364}"/>
                    </a:ext>
                  </a:extLst>
                </p14:cNvPr>
                <p14:cNvContentPartPr/>
                <p14:nvPr/>
              </p14:nvContentPartPr>
              <p14:xfrm>
                <a:off x="10331064" y="3080736"/>
                <a:ext cx="74160" cy="90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DED8306D-15C6-02F0-4F9C-742EA860B36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24944" y="3074616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75F3816-F56D-8ADA-7704-99F6F5F46EF0}"/>
                    </a:ext>
                  </a:extLst>
                </p14:cNvPr>
                <p14:cNvContentPartPr/>
                <p14:nvPr/>
              </p14:nvContentPartPr>
              <p14:xfrm>
                <a:off x="10323144" y="3126456"/>
                <a:ext cx="74880" cy="468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75F3816-F56D-8ADA-7704-99F6F5F46E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17024" y="3120336"/>
                  <a:ext cx="87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8C4DA4F-3EE3-175E-B300-72194D8C4154}"/>
                    </a:ext>
                  </a:extLst>
                </p14:cNvPr>
                <p14:cNvContentPartPr/>
                <p14:nvPr/>
              </p14:nvContentPartPr>
              <p14:xfrm>
                <a:off x="10588824" y="3163896"/>
                <a:ext cx="54000" cy="1440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8C4DA4F-3EE3-175E-B300-72194D8C41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82704" y="3157776"/>
                  <a:ext cx="66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78ED9977-165B-9DC0-E2AB-B5E0E4FE3901}"/>
                    </a:ext>
                  </a:extLst>
                </p14:cNvPr>
                <p14:cNvContentPartPr/>
                <p14:nvPr/>
              </p14:nvContentPartPr>
              <p14:xfrm>
                <a:off x="10689264" y="3132576"/>
                <a:ext cx="90000" cy="1450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78ED9977-165B-9DC0-E2AB-B5E0E4FE39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83144" y="3126456"/>
                  <a:ext cx="102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30CA70B-2B2F-00B4-AC5C-4C5F83380094}"/>
                    </a:ext>
                  </a:extLst>
                </p14:cNvPr>
                <p14:cNvContentPartPr/>
                <p14:nvPr/>
              </p14:nvContentPartPr>
              <p14:xfrm>
                <a:off x="10670904" y="3191976"/>
                <a:ext cx="96480" cy="547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30CA70B-2B2F-00B4-AC5C-4C5F8338009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64784" y="3185856"/>
                  <a:ext cx="108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0EE1DC37-84C5-E9CB-4A50-C235ACA80F2F}"/>
                    </a:ext>
                  </a:extLst>
                </p14:cNvPr>
                <p14:cNvContentPartPr/>
                <p14:nvPr/>
              </p14:nvContentPartPr>
              <p14:xfrm>
                <a:off x="10119024" y="2616336"/>
                <a:ext cx="901080" cy="8694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0EE1DC37-84C5-E9CB-4A50-C235ACA80F2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12904" y="2610216"/>
                  <a:ext cx="91332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B8E0EAF0-16A4-518A-0BB4-D451A0253472}"/>
                    </a:ext>
                  </a:extLst>
                </p14:cNvPr>
                <p14:cNvContentPartPr/>
                <p14:nvPr/>
              </p14:nvContentPartPr>
              <p14:xfrm>
                <a:off x="10314144" y="3346776"/>
                <a:ext cx="27720" cy="1098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B8E0EAF0-16A4-518A-0BB4-D451A025347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08024" y="3340656"/>
                  <a:ext cx="3996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A5E3B945-6D0B-E586-0139-C3E52EAB24C2}"/>
                  </a:ext>
                </a:extLst>
              </p14:cNvPr>
              <p14:cNvContentPartPr/>
              <p14:nvPr/>
            </p14:nvContentPartPr>
            <p14:xfrm>
              <a:off x="10698264" y="2788776"/>
              <a:ext cx="61200" cy="16992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A5E3B945-6D0B-E586-0139-C3E52EAB24C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692144" y="2782656"/>
                <a:ext cx="7344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30B4887-9502-3881-86ED-2BA5F608A4B6}"/>
              </a:ext>
            </a:extLst>
          </p:cNvPr>
          <p:cNvGrpSpPr/>
          <p:nvPr/>
        </p:nvGrpSpPr>
        <p:grpSpPr>
          <a:xfrm>
            <a:off x="10780344" y="2797776"/>
            <a:ext cx="126000" cy="147600"/>
            <a:chOff x="10780344" y="2797776"/>
            <a:chExt cx="12600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D867B9F7-3D2B-7FF7-2934-402EBE56A860}"/>
                    </a:ext>
                  </a:extLst>
                </p14:cNvPr>
                <p14:cNvContentPartPr/>
                <p14:nvPr/>
              </p14:nvContentPartPr>
              <p14:xfrm>
                <a:off x="10787544" y="2797776"/>
                <a:ext cx="29880" cy="1476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D867B9F7-3D2B-7FF7-2934-402EBE56A86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81424" y="2791656"/>
                  <a:ext cx="42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DE66AE4-A6E4-D90F-43D4-2734A01A404D}"/>
                    </a:ext>
                  </a:extLst>
                </p14:cNvPr>
                <p14:cNvContentPartPr/>
                <p14:nvPr/>
              </p14:nvContentPartPr>
              <p14:xfrm>
                <a:off x="10826424" y="2816136"/>
                <a:ext cx="79920" cy="910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DE66AE4-A6E4-D90F-43D4-2734A01A40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20304" y="2810016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E1066815-2924-863A-E10F-B148469A0249}"/>
                    </a:ext>
                  </a:extLst>
                </p14:cNvPr>
                <p14:cNvContentPartPr/>
                <p14:nvPr/>
              </p14:nvContentPartPr>
              <p14:xfrm>
                <a:off x="10780344" y="2876256"/>
                <a:ext cx="58680" cy="226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E1066815-2924-863A-E10F-B148469A02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774224" y="2870136"/>
                  <a:ext cx="70920" cy="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640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E1FE-1A54-A03D-F039-C28F8BC8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pt-BR" dirty="0"/>
              <a:t>Então o que é afinal?</a:t>
            </a:r>
          </a:p>
        </p:txBody>
      </p:sp>
      <p:pic>
        <p:nvPicPr>
          <p:cNvPr id="3074" name="Picture 2" descr="Thumb Image - Freddie Mercury Meme Png, Transparent Png - kindpng">
            <a:extLst>
              <a:ext uri="{FF2B5EF4-FFF2-40B4-BE49-F238E27FC236}">
                <a16:creationId xmlns:a16="http://schemas.microsoft.com/office/drawing/2014/main" id="{C8486EE3-A2DD-7778-E7C4-818370F55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418" y="2103120"/>
            <a:ext cx="4614203" cy="37490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898A83-A2F5-260E-9F32-92063487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2744" y="2103120"/>
            <a:ext cx="5172456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RAG</a:t>
            </a:r>
            <a:r>
              <a:rPr lang="pt-BR" dirty="0"/>
              <a:t> é uma técnica que combina </a:t>
            </a:r>
            <a:r>
              <a:rPr lang="pt-BR" b="1" dirty="0"/>
              <a:t>Large </a:t>
            </a:r>
            <a:r>
              <a:rPr lang="pt-BR" b="1" dirty="0" err="1"/>
              <a:t>Language</a:t>
            </a:r>
            <a:r>
              <a:rPr lang="pt-BR" b="1" dirty="0"/>
              <a:t> Models (</a:t>
            </a:r>
            <a:r>
              <a:rPr lang="pt-BR" b="1" dirty="0" err="1"/>
              <a:t>LLMs</a:t>
            </a:r>
            <a:r>
              <a:rPr lang="pt-BR" b="1" dirty="0"/>
              <a:t>)</a:t>
            </a:r>
            <a:r>
              <a:rPr lang="pt-BR" dirty="0"/>
              <a:t> com </a:t>
            </a:r>
            <a:r>
              <a:rPr lang="pt-BR" b="1" dirty="0" err="1"/>
              <a:t>Information</a:t>
            </a:r>
            <a:r>
              <a:rPr lang="pt-BR" b="1" dirty="0"/>
              <a:t> </a:t>
            </a:r>
            <a:r>
              <a:rPr lang="pt-BR" b="1" dirty="0" err="1"/>
              <a:t>Retrieval</a:t>
            </a:r>
            <a:r>
              <a:rPr lang="pt-BR" dirty="0"/>
              <a:t>, permitindo que o modelo gere respostas com base em dados externos, mesmo que esses dados não estejam no seu treinamento original.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r>
              <a:rPr lang="pt-BR" dirty="0"/>
              <a:t>Isso vai funcionar como uma lupa num assunto específico provido pelo usuário através de um </a:t>
            </a:r>
            <a:r>
              <a:rPr lang="pt-BR" b="1" dirty="0"/>
              <a:t>mecanismo de busca vetorial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26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pt-BR" dirty="0" err="1"/>
              <a:t>Rag</a:t>
            </a:r>
            <a:r>
              <a:rPr lang="pt-BR" dirty="0"/>
              <a:t> </a:t>
            </a:r>
            <a:r>
              <a:rPr lang="pt-BR" dirty="0" err="1"/>
              <a:t>Simple</a:t>
            </a:r>
            <a:r>
              <a:rPr lang="pt-BR" dirty="0"/>
              <a:t> Pipeline</a:t>
            </a:r>
          </a:p>
        </p:txBody>
      </p:sp>
      <p:graphicFrame>
        <p:nvGraphicFramePr>
          <p:cNvPr id="31" name="Espaço Reservado para Conteúdo 2" descr="Linha do tempo do SmartArt">
            <a:extLst>
              <a:ext uri="{FF2B5EF4-FFF2-40B4-BE49-F238E27FC236}">
                <a16:creationId xmlns:a16="http://schemas.microsoft.com/office/drawing/2014/main" id="{613FC9B6-ED9E-4F51-A217-156DA0192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713891"/>
              </p:ext>
            </p:extLst>
          </p:nvPr>
        </p:nvGraphicFramePr>
        <p:xfrm>
          <a:off x="722376" y="1554480"/>
          <a:ext cx="10594848" cy="440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B6A6-5437-96AD-FCAC-960E7E35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Retriever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8832E3-819E-E762-2277-4A343D37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308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b="1" dirty="0" err="1"/>
              <a:t>Retriever</a:t>
            </a:r>
            <a:r>
              <a:rPr lang="pt-BR" dirty="0"/>
              <a:t> é o componente responsável por </a:t>
            </a:r>
            <a:r>
              <a:rPr lang="pt-BR" b="1" dirty="0"/>
              <a:t>buscar os documentos mais relevantes</a:t>
            </a:r>
            <a:r>
              <a:rPr lang="pt-BR" dirty="0"/>
              <a:t> para uma pergunta.</a:t>
            </a:r>
          </a:p>
          <a:p>
            <a:pPr marL="0" indent="0">
              <a:buNone/>
            </a:pPr>
            <a:r>
              <a:rPr lang="pt-BR" dirty="0"/>
              <a:t>Converte a query do usuário para um vetor (usando um </a:t>
            </a:r>
            <a:r>
              <a:rPr lang="pt-BR" b="1" dirty="0" err="1"/>
              <a:t>embedding</a:t>
            </a:r>
            <a:r>
              <a:rPr lang="pt-BR" b="1" dirty="0"/>
              <a:t> model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Compara esse vetor com os vetores dos documentos armazenados no </a:t>
            </a:r>
            <a:r>
              <a:rPr lang="pt-BR" b="1" dirty="0"/>
              <a:t>Vector Store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Retorna os </a:t>
            </a:r>
            <a:r>
              <a:rPr lang="pt-BR" i="1" dirty="0"/>
              <a:t>top-k</a:t>
            </a:r>
            <a:r>
              <a:rPr lang="pt-BR" dirty="0"/>
              <a:t> documentos mais relevantes.</a:t>
            </a:r>
          </a:p>
          <a:p>
            <a:pPr marL="0" indent="0">
              <a:buNone/>
            </a:pPr>
            <a:r>
              <a:rPr lang="pt-BR" b="1" dirty="0"/>
              <a:t>Técnicas Populares Usadas</a:t>
            </a:r>
          </a:p>
          <a:p>
            <a:r>
              <a:rPr lang="pt-BR" dirty="0" err="1"/>
              <a:t>Similarity</a:t>
            </a:r>
            <a:r>
              <a:rPr lang="pt-BR" dirty="0"/>
              <a:t> Search: </a:t>
            </a:r>
            <a:r>
              <a:rPr lang="pt-BR" dirty="0" err="1"/>
              <a:t>Cosine</a:t>
            </a:r>
            <a:r>
              <a:rPr lang="pt-BR" dirty="0"/>
              <a:t> </a:t>
            </a:r>
            <a:r>
              <a:rPr lang="pt-BR" dirty="0" err="1"/>
              <a:t>Similarity</a:t>
            </a:r>
            <a:r>
              <a:rPr lang="pt-BR" dirty="0"/>
              <a:t> (mais comum), </a:t>
            </a:r>
            <a:r>
              <a:rPr lang="pt-BR" dirty="0" err="1"/>
              <a:t>Euclidean</a:t>
            </a:r>
            <a:r>
              <a:rPr lang="pt-BR" dirty="0"/>
              <a:t> Distance, </a:t>
            </a:r>
            <a:r>
              <a:rPr lang="pt-BR" dirty="0" err="1"/>
              <a:t>Dot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.</a:t>
            </a:r>
          </a:p>
          <a:p>
            <a:r>
              <a:rPr lang="pt-BR" dirty="0" err="1"/>
              <a:t>Reranking</a:t>
            </a:r>
            <a:r>
              <a:rPr lang="pt-BR" dirty="0"/>
              <a:t>: Usa um modelo mais pesado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cross-encoder</a:t>
            </a:r>
            <a:r>
              <a:rPr lang="pt-BR" dirty="0"/>
              <a:t>) para reordenar os resultados recuperados com mais precisão.</a:t>
            </a:r>
          </a:p>
        </p:txBody>
      </p:sp>
    </p:spTree>
    <p:extLst>
      <p:ext uri="{BB962C8B-B14F-4D97-AF65-F5344CB8AC3E}">
        <p14:creationId xmlns:p14="http://schemas.microsoft.com/office/powerpoint/2010/main" val="94373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9B741-C7FC-BED3-34DB-B98ADA6A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Embedding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483C3-1C59-939E-3F90-49C3C9E2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 </a:t>
            </a:r>
            <a:r>
              <a:rPr lang="pt-BR" b="1" dirty="0" err="1"/>
              <a:t>embedding</a:t>
            </a:r>
            <a:r>
              <a:rPr lang="pt-BR" dirty="0"/>
              <a:t> é uma representação numérica (vetorial) de um texto. Ele transforma palavras, frases ou documentos em vetores de alta dimensão que capturam seu significado semântico.</a:t>
            </a:r>
          </a:p>
          <a:p>
            <a:pPr marL="0" indent="0">
              <a:buNone/>
            </a:pPr>
            <a:r>
              <a:rPr lang="pt-BR" dirty="0" err="1"/>
              <a:t>e.g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"Política de segurança" → [0.132, -0.845, ..., 0.061]</a:t>
            </a:r>
          </a:p>
          <a:p>
            <a:pPr marL="0" indent="0">
              <a:buNone/>
            </a:pPr>
            <a:r>
              <a:rPr lang="pt-BR" dirty="0"/>
              <a:t>Modelos de </a:t>
            </a:r>
            <a:r>
              <a:rPr lang="pt-BR" dirty="0" err="1"/>
              <a:t>embedding</a:t>
            </a:r>
            <a:r>
              <a:rPr lang="pt-BR" dirty="0"/>
              <a:t> são modelos de linguagem treinados para </a:t>
            </a:r>
            <a:r>
              <a:rPr lang="pt-BR" b="1" dirty="0"/>
              <a:t>converter textos em vetores numéricos</a:t>
            </a:r>
            <a:r>
              <a:rPr lang="pt-BR" dirty="0"/>
              <a:t> de alta dimensão. Esses vetores preservam </a:t>
            </a:r>
            <a:r>
              <a:rPr lang="pt-BR" b="1" dirty="0"/>
              <a:t>relações semânticas</a:t>
            </a:r>
            <a:r>
              <a:rPr lang="pt-BR" dirty="0"/>
              <a:t>, ou seja, textos com significados semelhantes terão vetores próximos no espaço vetorial.</a:t>
            </a:r>
          </a:p>
          <a:p>
            <a:pPr marL="0" indent="0">
              <a:buNone/>
            </a:pPr>
            <a:r>
              <a:rPr lang="pt-BR" dirty="0"/>
              <a:t>Internamente, eles usam arquiteturas baseadas em </a:t>
            </a:r>
            <a:r>
              <a:rPr lang="pt-BR" b="1" dirty="0" err="1"/>
              <a:t>transformers</a:t>
            </a:r>
            <a:r>
              <a:rPr lang="pt-BR" dirty="0"/>
              <a:t> (como BERT, </a:t>
            </a:r>
            <a:r>
              <a:rPr lang="pt-BR" dirty="0" err="1"/>
              <a:t>RoBERTa</a:t>
            </a:r>
            <a:r>
              <a:rPr lang="pt-BR" dirty="0"/>
              <a:t> ou derivados), mas com </a:t>
            </a:r>
            <a:r>
              <a:rPr lang="pt-BR" b="1" dirty="0" err="1"/>
              <a:t>heads</a:t>
            </a:r>
            <a:r>
              <a:rPr lang="pt-BR" b="1" dirty="0"/>
              <a:t> de saída especiais</a:t>
            </a:r>
            <a:r>
              <a:rPr lang="pt-BR" dirty="0"/>
              <a:t> para gerar </a:t>
            </a:r>
            <a:r>
              <a:rPr lang="pt-BR" dirty="0" err="1"/>
              <a:t>embeddings</a:t>
            </a:r>
            <a:r>
              <a:rPr lang="pt-BR" dirty="0"/>
              <a:t> “semânticos”.</a:t>
            </a:r>
          </a:p>
          <a:p>
            <a:pPr marL="0" indent="0">
              <a:buNone/>
            </a:pPr>
            <a:r>
              <a:rPr lang="pt-BR" dirty="0"/>
              <a:t>Eles processam gerando </a:t>
            </a:r>
            <a:r>
              <a:rPr lang="pt-BR" dirty="0" err="1"/>
              <a:t>Tokenizaçao</a:t>
            </a:r>
            <a:r>
              <a:rPr lang="pt-BR" dirty="0"/>
              <a:t>, </a:t>
            </a:r>
            <a:r>
              <a:rPr lang="pt-BR" dirty="0" err="1"/>
              <a:t>Transformaçao</a:t>
            </a:r>
            <a:r>
              <a:rPr lang="pt-BR" dirty="0"/>
              <a:t> (</a:t>
            </a:r>
            <a:r>
              <a:rPr lang="pt-BR" dirty="0" err="1"/>
              <a:t>transformer</a:t>
            </a:r>
            <a:r>
              <a:rPr lang="pt-BR" dirty="0"/>
              <a:t> – self </a:t>
            </a:r>
            <a:r>
              <a:rPr lang="pt-BR" dirty="0" err="1"/>
              <a:t>attention</a:t>
            </a:r>
            <a:r>
              <a:rPr lang="pt-BR" dirty="0"/>
              <a:t>) , </a:t>
            </a:r>
            <a:r>
              <a:rPr lang="pt-BR" dirty="0" err="1"/>
              <a:t>Pooling</a:t>
            </a:r>
            <a:r>
              <a:rPr lang="pt-BR" dirty="0"/>
              <a:t> (CLS </a:t>
            </a:r>
            <a:r>
              <a:rPr lang="pt-BR" dirty="0" err="1"/>
              <a:t>pooling</a:t>
            </a:r>
            <a:r>
              <a:rPr lang="pt-BR" dirty="0"/>
              <a:t>,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pooling</a:t>
            </a:r>
            <a:r>
              <a:rPr lang="pt-BR" dirty="0"/>
              <a:t>, Max </a:t>
            </a:r>
            <a:r>
              <a:rPr lang="pt-BR" dirty="0" err="1"/>
              <a:t>pooling</a:t>
            </a:r>
            <a:r>
              <a:rPr lang="pt-BR" dirty="0"/>
              <a:t>), Output (</a:t>
            </a:r>
            <a:r>
              <a:rPr lang="pt-BR" dirty="0" err="1"/>
              <a:t>eg</a:t>
            </a:r>
            <a:r>
              <a:rPr lang="pt-BR" dirty="0"/>
              <a:t>: 384, 768, 1536)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76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8F6B0-57E8-D0CD-19AE-901EF8A8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de Modelos de </a:t>
            </a:r>
            <a:r>
              <a:rPr lang="pt-BR" dirty="0" err="1"/>
              <a:t>Embedding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93DF9-EFB2-461F-83C8-B9E4760A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b="1" dirty="0"/>
              <a:t>BERT-like models</a:t>
            </a:r>
            <a:r>
              <a:rPr lang="pt-BR" dirty="0"/>
              <a:t> (</a:t>
            </a:r>
            <a:r>
              <a:rPr lang="pt-BR" b="1" dirty="0" err="1"/>
              <a:t>bi-encoders</a:t>
            </a:r>
            <a:r>
              <a:rPr lang="pt-BR" dirty="0"/>
              <a:t>)</a:t>
            </a:r>
            <a:r>
              <a:rPr lang="pt-BR" b="1" dirty="0"/>
              <a:t>:  </a:t>
            </a:r>
            <a:r>
              <a:rPr lang="pt-BR" dirty="0"/>
              <a:t>Vantagem: muito rápidos na inferência e bons para busca semântica. </a:t>
            </a:r>
            <a:r>
              <a:rPr lang="pt-BR" dirty="0" err="1"/>
              <a:t>E.g</a:t>
            </a:r>
            <a:r>
              <a:rPr lang="pt-BR" b="1" dirty="0"/>
              <a:t> </a:t>
            </a:r>
            <a:r>
              <a:rPr lang="pt-BR" i="1" dirty="0" err="1"/>
              <a:t>sentence-transformers</a:t>
            </a:r>
            <a:r>
              <a:rPr lang="pt-BR" i="1" dirty="0"/>
              <a:t>/all-MiniLM-L6-v2 .</a:t>
            </a:r>
            <a:endParaRPr lang="pt-BR" b="1" i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Cross-</a:t>
            </a:r>
            <a:r>
              <a:rPr lang="pt-BR" b="1" dirty="0" err="1"/>
              <a:t>encoders</a:t>
            </a:r>
            <a:r>
              <a:rPr lang="pt-BR" dirty="0"/>
              <a:t> (</a:t>
            </a:r>
            <a:r>
              <a:rPr lang="pt-BR" dirty="0" err="1"/>
              <a:t>reranking</a:t>
            </a:r>
            <a:r>
              <a:rPr lang="pt-BR" dirty="0"/>
              <a:t>)</a:t>
            </a:r>
            <a:r>
              <a:rPr lang="pt-BR" b="1" dirty="0"/>
              <a:t>: </a:t>
            </a:r>
            <a:r>
              <a:rPr lang="pt-BR" dirty="0"/>
              <a:t>Vantagem: muito precisos para comparação fina. </a:t>
            </a:r>
            <a:r>
              <a:rPr lang="pt-BR" dirty="0" err="1"/>
              <a:t>E.g</a:t>
            </a:r>
            <a:r>
              <a:rPr lang="pt-BR" dirty="0"/>
              <a:t> </a:t>
            </a:r>
            <a:r>
              <a:rPr lang="pt-BR" i="1" dirty="0"/>
              <a:t>nli-distilroberta-base-v2.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err="1"/>
              <a:t>Multilingual</a:t>
            </a:r>
            <a:r>
              <a:rPr lang="pt-BR" b="1" dirty="0"/>
              <a:t> models: </a:t>
            </a:r>
            <a:r>
              <a:rPr lang="pt-BR" dirty="0"/>
              <a:t>Permitem comparar frases em diferentes línguas com o mesmo espaço vetorial. </a:t>
            </a:r>
            <a:r>
              <a:rPr lang="pt-BR" dirty="0" err="1"/>
              <a:t>E.g</a:t>
            </a:r>
            <a:r>
              <a:rPr lang="pt-BR" dirty="0"/>
              <a:t> </a:t>
            </a:r>
            <a:r>
              <a:rPr lang="pt-BR" i="1" dirty="0" err="1"/>
              <a:t>sentence-transformers</a:t>
            </a:r>
            <a:r>
              <a:rPr lang="pt-BR" i="1" dirty="0"/>
              <a:t>/paraphrase-multilingual-MiniLM-L12-v2.</a:t>
            </a:r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err="1"/>
              <a:t>Instruction-tuned</a:t>
            </a:r>
            <a:r>
              <a:rPr lang="pt-BR" b="1" dirty="0"/>
              <a:t> </a:t>
            </a:r>
            <a:r>
              <a:rPr lang="pt-BR" b="1" dirty="0" err="1"/>
              <a:t>embeddings</a:t>
            </a:r>
            <a:r>
              <a:rPr lang="pt-BR" b="1" dirty="0"/>
              <a:t>: </a:t>
            </a:r>
            <a:r>
              <a:rPr lang="pt-BR" dirty="0"/>
              <a:t>Treinados para responder melhor a tarefas específicas como "busca", "classificação", "similaridade", etc. </a:t>
            </a:r>
            <a:r>
              <a:rPr lang="pt-BR" dirty="0" err="1"/>
              <a:t>E.g</a:t>
            </a:r>
            <a:r>
              <a:rPr lang="pt-BR" dirty="0"/>
              <a:t> </a:t>
            </a:r>
            <a:r>
              <a:rPr lang="pt-BR" dirty="0" err="1"/>
              <a:t>intfloat</a:t>
            </a:r>
            <a:r>
              <a:rPr lang="pt-BR" dirty="0"/>
              <a:t>/e5-base, </a:t>
            </a:r>
            <a:r>
              <a:rPr lang="pt-BR" dirty="0" err="1"/>
              <a:t>bge</a:t>
            </a:r>
            <a:r>
              <a:rPr lang="pt-BR" dirty="0"/>
              <a:t>-base-</a:t>
            </a:r>
            <a:r>
              <a:rPr lang="pt-BR" dirty="0" err="1"/>
              <a:t>en</a:t>
            </a:r>
            <a:r>
              <a:rPr lang="pt-BR" dirty="0"/>
              <a:t>, </a:t>
            </a:r>
            <a:r>
              <a:rPr lang="pt-BR" dirty="0" err="1"/>
              <a:t>Cohere</a:t>
            </a:r>
            <a:r>
              <a:rPr lang="pt-BR" dirty="0"/>
              <a:t> </a:t>
            </a:r>
            <a:r>
              <a:rPr lang="pt-BR" dirty="0" err="1"/>
              <a:t>embed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b="1" dirty="0"/>
              <a:t>Em RAG, por que isso importa?</a:t>
            </a:r>
          </a:p>
          <a:p>
            <a:pPr marL="0" indent="0">
              <a:buNone/>
            </a:pPr>
            <a:r>
              <a:rPr lang="pt-BR" dirty="0" err="1"/>
              <a:t>Embedding</a:t>
            </a:r>
            <a:r>
              <a:rPr lang="pt-BR" dirty="0"/>
              <a:t> de baixa qualidade → </a:t>
            </a:r>
            <a:r>
              <a:rPr lang="pt-BR" dirty="0" err="1"/>
              <a:t>retrieval</a:t>
            </a:r>
            <a:r>
              <a:rPr lang="pt-BR" dirty="0"/>
              <a:t> ruim → LLM alucina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8684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28BAC-33A1-E9B1-47E1-DF24DACC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 Modelos de </a:t>
            </a:r>
            <a:r>
              <a:rPr lang="pt-BR" dirty="0" err="1"/>
              <a:t>Embedding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81C9B-26DE-5030-6231-4CA7D9D8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Embeddings</a:t>
            </a:r>
            <a:r>
              <a:rPr lang="pt-BR" dirty="0"/>
              <a:t> Proprietários (Alta performance)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Google Gemini </a:t>
            </a:r>
            <a:r>
              <a:rPr lang="pt-BR" dirty="0" err="1"/>
              <a:t>embedding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Voyage-3-large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OpenAI text-embedding-3-large</a:t>
            </a:r>
          </a:p>
          <a:p>
            <a:pPr marL="0" indent="0">
              <a:buNone/>
            </a:pPr>
            <a:r>
              <a:rPr lang="pt-BR" dirty="0"/>
              <a:t>Melhores modelos Open‑</a:t>
            </a:r>
            <a:r>
              <a:rPr lang="pt-BR" dirty="0" err="1"/>
              <a:t>Source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intfloat</a:t>
            </a:r>
            <a:r>
              <a:rPr lang="pt-BR" dirty="0"/>
              <a:t>/e5-large-v2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Salesforce</a:t>
            </a:r>
            <a:r>
              <a:rPr lang="pt-BR" dirty="0"/>
              <a:t>/SFR-Embedding-2_R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intfloat</a:t>
            </a:r>
            <a:r>
              <a:rPr lang="pt-BR" dirty="0"/>
              <a:t>/multilingual-e5-large-instruct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BAAI </a:t>
            </a:r>
            <a:r>
              <a:rPr lang="pt-BR" dirty="0" err="1"/>
              <a:t>bge-en-icl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Dewey </a:t>
            </a:r>
            <a:r>
              <a:rPr lang="pt-BR" dirty="0" err="1"/>
              <a:t>long-context</a:t>
            </a:r>
            <a:r>
              <a:rPr lang="pt-BR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665963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59_TF56219246.potx" id="{29970EC9-15C1-46E1-A641-C49977573691}" vid="{A89DA22E-8400-4359-8FBF-E73FA969BF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{2ACCEB6A-733A-4FD2-B050-A64D98B6F301}tf56219246_win32</Template>
  <TotalTime>301</TotalTime>
  <Words>1366</Words>
  <Application>Microsoft Office PowerPoint</Application>
  <PresentationFormat>Widescreen</PresentationFormat>
  <Paragraphs>118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 Next LT Pro Light</vt:lpstr>
      <vt:lpstr>Calibri</vt:lpstr>
      <vt:lpstr>Garamond</vt:lpstr>
      <vt:lpstr>SavonVTI</vt:lpstr>
      <vt:lpstr>Aula 2</vt:lpstr>
      <vt:lpstr>Objetivos</vt:lpstr>
      <vt:lpstr>Por quê? Para que? E onde?</vt:lpstr>
      <vt:lpstr>Então o que é afinal?</vt:lpstr>
      <vt:lpstr>Rag Simple Pipeline</vt:lpstr>
      <vt:lpstr>Retriever</vt:lpstr>
      <vt:lpstr>Embedding</vt:lpstr>
      <vt:lpstr>Características de Modelos de Embedding</vt:lpstr>
      <vt:lpstr>Top Modelos de Embedding</vt:lpstr>
      <vt:lpstr>VectorStore</vt:lpstr>
      <vt:lpstr>Limitações comuns de RAG</vt:lpstr>
      <vt:lpstr>Avançado</vt:lpstr>
      <vt:lpstr>Arquiteturas Avançadas</vt:lpstr>
      <vt:lpstr>Apresentação do PowerPoint</vt:lpstr>
      <vt:lpstr>Obrigado!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Shalom</dc:creator>
  <cp:lastModifiedBy>Ian Shalom</cp:lastModifiedBy>
  <cp:revision>1</cp:revision>
  <dcterms:created xsi:type="dcterms:W3CDTF">2025-06-24T22:14:35Z</dcterms:created>
  <dcterms:modified xsi:type="dcterms:W3CDTF">2025-06-25T22:15:24Z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