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onSin/hacktech2019_MLt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615949"/>
            <a:ext cx="7529264" cy="2000251"/>
          </a:xfrm>
        </p:spPr>
        <p:txBody>
          <a:bodyPr>
            <a:normAutofit/>
          </a:bodyPr>
          <a:lstStyle/>
          <a:p>
            <a:r>
              <a:rPr lang="en-US" dirty="0" err="1"/>
              <a:t>Hacktech</a:t>
            </a:r>
            <a:r>
              <a:rPr lang="en-US" dirty="0"/>
              <a:t> 2019 Workshop Machine Learning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43548" y="2708920"/>
            <a:ext cx="6553200" cy="1752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 mar 2019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Jim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zhang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(Caltech)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19C991CF-2585-4785-86D6-8932DA613236}"/>
              </a:ext>
            </a:extLst>
          </p:cNvPr>
          <p:cNvSpPr txBox="1">
            <a:spLocks/>
          </p:cNvSpPr>
          <p:nvPr/>
        </p:nvSpPr>
        <p:spPr>
          <a:xfrm>
            <a:off x="1713336" y="4241801"/>
            <a:ext cx="6189807" cy="15365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(I HOPE YOU BROUGHT A LAPTOP)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and Timing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4400" y="1701797"/>
            <a:ext cx="7906071" cy="4881566"/>
          </a:xfrm>
        </p:spPr>
        <p:txBody>
          <a:bodyPr>
            <a:normAutofit/>
          </a:bodyPr>
          <a:lstStyle/>
          <a:p>
            <a:r>
              <a:rPr lang="en-US" dirty="0"/>
              <a:t>12:30 </a:t>
            </a:r>
            <a:r>
              <a:rPr lang="en-US" i="1" dirty="0"/>
              <a:t>The Learning Problem</a:t>
            </a:r>
          </a:p>
          <a:p>
            <a:r>
              <a:rPr lang="en-US" dirty="0"/>
              <a:t>12:35 Install Anaconda + Dataset (loans)</a:t>
            </a:r>
          </a:p>
          <a:p>
            <a:r>
              <a:rPr lang="en-US" dirty="0"/>
              <a:t>12:55 Spyder, Pandas, </a:t>
            </a:r>
            <a:r>
              <a:rPr lang="en-US" dirty="0" err="1"/>
              <a:t>Numpy</a:t>
            </a:r>
            <a:r>
              <a:rPr lang="en-US" dirty="0"/>
              <a:t>, Data Import/Clean</a:t>
            </a:r>
          </a:p>
          <a:p>
            <a:r>
              <a:rPr lang="en-US" dirty="0"/>
              <a:t>13:05 </a:t>
            </a:r>
            <a:r>
              <a:rPr lang="en-US" dirty="0" err="1"/>
              <a:t>Scikit</a:t>
            </a:r>
            <a:r>
              <a:rPr lang="en-US" dirty="0"/>
              <a:t>-Learn Linear/Logistic Regression</a:t>
            </a:r>
          </a:p>
          <a:p>
            <a:r>
              <a:rPr lang="en-US" dirty="0"/>
              <a:t>13:25 Cross Validation</a:t>
            </a:r>
          </a:p>
          <a:p>
            <a:r>
              <a:rPr lang="en-US" dirty="0"/>
              <a:t>13:45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14:00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2672-4405-4BB1-9F13-55DCD991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some code / data</a:t>
            </a:r>
            <a:endParaRPr lang="en-US-custo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3F9C-3967-4B2C-A64C-953A1DD7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https://github.com/EonSin/hacktech2019_MLtut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2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214</TotalTime>
  <Words>78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Tech 16x9</vt:lpstr>
      <vt:lpstr>Hacktech 2019 Workshop Machine Learning</vt:lpstr>
      <vt:lpstr>Contents and Timing</vt:lpstr>
      <vt:lpstr>Link to some code /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Hacktech 2019 Workshop Machine Learning</dc:title>
  <dc:creator>Jim Zhang</dc:creator>
  <cp:lastModifiedBy>Jim Zhang</cp:lastModifiedBy>
  <cp:revision>9</cp:revision>
  <dcterms:created xsi:type="dcterms:W3CDTF">2019-03-02T08:54:16Z</dcterms:created>
  <dcterms:modified xsi:type="dcterms:W3CDTF">2019-03-02T12:28:20Z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