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57D9A-53D2-434F-B5D1-1233CE8C8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5AD670-0D14-4E41-AC6C-CE7631AEF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AD1EBF-88D3-4B5F-A981-656AA5D3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F357-384E-47E7-B25B-CE676D8D4E80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7639A5-F0E9-4534-A995-9708326C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D8CE37-012C-40AC-864D-5DCF57B76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3578-CFDA-461A-9106-80F7B97F4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39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AE57B-B450-4B48-8655-70BF0B68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708986-9CCA-4834-A1D3-3D854F90D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136466-774C-4562-8C66-4775B382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F357-384E-47E7-B25B-CE676D8D4E80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A5EB4A-63EA-463A-B1A6-62551AD8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AA6155-2C78-4C3D-B85D-87E307BF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3578-CFDA-461A-9106-80F7B97F4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66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3928B6-27D3-485D-B24B-47C0E9426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ADF51E-5FAC-44E6-9183-F6A023FAB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E580D0-70BB-4065-A3FA-4108528A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F357-384E-47E7-B25B-CE676D8D4E80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36A81F-02A8-49A2-8BB3-51278E0D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1E28A1-7389-4C20-A096-535EAEE4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3578-CFDA-461A-9106-80F7B97F4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02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308E4-F689-4514-9444-1E287E47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4E58A1-9833-40C6-9B5F-124ED7C58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BC06BF-5FA3-4EB1-9CBE-7752EB794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F357-384E-47E7-B25B-CE676D8D4E80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5DB4DB-6AE7-465E-9EC7-C7DFFF40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5AD338-3147-47D0-A046-377B0B6B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3578-CFDA-461A-9106-80F7B97F4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96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2B1BF-0869-48BB-8B26-D2B75EE77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C2CC7A-32DE-40CE-9D3B-443082464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36D212-ADB5-4F8D-AAE5-626F463D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F357-384E-47E7-B25B-CE676D8D4E80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B0565F-47A1-4279-A873-70E058AE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7CC06C-62C1-423E-B009-28F0239C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3578-CFDA-461A-9106-80F7B97F4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14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CA14C-628E-4BCF-9E3A-0CB8167A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56F7F7-FD93-4690-94C0-C2A3C2F9E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A6BA55-01A1-431F-81EE-6B015B4E1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FCD133-AC45-4E38-BF0E-4C43071D6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F357-384E-47E7-B25B-CE676D8D4E80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F970EB-3CC6-4F36-A692-A4CCD1DB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4A037B-30F8-4359-8D8E-0B2FDDF93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3578-CFDA-461A-9106-80F7B97F4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95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81CBD-6803-4E3C-8440-9F26F8F2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714003-7946-4AA9-8847-952ABE57C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2480C7-3EA9-4569-8701-D5ADEC7BE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6B2D51A-D2EC-45B2-9C50-CB2C30C0A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C356A8-E2F1-4D44-A656-0A7F26B7F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B4CA6D6-3545-4899-8309-91D43FDA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F357-384E-47E7-B25B-CE676D8D4E80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61C60F-C9D5-4DAD-A539-79FFECB0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AB195EC-247B-47EC-BF13-4B31783D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3578-CFDA-461A-9106-80F7B97F4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87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F181C-DB79-4321-AB15-F9A0F9A0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7F696EB-85D0-40D6-A2FD-A43D8DB2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F357-384E-47E7-B25B-CE676D8D4E80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F45B27-3546-411B-BEF5-5643C269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348DC3-F47D-43C5-B2E6-65A1515A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3578-CFDA-461A-9106-80F7B97F4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56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D38BF3D-923F-4716-B1C4-AB5B3DD23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F357-384E-47E7-B25B-CE676D8D4E80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4A1134C-915C-4AFB-8B6C-D459D862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FC2A399-C817-4E3E-BA49-EFDF552A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3578-CFDA-461A-9106-80F7B97F4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83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0A631-0A67-415F-BE47-141D470A2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7711D0-E7F8-43A7-A479-0DFAE3224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7F5781-3A22-4932-A075-CFA3D4854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913555-5A94-47D9-AEB2-B135E985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F357-384E-47E7-B25B-CE676D8D4E80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667182-A73D-4A7D-9899-4B4D35208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31EFAC-2DC3-4883-80D6-F9236ED8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3578-CFDA-461A-9106-80F7B97F4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78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FED70-15DC-4D7C-80BD-EFA6A344F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4FC3EB4-ED8D-4D49-A837-C044B4CB0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588CA6-D597-4487-BFF7-6B0808817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2A4EAF-032F-461A-80E0-C9348CC6F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F357-384E-47E7-B25B-CE676D8D4E80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4C8B00-077C-49CF-8ABF-FFA19ED1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84593C-8B6C-44BA-96E4-8EA73FCD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3578-CFDA-461A-9106-80F7B97F4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41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F3C96A3-689B-439A-982D-18E92DF5B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45038E-BCB8-4E1B-B3CE-CD0559C80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F41BB1-4DE4-4E2A-9BD7-732B1A003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AF357-384E-47E7-B25B-CE676D8D4E80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489B69-81B4-443C-AA12-67505A9B7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344C96-8034-4D2D-952E-AA11AA6C8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03578-CFDA-461A-9106-80F7B97F4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06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Elipse 52">
            <a:extLst>
              <a:ext uri="{FF2B5EF4-FFF2-40B4-BE49-F238E27FC236}">
                <a16:creationId xmlns:a16="http://schemas.microsoft.com/office/drawing/2014/main" id="{9BFD150E-32D0-4875-B8B6-B3439CDBD451}"/>
              </a:ext>
            </a:extLst>
          </p:cNvPr>
          <p:cNvSpPr/>
          <p:nvPr/>
        </p:nvSpPr>
        <p:spPr>
          <a:xfrm>
            <a:off x="2288356" y="2252636"/>
            <a:ext cx="2268000" cy="2268000"/>
          </a:xfrm>
          <a:prstGeom prst="ellipse">
            <a:avLst/>
          </a:prstGeom>
          <a:solidFill>
            <a:srgbClr val="7D1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C89DEBE-CCA1-4440-A636-07E7384D901A}"/>
              </a:ext>
            </a:extLst>
          </p:cNvPr>
          <p:cNvSpPr/>
          <p:nvPr/>
        </p:nvSpPr>
        <p:spPr>
          <a:xfrm>
            <a:off x="2353560" y="2241151"/>
            <a:ext cx="2268000" cy="2268000"/>
          </a:xfrm>
          <a:prstGeom prst="ellipse">
            <a:avLst/>
          </a:prstGeom>
          <a:solidFill>
            <a:srgbClr val="7D1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F3ABA53-FDE3-4D01-9B07-B53220EECC7A}"/>
              </a:ext>
            </a:extLst>
          </p:cNvPr>
          <p:cNvCxnSpPr>
            <a:cxnSpLocks/>
          </p:cNvCxnSpPr>
          <p:nvPr/>
        </p:nvCxnSpPr>
        <p:spPr>
          <a:xfrm>
            <a:off x="2928657" y="2769912"/>
            <a:ext cx="972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1F84E5CA-843F-41D8-AFA3-BD1EF4DC88DB}"/>
              </a:ext>
            </a:extLst>
          </p:cNvPr>
          <p:cNvCxnSpPr>
            <a:cxnSpLocks/>
          </p:cNvCxnSpPr>
          <p:nvPr/>
        </p:nvCxnSpPr>
        <p:spPr>
          <a:xfrm>
            <a:off x="2915454" y="3962409"/>
            <a:ext cx="94093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C283405C-F8A3-4CA3-B54A-027B1F9954ED}"/>
              </a:ext>
            </a:extLst>
          </p:cNvPr>
          <p:cNvCxnSpPr>
            <a:cxnSpLocks/>
          </p:cNvCxnSpPr>
          <p:nvPr/>
        </p:nvCxnSpPr>
        <p:spPr>
          <a:xfrm>
            <a:off x="2778445" y="2850307"/>
            <a:ext cx="0" cy="1080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2070135B-1721-4E9C-94FE-293133CCFDA4}"/>
              </a:ext>
            </a:extLst>
          </p:cNvPr>
          <p:cNvCxnSpPr>
            <a:cxnSpLocks/>
          </p:cNvCxnSpPr>
          <p:nvPr/>
        </p:nvCxnSpPr>
        <p:spPr>
          <a:xfrm flipH="1">
            <a:off x="3425021" y="3442376"/>
            <a:ext cx="555556" cy="51719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5920301A-2326-45F8-884B-4EA603503C9F}"/>
              </a:ext>
            </a:extLst>
          </p:cNvPr>
          <p:cNvCxnSpPr>
            <a:cxnSpLocks/>
          </p:cNvCxnSpPr>
          <p:nvPr/>
        </p:nvCxnSpPr>
        <p:spPr>
          <a:xfrm flipH="1">
            <a:off x="2811030" y="2784375"/>
            <a:ext cx="531358" cy="4986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ipse 48">
            <a:extLst>
              <a:ext uri="{FF2B5EF4-FFF2-40B4-BE49-F238E27FC236}">
                <a16:creationId xmlns:a16="http://schemas.microsoft.com/office/drawing/2014/main" id="{2D30FC57-4769-48BF-9AB0-12DADD6138D4}"/>
              </a:ext>
            </a:extLst>
          </p:cNvPr>
          <p:cNvSpPr/>
          <p:nvPr/>
        </p:nvSpPr>
        <p:spPr>
          <a:xfrm>
            <a:off x="2306356" y="2241151"/>
            <a:ext cx="2232000" cy="2232000"/>
          </a:xfrm>
          <a:prstGeom prst="ellipse">
            <a:avLst/>
          </a:prstGeom>
          <a:noFill/>
          <a:ln w="76200">
            <a:solidFill>
              <a:srgbClr val="7D1A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5A27EC6E-751F-407A-A3FC-CD5805E8E7B7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801737" y="3432796"/>
            <a:ext cx="510412" cy="48952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26AE966C-25E3-4CF8-8D29-22EFF1B65570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3490339" y="2813402"/>
            <a:ext cx="488488" cy="4831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EB7755B3-45AA-4483-AD02-ECED45D8557D}"/>
              </a:ext>
            </a:extLst>
          </p:cNvPr>
          <p:cNvSpPr/>
          <p:nvPr/>
        </p:nvSpPr>
        <p:spPr>
          <a:xfrm>
            <a:off x="2627124" y="2607907"/>
            <a:ext cx="317244" cy="3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02A0088-8DA3-4A16-B476-DEBF5B2995BC}"/>
              </a:ext>
            </a:extLst>
          </p:cNvPr>
          <p:cNvSpPr/>
          <p:nvPr/>
        </p:nvSpPr>
        <p:spPr>
          <a:xfrm>
            <a:off x="2605361" y="3236707"/>
            <a:ext cx="25200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1501FE9-8992-4B82-BEFC-2141AD474A94}"/>
              </a:ext>
            </a:extLst>
          </p:cNvPr>
          <p:cNvSpPr/>
          <p:nvPr/>
        </p:nvSpPr>
        <p:spPr>
          <a:xfrm>
            <a:off x="2627124" y="3787841"/>
            <a:ext cx="317244" cy="3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47593C1-A85A-4271-B627-38CD240CA7CA}"/>
              </a:ext>
            </a:extLst>
          </p:cNvPr>
          <p:cNvSpPr/>
          <p:nvPr/>
        </p:nvSpPr>
        <p:spPr>
          <a:xfrm>
            <a:off x="3275244" y="3885413"/>
            <a:ext cx="25200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9C56D2A-CE86-489E-8A62-844CC96AF516}"/>
              </a:ext>
            </a:extLst>
          </p:cNvPr>
          <p:cNvSpPr/>
          <p:nvPr/>
        </p:nvSpPr>
        <p:spPr>
          <a:xfrm>
            <a:off x="3846959" y="3787841"/>
            <a:ext cx="317244" cy="3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872B2E19-4C94-4B8F-B847-C802A0271C95}"/>
              </a:ext>
            </a:extLst>
          </p:cNvPr>
          <p:cNvSpPr/>
          <p:nvPr/>
        </p:nvSpPr>
        <p:spPr>
          <a:xfrm>
            <a:off x="3275244" y="2598307"/>
            <a:ext cx="25200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92752EE-4B2F-43FD-B681-B61331870540}"/>
              </a:ext>
            </a:extLst>
          </p:cNvPr>
          <p:cNvSpPr/>
          <p:nvPr/>
        </p:nvSpPr>
        <p:spPr>
          <a:xfrm>
            <a:off x="3846959" y="2607907"/>
            <a:ext cx="317244" cy="3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64DFA9A6-1D2F-4FFD-9FCD-1B8709EAAF25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3988594" y="4435397"/>
            <a:ext cx="4564745" cy="0"/>
          </a:xfrm>
          <a:prstGeom prst="line">
            <a:avLst/>
          </a:prstGeom>
          <a:ln w="57150">
            <a:solidFill>
              <a:srgbClr val="7D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303886DC-8699-4CEE-8ACF-907E64377F4B}"/>
              </a:ext>
            </a:extLst>
          </p:cNvPr>
          <p:cNvSpPr/>
          <p:nvPr/>
        </p:nvSpPr>
        <p:spPr>
          <a:xfrm>
            <a:off x="3937388" y="3236707"/>
            <a:ext cx="25200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6767E4D5-0CB1-4370-B255-F1D484244362}"/>
              </a:ext>
            </a:extLst>
          </p:cNvPr>
          <p:cNvSpPr/>
          <p:nvPr/>
        </p:nvSpPr>
        <p:spPr>
          <a:xfrm>
            <a:off x="8405741" y="4319792"/>
            <a:ext cx="308551" cy="297451"/>
          </a:xfrm>
          <a:prstGeom prst="ellipse">
            <a:avLst/>
          </a:prstGeom>
          <a:solidFill>
            <a:srgbClr val="7D1A1A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BE3AB91-999C-4196-B9DF-79D198D6138E}"/>
              </a:ext>
            </a:extLst>
          </p:cNvPr>
          <p:cNvCxnSpPr>
            <a:cxnSpLocks/>
          </p:cNvCxnSpPr>
          <p:nvPr/>
        </p:nvCxnSpPr>
        <p:spPr>
          <a:xfrm>
            <a:off x="4017339" y="2869841"/>
            <a:ext cx="0" cy="1512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>
            <a:extLst>
              <a:ext uri="{FF2B5EF4-FFF2-40B4-BE49-F238E27FC236}">
                <a16:creationId xmlns:a16="http://schemas.microsoft.com/office/drawing/2014/main" id="{60DC89EF-9FDE-4189-9759-31EB9F3C86BF}"/>
              </a:ext>
            </a:extLst>
          </p:cNvPr>
          <p:cNvSpPr/>
          <p:nvPr/>
        </p:nvSpPr>
        <p:spPr>
          <a:xfrm>
            <a:off x="2252356" y="2197946"/>
            <a:ext cx="2340000" cy="2340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735FC15D-462B-4374-AFEC-FC45B507512E}"/>
              </a:ext>
            </a:extLst>
          </p:cNvPr>
          <p:cNvSpPr/>
          <p:nvPr/>
        </p:nvSpPr>
        <p:spPr>
          <a:xfrm>
            <a:off x="3983831" y="4312444"/>
            <a:ext cx="64294" cy="133349"/>
          </a:xfrm>
          <a:custGeom>
            <a:avLst/>
            <a:gdLst>
              <a:gd name="connsiteX0" fmla="*/ 0 w 64294"/>
              <a:gd name="connsiteY0" fmla="*/ 33337 h 154781"/>
              <a:gd name="connsiteX1" fmla="*/ 64294 w 64294"/>
              <a:gd name="connsiteY1" fmla="*/ 0 h 154781"/>
              <a:gd name="connsiteX2" fmla="*/ 54769 w 64294"/>
              <a:gd name="connsiteY2" fmla="*/ 152400 h 154781"/>
              <a:gd name="connsiteX3" fmla="*/ 4763 w 64294"/>
              <a:gd name="connsiteY3" fmla="*/ 154781 h 154781"/>
              <a:gd name="connsiteX4" fmla="*/ 0 w 64294"/>
              <a:gd name="connsiteY4" fmla="*/ 33337 h 15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94" h="154781">
                <a:moveTo>
                  <a:pt x="0" y="33337"/>
                </a:moveTo>
                <a:lnTo>
                  <a:pt x="64294" y="0"/>
                </a:lnTo>
                <a:lnTo>
                  <a:pt x="54769" y="152400"/>
                </a:lnTo>
                <a:lnTo>
                  <a:pt x="4763" y="154781"/>
                </a:lnTo>
                <a:cubicBezTo>
                  <a:pt x="5557" y="115094"/>
                  <a:pt x="6350" y="75406"/>
                  <a:pt x="0" y="33337"/>
                </a:cubicBezTo>
                <a:close/>
              </a:path>
            </a:pathLst>
          </a:custGeom>
          <a:solidFill>
            <a:srgbClr val="7D1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8F7300EF-B09C-41D6-B765-B00E9AA01FDF}"/>
              </a:ext>
            </a:extLst>
          </p:cNvPr>
          <p:cNvSpPr txBox="1"/>
          <p:nvPr/>
        </p:nvSpPr>
        <p:spPr>
          <a:xfrm>
            <a:off x="4468922" y="2192559"/>
            <a:ext cx="1003801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000" b="1" spc="300" dirty="0">
                <a:latin typeface="Berlin Sans FB" panose="020E0602020502020306" pitchFamily="34" charset="0"/>
                <a:ea typeface="Segoe UI Black" panose="020B0A02040204020203" pitchFamily="34" charset="0"/>
              </a:rPr>
              <a:t>I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628E7100-BFB3-42E9-B62F-BE7DDDAA9CED}"/>
              </a:ext>
            </a:extLst>
          </p:cNvPr>
          <p:cNvSpPr txBox="1"/>
          <p:nvPr/>
        </p:nvSpPr>
        <p:spPr>
          <a:xfrm>
            <a:off x="7974683" y="2276060"/>
            <a:ext cx="184377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0" b="1" spc="300" dirty="0">
                <a:latin typeface="Leelawadee UI" panose="020B0502040204020203" pitchFamily="34" charset="-34"/>
                <a:ea typeface="Segoe UI Black" panose="020B0A02040204020203" pitchFamily="34" charset="0"/>
                <a:cs typeface="Leelawadee UI" panose="020B0502040204020203" pitchFamily="34" charset="-34"/>
              </a:rPr>
              <a:t>N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7A5FC8A3-3619-4F69-8A01-D1BA20A273DF}"/>
              </a:ext>
            </a:extLst>
          </p:cNvPr>
          <p:cNvSpPr txBox="1"/>
          <p:nvPr/>
        </p:nvSpPr>
        <p:spPr>
          <a:xfrm rot="5400000">
            <a:off x="5619754" y="1995030"/>
            <a:ext cx="1893467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400" b="1" spc="300" dirty="0">
                <a:latin typeface="Arial Narrow" panose="020B0606020202030204" pitchFamily="34" charset="0"/>
                <a:ea typeface="Segoe UI Black" panose="020B0A02040204020203" pitchFamily="34" charset="0"/>
              </a:rPr>
              <a:t>O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7F4CE9E6-C256-4E6C-B753-9BA7481F4537}"/>
              </a:ext>
            </a:extLst>
          </p:cNvPr>
          <p:cNvSpPr txBox="1"/>
          <p:nvPr/>
        </p:nvSpPr>
        <p:spPr>
          <a:xfrm rot="5400000">
            <a:off x="5568920" y="1855271"/>
            <a:ext cx="202331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0" b="1" spc="300" dirty="0">
                <a:latin typeface="Arial Narrow" panose="020B0606020202030204" pitchFamily="34" charset="0"/>
                <a:ea typeface="Segoe UI Black" panose="020B0A02040204020203" pitchFamily="34" charset="0"/>
              </a:rPr>
              <a:t>O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5E918CB9-C12D-4B47-B4E4-7FB950DFFE21}"/>
              </a:ext>
            </a:extLst>
          </p:cNvPr>
          <p:cNvSpPr txBox="1"/>
          <p:nvPr/>
        </p:nvSpPr>
        <p:spPr>
          <a:xfrm rot="5400000">
            <a:off x="5804884" y="2324619"/>
            <a:ext cx="153279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0" b="1" spc="300" dirty="0">
                <a:latin typeface="Arial Narrow" panose="020B0606020202030204" pitchFamily="34" charset="0"/>
                <a:ea typeface="Segoe UI Black" panose="020B0A02040204020203" pitchFamily="34" charset="0"/>
              </a:rPr>
              <a:t>O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CEDF606A-0DF9-403E-83A7-C456A77CD437}"/>
              </a:ext>
            </a:extLst>
          </p:cNvPr>
          <p:cNvSpPr/>
          <p:nvPr/>
        </p:nvSpPr>
        <p:spPr>
          <a:xfrm>
            <a:off x="7876704" y="2877523"/>
            <a:ext cx="522392" cy="14247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92CAF57B-2041-4024-9630-1F3DF295362B}"/>
              </a:ext>
            </a:extLst>
          </p:cNvPr>
          <p:cNvSpPr/>
          <p:nvPr/>
        </p:nvSpPr>
        <p:spPr>
          <a:xfrm>
            <a:off x="9303680" y="2877523"/>
            <a:ext cx="522392" cy="14247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AC38160A-4C64-4F5A-8855-2196E5180A6E}"/>
              </a:ext>
            </a:extLst>
          </p:cNvPr>
          <p:cNvSpPr/>
          <p:nvPr/>
        </p:nvSpPr>
        <p:spPr>
          <a:xfrm rot="18866379">
            <a:off x="8630543" y="2707923"/>
            <a:ext cx="252000" cy="176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06143FA4-18ED-40C2-8E52-D3F9E0C784C9}"/>
              </a:ext>
            </a:extLst>
          </p:cNvPr>
          <p:cNvSpPr/>
          <p:nvPr/>
        </p:nvSpPr>
        <p:spPr>
          <a:xfrm rot="18866379">
            <a:off x="8802424" y="2692537"/>
            <a:ext cx="252000" cy="176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0A2DBB85-3DA4-4F2C-9D32-68D5B5236C65}"/>
              </a:ext>
            </a:extLst>
          </p:cNvPr>
          <p:cNvSpPr txBox="1"/>
          <p:nvPr/>
        </p:nvSpPr>
        <p:spPr>
          <a:xfrm>
            <a:off x="8723719" y="4129993"/>
            <a:ext cx="1249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spc="300" dirty="0">
                <a:latin typeface="Eras Bold ITC" panose="020B0907030504020204" pitchFamily="34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68377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0824B538-413B-45A8-9050-F66B4085985C}"/>
              </a:ext>
            </a:extLst>
          </p:cNvPr>
          <p:cNvSpPr/>
          <p:nvPr/>
        </p:nvSpPr>
        <p:spPr>
          <a:xfrm>
            <a:off x="2288356" y="2252636"/>
            <a:ext cx="2268000" cy="2268000"/>
          </a:xfrm>
          <a:prstGeom prst="ellipse">
            <a:avLst/>
          </a:prstGeom>
          <a:solidFill>
            <a:srgbClr val="7D1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51A2A8-DB6D-48EA-9857-E50406586189}"/>
              </a:ext>
            </a:extLst>
          </p:cNvPr>
          <p:cNvCxnSpPr>
            <a:cxnSpLocks/>
          </p:cNvCxnSpPr>
          <p:nvPr/>
        </p:nvCxnSpPr>
        <p:spPr>
          <a:xfrm>
            <a:off x="2928657" y="2769912"/>
            <a:ext cx="972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864BE9A-EC3A-4867-A34F-647CF7A43AF2}"/>
              </a:ext>
            </a:extLst>
          </p:cNvPr>
          <p:cNvCxnSpPr>
            <a:cxnSpLocks/>
          </p:cNvCxnSpPr>
          <p:nvPr/>
        </p:nvCxnSpPr>
        <p:spPr>
          <a:xfrm>
            <a:off x="2915454" y="3962409"/>
            <a:ext cx="94093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BA379DB8-DA37-45DE-A646-9C62FFF63017}"/>
              </a:ext>
            </a:extLst>
          </p:cNvPr>
          <p:cNvCxnSpPr>
            <a:cxnSpLocks/>
          </p:cNvCxnSpPr>
          <p:nvPr/>
        </p:nvCxnSpPr>
        <p:spPr>
          <a:xfrm>
            <a:off x="2778445" y="2850307"/>
            <a:ext cx="0" cy="1080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9B192E7A-F805-49A0-BD17-06AAC0E51CE6}"/>
              </a:ext>
            </a:extLst>
          </p:cNvPr>
          <p:cNvCxnSpPr>
            <a:cxnSpLocks/>
          </p:cNvCxnSpPr>
          <p:nvPr/>
        </p:nvCxnSpPr>
        <p:spPr>
          <a:xfrm flipH="1">
            <a:off x="3425021" y="3442376"/>
            <a:ext cx="555556" cy="51719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E37256D-EEED-4A5A-B89D-92A1A4BBF763}"/>
              </a:ext>
            </a:extLst>
          </p:cNvPr>
          <p:cNvCxnSpPr>
            <a:cxnSpLocks/>
          </p:cNvCxnSpPr>
          <p:nvPr/>
        </p:nvCxnSpPr>
        <p:spPr>
          <a:xfrm flipH="1">
            <a:off x="2811030" y="2784375"/>
            <a:ext cx="531358" cy="4986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F98A7CBC-1257-4B06-BE50-FC58DC96F062}"/>
              </a:ext>
            </a:extLst>
          </p:cNvPr>
          <p:cNvSpPr/>
          <p:nvPr/>
        </p:nvSpPr>
        <p:spPr>
          <a:xfrm>
            <a:off x="2306356" y="2241151"/>
            <a:ext cx="2232000" cy="2232000"/>
          </a:xfrm>
          <a:prstGeom prst="ellipse">
            <a:avLst/>
          </a:prstGeom>
          <a:noFill/>
          <a:ln w="76200">
            <a:solidFill>
              <a:srgbClr val="7D1A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CA18192-77D4-4923-849C-22F7F485FBE8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2801737" y="3432796"/>
            <a:ext cx="510412" cy="48952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3B572A2-A846-494F-83EF-73485B1CE995}"/>
              </a:ext>
            </a:extLst>
          </p:cNvPr>
          <p:cNvCxnSpPr>
            <a:cxnSpLocks/>
            <a:endCxn id="16" idx="5"/>
          </p:cNvCxnSpPr>
          <p:nvPr/>
        </p:nvCxnSpPr>
        <p:spPr>
          <a:xfrm flipH="1" flipV="1">
            <a:off x="3490339" y="2813402"/>
            <a:ext cx="488488" cy="4831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6FBAEF79-58F7-493E-9BEF-D2F5DE8593EA}"/>
              </a:ext>
            </a:extLst>
          </p:cNvPr>
          <p:cNvSpPr/>
          <p:nvPr/>
        </p:nvSpPr>
        <p:spPr>
          <a:xfrm>
            <a:off x="2627124" y="2607907"/>
            <a:ext cx="317244" cy="3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9D79A12-F536-4454-8D08-CFC4E79F69E1}"/>
              </a:ext>
            </a:extLst>
          </p:cNvPr>
          <p:cNvSpPr/>
          <p:nvPr/>
        </p:nvSpPr>
        <p:spPr>
          <a:xfrm>
            <a:off x="2605361" y="3236707"/>
            <a:ext cx="25200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A7F6DCB5-8B05-435B-9C4B-B38F3ADFAE08}"/>
              </a:ext>
            </a:extLst>
          </p:cNvPr>
          <p:cNvSpPr/>
          <p:nvPr/>
        </p:nvSpPr>
        <p:spPr>
          <a:xfrm>
            <a:off x="2627124" y="3787841"/>
            <a:ext cx="317244" cy="3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4D2C125-5A3B-4EC1-9663-4D10F59B9B10}"/>
              </a:ext>
            </a:extLst>
          </p:cNvPr>
          <p:cNvSpPr/>
          <p:nvPr/>
        </p:nvSpPr>
        <p:spPr>
          <a:xfrm>
            <a:off x="3275244" y="3885413"/>
            <a:ext cx="25200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8C10C982-B259-4984-80E4-4825763551FE}"/>
              </a:ext>
            </a:extLst>
          </p:cNvPr>
          <p:cNvSpPr/>
          <p:nvPr/>
        </p:nvSpPr>
        <p:spPr>
          <a:xfrm>
            <a:off x="3846959" y="3787841"/>
            <a:ext cx="317244" cy="3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A4279FD-A3FB-4337-A054-9F3F33361F38}"/>
              </a:ext>
            </a:extLst>
          </p:cNvPr>
          <p:cNvSpPr/>
          <p:nvPr/>
        </p:nvSpPr>
        <p:spPr>
          <a:xfrm>
            <a:off x="3275244" y="2598307"/>
            <a:ext cx="25200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AA27AAC-60DE-4C71-BE43-983A9665EFBC}"/>
              </a:ext>
            </a:extLst>
          </p:cNvPr>
          <p:cNvSpPr/>
          <p:nvPr/>
        </p:nvSpPr>
        <p:spPr>
          <a:xfrm>
            <a:off x="3846959" y="2607907"/>
            <a:ext cx="317244" cy="3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3E462AD-8ACD-4145-811A-5DE6AE6ED50A}"/>
              </a:ext>
            </a:extLst>
          </p:cNvPr>
          <p:cNvSpPr/>
          <p:nvPr/>
        </p:nvSpPr>
        <p:spPr>
          <a:xfrm>
            <a:off x="3937388" y="3236707"/>
            <a:ext cx="25200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4064C9A-D716-44A0-822F-7497A75D2A13}"/>
              </a:ext>
            </a:extLst>
          </p:cNvPr>
          <p:cNvCxnSpPr>
            <a:cxnSpLocks/>
          </p:cNvCxnSpPr>
          <p:nvPr/>
        </p:nvCxnSpPr>
        <p:spPr>
          <a:xfrm>
            <a:off x="4017339" y="2869841"/>
            <a:ext cx="0" cy="1512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68EFF2F2-7745-4298-95F6-3E883CBB9331}"/>
              </a:ext>
            </a:extLst>
          </p:cNvPr>
          <p:cNvSpPr/>
          <p:nvPr/>
        </p:nvSpPr>
        <p:spPr>
          <a:xfrm>
            <a:off x="2252356" y="2197946"/>
            <a:ext cx="2340000" cy="2340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0951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Arial Narrow</vt:lpstr>
      <vt:lpstr>Berlin Sans FB</vt:lpstr>
      <vt:lpstr>Calibri</vt:lpstr>
      <vt:lpstr>Calibri Light</vt:lpstr>
      <vt:lpstr>Eras Bold ITC</vt:lpstr>
      <vt:lpstr>Leelawadee UI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Eonassis</dc:creator>
  <cp:lastModifiedBy>Eonassis</cp:lastModifiedBy>
  <cp:revision>2</cp:revision>
  <dcterms:created xsi:type="dcterms:W3CDTF">2023-01-12T23:47:46Z</dcterms:created>
  <dcterms:modified xsi:type="dcterms:W3CDTF">2023-01-12T23:49:25Z</dcterms:modified>
</cp:coreProperties>
</file>