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87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24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76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7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67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315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61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1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91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B08F-9068-4AD1-8B0E-B3223CD08091}" type="datetimeFigureOut">
              <a:rPr lang="nl-NL" smtClean="0"/>
              <a:t>10-3-2016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BCDB-7626-4A19-B5DC-21D6DCB9EF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21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5" y="1981237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5043374" y="3054386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0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5" y="1981237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5043374" y="3054386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4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5" y="1981237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5043374" y="3054386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4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5" y="1981237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5043374" y="3054386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47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5" y="1981237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5043374" y="3054386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13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5" y="1981237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5043374" y="3054386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63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1.mzstatic.com/us/r30/Purple2/v4/06/64/68/06646830-8414-b8ae-1bbe-aebf110476dc/screen1136x1136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3523" r="2124" b="6811"/>
          <a:stretch/>
        </p:blipFill>
        <p:spPr bwMode="auto">
          <a:xfrm>
            <a:off x="4614530" y="903767"/>
            <a:ext cx="2923954" cy="479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forums.crackberry.com/attachments/android-apps-amazon-store-apk-files-f413/244950d1391555183t-screenshot-your-high-score-flappy-bird-img_20140204_12440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t="1117" r="2865" b="4589"/>
          <a:stretch/>
        </p:blipFill>
        <p:spPr bwMode="auto">
          <a:xfrm>
            <a:off x="4614530" y="914400"/>
            <a:ext cx="2913321" cy="47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262577" y="4295553"/>
            <a:ext cx="1063256" cy="60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Easy Mode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4912242" y="4306186"/>
            <a:ext cx="1052623" cy="595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Replay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6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5" y="1981237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COLOUR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5043374" y="3054386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PHYSICS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5043374" y="4156093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SIZE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5043374" y="1122363"/>
            <a:ext cx="2105247" cy="30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 FLAPPY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09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3" y="1122363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5064639" y="2184476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Change the colour: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5170964" y="2721935"/>
            <a:ext cx="1857157" cy="659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62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3" y="1122363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5064639" y="2184476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Change the </a:t>
            </a:r>
            <a:r>
              <a:rPr lang="nl-NL" dirty="0" err="1" smtClean="0"/>
              <a:t>physics</a:t>
            </a:r>
            <a:r>
              <a:rPr lang="nl-NL" dirty="0" smtClean="0"/>
              <a:t>:</a:t>
            </a:r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64639" y="2860158"/>
            <a:ext cx="1963482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64639" y="3396234"/>
            <a:ext cx="1963482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64639" y="3890817"/>
            <a:ext cx="1963482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560828" y="3793389"/>
            <a:ext cx="81515" cy="2054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Flowchart: Decision 13"/>
          <p:cNvSpPr/>
          <p:nvPr/>
        </p:nvSpPr>
        <p:spPr>
          <a:xfrm>
            <a:off x="6200553" y="3285885"/>
            <a:ext cx="81515" cy="2054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lowchart: Decision 14"/>
          <p:cNvSpPr/>
          <p:nvPr/>
        </p:nvSpPr>
        <p:spPr>
          <a:xfrm>
            <a:off x="5854995" y="2757414"/>
            <a:ext cx="81515" cy="2054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2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3" y="1122363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5064639" y="2184476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Change the </a:t>
            </a:r>
            <a:r>
              <a:rPr lang="nl-NL" dirty="0" err="1" smtClean="0"/>
              <a:t>scale</a:t>
            </a:r>
            <a:r>
              <a:rPr lang="nl-NL" dirty="0" smtClean="0"/>
              <a:t>:</a:t>
            </a:r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64639" y="2860158"/>
            <a:ext cx="1963482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64639" y="3396234"/>
            <a:ext cx="1963482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64639" y="3890817"/>
            <a:ext cx="1963482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560828" y="3793389"/>
            <a:ext cx="81515" cy="2054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Flowchart: Decision 13"/>
          <p:cNvSpPr/>
          <p:nvPr/>
        </p:nvSpPr>
        <p:spPr>
          <a:xfrm>
            <a:off x="6200553" y="3285885"/>
            <a:ext cx="81515" cy="2054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lowchart: Decision 14"/>
          <p:cNvSpPr/>
          <p:nvPr/>
        </p:nvSpPr>
        <p:spPr>
          <a:xfrm>
            <a:off x="5854995" y="2757414"/>
            <a:ext cx="81515" cy="2054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6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5" y="1981237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5043374" y="3054386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20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4.bp.blogspot.com/-IvVhR260MnE/UFm1RKGbK4I/AAAAAAAAJ-I/c_Cq1B4Q8Ww/s1600/Screenshot+-+09192012+-+02:06:12+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1" t="14962" r="35444" b="1946"/>
          <a:stretch/>
        </p:blipFill>
        <p:spPr bwMode="auto">
          <a:xfrm>
            <a:off x="4256204" y="0"/>
            <a:ext cx="3679591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43375" y="1981237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PLAY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5043374" y="3054386"/>
            <a:ext cx="2105247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CUSTOMIZE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34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39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Jo-Ann Bolten</dc:creator>
  <cp:lastModifiedBy>Jo-Ann Bolten</cp:lastModifiedBy>
  <cp:revision>4</cp:revision>
  <dcterms:created xsi:type="dcterms:W3CDTF">2016-03-08T14:40:33Z</dcterms:created>
  <dcterms:modified xsi:type="dcterms:W3CDTF">2016-03-10T10:35:52Z</dcterms:modified>
</cp:coreProperties>
</file>