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Gamers in reality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Boys</c:v>
                </c:pt>
                <c:pt idx="1">
                  <c:v>Girls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48</c:v>
                </c:pt>
                <c:pt idx="1">
                  <c:v>52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264715495468726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Gamers in feeling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Boys</c:v>
                </c:pt>
                <c:pt idx="1">
                  <c:v>Girls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99</c:v>
                </c:pt>
                <c:pt idx="1">
                  <c:v>1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Women in 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 err="1" smtClean="0"/>
              <a:t>BusIT</a:t>
            </a:r>
            <a:r>
              <a:rPr lang="en-GB" dirty="0" smtClean="0"/>
              <a:t> Project </a:t>
            </a:r>
          </a:p>
          <a:p>
            <a:r>
              <a:rPr lang="en-GB" dirty="0" smtClean="0"/>
              <a:t>by </a:t>
            </a:r>
            <a:r>
              <a:rPr lang="en-GB" dirty="0" err="1" smtClean="0"/>
              <a:t>Arnout</a:t>
            </a:r>
            <a:r>
              <a:rPr lang="en-GB" dirty="0" smtClean="0"/>
              <a:t>, Jo-Ann, Mark and Xavier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54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</a:t>
            </a:r>
            <a:r>
              <a:rPr lang="en-GB" dirty="0"/>
              <a:t>G</a:t>
            </a:r>
            <a:r>
              <a:rPr lang="en-GB" dirty="0" smtClean="0"/>
              <a:t>ender Imbalance in the IT Industry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Studies show gender imbalance</a:t>
            </a:r>
          </a:p>
          <a:p>
            <a:endParaRPr lang="en-GB" dirty="0" smtClean="0"/>
          </a:p>
          <a:p>
            <a:r>
              <a:rPr lang="en-GB" dirty="0" smtClean="0"/>
              <a:t>4</a:t>
            </a:r>
            <a:r>
              <a:rPr lang="en-GB" baseline="30000" dirty="0" smtClean="0"/>
              <a:t>th</a:t>
            </a:r>
            <a:r>
              <a:rPr lang="en-GB" dirty="0" smtClean="0"/>
              <a:t> grade girls interested in science</a:t>
            </a:r>
          </a:p>
          <a:p>
            <a:endParaRPr lang="en-GB" dirty="0" smtClean="0"/>
          </a:p>
          <a:p>
            <a:r>
              <a:rPr lang="en-GB" dirty="0" smtClean="0"/>
              <a:t>Gender roles 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2719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Gender Imbalance in </a:t>
            </a:r>
            <a:r>
              <a:rPr lang="en-GB" dirty="0"/>
              <a:t>Computer </a:t>
            </a:r>
            <a:r>
              <a:rPr lang="en-GB" dirty="0" smtClean="0"/>
              <a:t>Gaming?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52% female gamers</a:t>
            </a:r>
          </a:p>
          <a:p>
            <a:endParaRPr lang="en-GB" dirty="0" smtClean="0"/>
          </a:p>
          <a:p>
            <a:r>
              <a:rPr lang="en-GB" dirty="0" smtClean="0"/>
              <a:t>Girls don’t present themselves</a:t>
            </a:r>
          </a:p>
          <a:p>
            <a:endParaRPr lang="en-GB" dirty="0"/>
          </a:p>
          <a:p>
            <a:r>
              <a:rPr lang="en-GB" dirty="0" smtClean="0"/>
              <a:t>Immature boys/men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437943375"/>
              </p:ext>
            </p:extLst>
          </p:nvPr>
        </p:nvGraphicFramePr>
        <p:xfrm>
          <a:off x="4089400" y="1837267"/>
          <a:ext cx="3365500" cy="2493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942804481"/>
              </p:ext>
            </p:extLst>
          </p:nvPr>
        </p:nvGraphicFramePr>
        <p:xfrm>
          <a:off x="6665686" y="1930400"/>
          <a:ext cx="3365500" cy="2493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2232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Are there any Initiatives that Aim to Encourage Women into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UK – </a:t>
            </a:r>
            <a:r>
              <a:rPr lang="en-GB" dirty="0" err="1" smtClean="0"/>
              <a:t>Girlsintechuk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America - GirlsWhoCode.com</a:t>
            </a:r>
          </a:p>
          <a:p>
            <a:endParaRPr lang="en-GB" dirty="0" smtClean="0"/>
          </a:p>
          <a:p>
            <a:r>
              <a:rPr lang="en-GB" dirty="0" smtClean="0"/>
              <a:t>Video - Inspire Her Mind</a:t>
            </a:r>
          </a:p>
        </p:txBody>
      </p:sp>
    </p:spTree>
    <p:extLst>
      <p:ext uri="{BB962C8B-B14F-4D97-AF65-F5344CB8AC3E}">
        <p14:creationId xmlns:p14="http://schemas.microsoft.com/office/powerpoint/2010/main" val="19294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Hypothesise as to the Reasons why Girls don’t Pursue Careers in 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Parents don’t understand</a:t>
            </a:r>
          </a:p>
          <a:p>
            <a:endParaRPr lang="en-GB" dirty="0"/>
          </a:p>
          <a:p>
            <a:r>
              <a:rPr lang="en-GB" dirty="0" smtClean="0"/>
              <a:t>Not enough knowledge</a:t>
            </a:r>
          </a:p>
          <a:p>
            <a:endParaRPr lang="en-GB" dirty="0"/>
          </a:p>
          <a:p>
            <a:r>
              <a:rPr lang="en-GB" dirty="0" smtClean="0"/>
              <a:t>Gender imbalance</a:t>
            </a:r>
          </a:p>
        </p:txBody>
      </p:sp>
    </p:spTree>
    <p:extLst>
      <p:ext uri="{BB962C8B-B14F-4D97-AF65-F5344CB8AC3E}">
        <p14:creationId xmlns:p14="http://schemas.microsoft.com/office/powerpoint/2010/main" val="45077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Initiatives that would </a:t>
            </a:r>
            <a:r>
              <a:rPr lang="en-GB" dirty="0"/>
              <a:t>A</a:t>
            </a:r>
            <a:r>
              <a:rPr lang="en-GB" dirty="0" smtClean="0"/>
              <a:t>ttract Girls to a Career in 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Diminish stigma</a:t>
            </a:r>
          </a:p>
          <a:p>
            <a:endParaRPr lang="en-GB" dirty="0"/>
          </a:p>
          <a:p>
            <a:r>
              <a:rPr lang="en-GB" dirty="0"/>
              <a:t>B</a:t>
            </a:r>
            <a:r>
              <a:rPr lang="en-GB" dirty="0" smtClean="0"/>
              <a:t>e better informed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Creative courses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673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Capture attention</a:t>
            </a:r>
          </a:p>
          <a:p>
            <a:endParaRPr lang="en-GB" dirty="0"/>
          </a:p>
          <a:p>
            <a:r>
              <a:rPr lang="en-GB" dirty="0" smtClean="0"/>
              <a:t>Peeking code </a:t>
            </a:r>
          </a:p>
          <a:p>
            <a:endParaRPr lang="en-GB" dirty="0" smtClean="0"/>
          </a:p>
          <a:p>
            <a:r>
              <a:rPr lang="en-GB" dirty="0" smtClean="0"/>
              <a:t>Awaken the curiosity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992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pic>
        <p:nvPicPr>
          <p:cNvPr id="1026" name="Picture 2" descr="http://www.asmart.hu/images/Ikonok/question_m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078" y="1625600"/>
            <a:ext cx="3321180" cy="43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79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47500" lnSpcReduction="20000"/>
          </a:bodyPr>
          <a:lstStyle/>
          <a:p>
            <a:r>
              <a:rPr lang="en-GB" dirty="0"/>
              <a:t>https://peerj.com/preprints/1733.pdf</a:t>
            </a:r>
          </a:p>
          <a:p>
            <a:r>
              <a:rPr lang="en-GB" dirty="0"/>
              <a:t>http://www.bbc.co.uk/news/technology-35559439</a:t>
            </a:r>
          </a:p>
          <a:p>
            <a:r>
              <a:rPr lang="en-GB" dirty="0"/>
              <a:t>http://www.bbc.co.uk/news/technology-32115446</a:t>
            </a:r>
          </a:p>
          <a:p>
            <a:r>
              <a:rPr lang="en-GB" dirty="0"/>
              <a:t>https://www.youtube.com/watch?v=XP3cyRRAfX0</a:t>
            </a:r>
          </a:p>
          <a:p>
            <a:r>
              <a:rPr lang="en-GB" dirty="0"/>
              <a:t>https://www.youtube.com/watch?v=nKIu9yen5nc</a:t>
            </a:r>
          </a:p>
          <a:p>
            <a:r>
              <a:rPr lang="en-GB" dirty="0"/>
              <a:t>http://news.nationalgeographic.com/news/2014/11/141107-gender-studies-women-scientific-research-feminist/</a:t>
            </a:r>
          </a:p>
          <a:p>
            <a:r>
              <a:rPr lang="en-GB" dirty="0"/>
              <a:t>https://pbs.twimg.com/media/CWYh2WdWoAA6sj0.jpg:large</a:t>
            </a:r>
          </a:p>
          <a:p>
            <a:r>
              <a:rPr lang="en-GB" dirty="0"/>
              <a:t>http://www.wsj.com/articles/whats-holding-women-back-in-the-workplace-1443600242</a:t>
            </a:r>
          </a:p>
          <a:p>
            <a:r>
              <a:rPr lang="en-GB" dirty="0"/>
              <a:t>http://www.forbes.com/sites/bonniemarcus/2014/03/28/mentors-help-create-a-sustainable-pipeline-for-women-in-stem/#69d657fc44c3</a:t>
            </a:r>
          </a:p>
          <a:p>
            <a:r>
              <a:rPr lang="en-GB" dirty="0"/>
              <a:t>https://en.wikipedia.org/wiki/Women_in_STEM_fields</a:t>
            </a:r>
          </a:p>
          <a:p>
            <a:r>
              <a:rPr lang="en-GB" dirty="0"/>
              <a:t>http://</a:t>
            </a:r>
            <a:r>
              <a:rPr lang="en-GB" dirty="0" smtClean="0"/>
              <a:t>www.esa.doc.gov/sites/default/files/womeninstemagaptoinnovation8311.pdf</a:t>
            </a:r>
          </a:p>
          <a:p>
            <a:r>
              <a:rPr lang="en-GB" dirty="0"/>
              <a:t>https://www.quora.com/Why-arent-more-girls-showing-interest-in-the-STEM-fields</a:t>
            </a:r>
          </a:p>
          <a:p>
            <a:r>
              <a:rPr lang="en-GB" dirty="0" smtClean="0"/>
              <a:t>http</a:t>
            </a:r>
            <a:r>
              <a:rPr lang="en-GB" dirty="0"/>
              <a:t>://www.huffingtonpost.com/2014/06/24/verizon-ad-tells-parents-to-encourage-girls_n_5526236.html</a:t>
            </a:r>
          </a:p>
          <a:p>
            <a:r>
              <a:rPr lang="en-GB" dirty="0"/>
              <a:t>http://www.nsf.gov/news/news_summ.jsp?cntn_id=109939</a:t>
            </a:r>
          </a:p>
          <a:p>
            <a:r>
              <a:rPr lang="en-GB" dirty="0"/>
              <a:t>http://girlswhocode.com/about-us/</a:t>
            </a:r>
          </a:p>
          <a:p>
            <a:r>
              <a:rPr lang="en-GB" dirty="0"/>
              <a:t>http://www.theguardian.com/technology/2016/jan/12/silicon-valley-women-harassment-gender-discrimination</a:t>
            </a:r>
          </a:p>
          <a:p>
            <a:r>
              <a:rPr lang="en-GB" dirty="0"/>
              <a:t>http://www.theguardian.com/technology/2014/jul/02/silicon-valley-sexism-tinder-culture-women-ageism</a:t>
            </a:r>
          </a:p>
          <a:p>
            <a:r>
              <a:rPr lang="en-GB" dirty="0"/>
              <a:t>http://www.bbc.co.uk/news/technology-32115446</a:t>
            </a:r>
          </a:p>
          <a:p>
            <a:r>
              <a:rPr lang="en-GB" dirty="0"/>
              <a:t>http://engineer-a-better-world.org/media/1010/ssd901-inspiring-the-next-generation-pr-report-single-pages-v7-lr.pdf</a:t>
            </a:r>
          </a:p>
          <a:p>
            <a:r>
              <a:rPr lang="en-GB" dirty="0"/>
              <a:t>http://www.theguardian.com/commentisfree/2014/sep/18/52-percent-people-playing-games-women-industry-doesnt-know</a:t>
            </a:r>
          </a:p>
          <a:p>
            <a:r>
              <a:rPr lang="en-GB" dirty="0"/>
              <a:t>http://www.theguardian.com/technology/2014/sep/17/women-video-games-iab</a:t>
            </a:r>
          </a:p>
          <a:p>
            <a:r>
              <a:rPr lang="en-GB" dirty="0"/>
              <a:t>http://www.theguardian.com/technology/2015/sep/10/video-games-diversity-problem-runs-deeper-than-race-gender</a:t>
            </a:r>
          </a:p>
          <a:p>
            <a:r>
              <a:rPr lang="en-GB" dirty="0"/>
              <a:t>https://www.google.com/anitaborg/</a:t>
            </a:r>
          </a:p>
          <a:p>
            <a:r>
              <a:rPr lang="en-GB" dirty="0"/>
              <a:t>https://googleblog.blogspot.co.uk/2012/02/mind-gap-encouraging-women-to-study.html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2960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</TotalTime>
  <Words>204</Words>
  <Application>Microsoft Office PowerPoint</Application>
  <PresentationFormat>Widescreen</PresentationFormat>
  <Paragraphs>75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Women in IT</vt:lpstr>
      <vt:lpstr>Current Gender Imbalance in the IT Industry</vt:lpstr>
      <vt:lpstr>Gender Imbalance in Computer Gaming?</vt:lpstr>
      <vt:lpstr>Are there any Initiatives that Aim to Encourage Women into IT?</vt:lpstr>
      <vt:lpstr>Hypothesise as to the Reasons why Girls don’t Pursue Careers in IT</vt:lpstr>
      <vt:lpstr>Initiatives that would Attract Girls to a Career in IT</vt:lpstr>
      <vt:lpstr>Our Project</vt:lpstr>
      <vt:lpstr>Questions?</vt:lpstr>
      <vt:lpstr>References</vt:lpstr>
    </vt:vector>
  </TitlesOfParts>
  <Company>NCD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in IT</dc:title>
  <dc:creator>30152427</dc:creator>
  <cp:lastModifiedBy>30152427</cp:lastModifiedBy>
  <cp:revision>40</cp:revision>
  <dcterms:created xsi:type="dcterms:W3CDTF">2016-03-10T14:02:09Z</dcterms:created>
  <dcterms:modified xsi:type="dcterms:W3CDTF">2016-03-10T15:53:22Z</dcterms:modified>
</cp:coreProperties>
</file>