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74"/>
  </p:normalViewPr>
  <p:slideViewPr>
    <p:cSldViewPr snapToGrid="0">
      <p:cViewPr varScale="1">
        <p:scale>
          <a:sx n="124" d="100"/>
          <a:sy n="124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8440-1F41-246E-0132-D0995DBB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0FB72-B7FB-9F25-5A39-3CEDE741F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1688-3597-DABC-DB9A-389BCF11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0CB5-FD35-1548-B692-2A6EDCC08C55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49F2-7667-E96D-B4AE-AF6DA655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DB0F-2327-8626-8D7D-7EF6F5EE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4586-1175-1F4C-A194-912CDF5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2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B0D5-BE44-E9A7-F395-27D6C904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AE71D-FAF0-3BF8-57AE-72440A332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93EA-0653-3D29-A4C0-3FFC702D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0CB5-FD35-1548-B692-2A6EDCC08C55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BD4C-0838-6D19-69BF-6A6C14FC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7902-8E73-5952-C60A-B100594C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4586-1175-1F4C-A194-912CDF5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7FB22-E66E-70EE-03CB-ECD292F47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7B2BF-411A-0717-DA20-1A2BE3210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F85E-C4EC-8AAB-6EF4-972EC019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0CB5-FD35-1548-B692-2A6EDCC08C55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5E84-7B10-83EB-A6C2-1A48399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D907-76D7-24F6-E0A4-3972CB42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4586-1175-1F4C-A194-912CDF5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1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528A-FC79-112B-43D5-BDC8071A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6806-34B6-7A36-02D8-6FE82559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2D1E-9F19-5C7C-21D1-A55D3340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0CB5-FD35-1548-B692-2A6EDCC08C55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8C5F-414A-EB5C-D3AE-C6D4C6DB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9F67-9257-5994-BC30-917296CC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4586-1175-1F4C-A194-912CDF5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21F4-135A-9123-DBB2-B6CFD191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E407E-8CBC-1F3F-1A7C-9EEF3E6C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1DE99-F198-E15A-F820-45D51B48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0CB5-FD35-1548-B692-2A6EDCC08C55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8DF46-C16B-56A8-FC6C-CA43E90F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CFA42-9D4C-F656-B209-F5339527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4586-1175-1F4C-A194-912CDF5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1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F378-24A2-B4E1-FC52-27839C96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2A7B-BDAB-CF97-EDCB-C40A0A438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0E173-FF5B-8B1F-2C06-D15B3FC62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8031C-A2F7-5A1D-A08E-10DD82A7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0CB5-FD35-1548-B692-2A6EDCC08C55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6CD7A-8843-7728-0B6D-15D3FDA4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5B59D-499F-A1B0-6C6A-403A1775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4586-1175-1F4C-A194-912CDF5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0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C82C-F6D2-B025-0391-5D5B1F11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78EEA-818A-B933-2128-C5B075C19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FB351-74AC-D406-3FF9-A8323F918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4A870-C13D-8EC9-14B6-E95F736EC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D7D31-D647-526B-5E51-3E2340E07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BD0D4-9FBC-9D64-B63C-8AF99084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0CB5-FD35-1548-B692-2A6EDCC08C55}" type="datetimeFigureOut">
              <a:rPr lang="en-US" smtClean="0"/>
              <a:t>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55816-9331-D325-A326-BFB58AEC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8BD6F-04FB-CBC3-A97B-CA945940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4586-1175-1F4C-A194-912CDF5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40C-DEB9-395B-D912-9C75D08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35A56-7B42-A79D-2770-ECF48F96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0CB5-FD35-1548-B692-2A6EDCC08C55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23BFE-6E5A-39AE-8EA7-FB5828A5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537A5-494D-D58B-075C-44C63072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4586-1175-1F4C-A194-912CDF5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E3D1B-7B2E-5E81-A286-B79644F9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0CB5-FD35-1548-B692-2A6EDCC08C55}" type="datetimeFigureOut">
              <a:rPr lang="en-US" smtClean="0"/>
              <a:t>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41403-C15A-3CC6-D17C-459ECCC5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B7094-044B-DD09-61CE-442A395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4586-1175-1F4C-A194-912CDF5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7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FAA6-E72C-10F4-C6C6-B65480E4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E13C-C093-D9AE-91E1-0A8E2FB4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C6D0B-BD96-CD47-38C8-839E0E58A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DA69-669B-FA53-7A53-A28944CA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0CB5-FD35-1548-B692-2A6EDCC08C55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A59F1-A95E-98D6-9A98-7A939366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9EEB3-318F-D770-CD51-2A1709C1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4586-1175-1F4C-A194-912CDF5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9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ABC7-35B1-8173-C456-1F129A57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4FD3E-A1AD-AC2C-B917-A954BBC5D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14D4-B3DE-22EF-8002-906925FB6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BC7C8-1677-3A14-0114-8A11FB7E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0CB5-FD35-1548-B692-2A6EDCC08C55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8E3E4-BC18-7191-C069-5FE64EEA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4331D-7749-5CDC-8DF4-99C80C31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4586-1175-1F4C-A194-912CDF5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B0818-03EA-30F9-48BB-55111420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B4A22-98B7-8AEA-1CB6-EA1D2EB7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F87D1-F244-910B-0F6E-8A617C656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0CB5-FD35-1548-B692-2A6EDCC08C55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7049-FA04-51DE-F693-ABB8B45EC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D587-F9DA-F470-F7A8-276E389C9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4586-1175-1F4C-A194-912CDF5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6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user.me/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user.me/ap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10AE-B070-5FCF-C006-30C061092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HomeWork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FF401-DC35-9295-E345-7D863B65C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0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61FD6D-BAA6-C609-9AB6-0F1F1E59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74" y="1107528"/>
            <a:ext cx="5812226" cy="4642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0C0D7E-3BFF-C06C-9043-B842FE072050}"/>
              </a:ext>
            </a:extLst>
          </p:cNvPr>
          <p:cNvSpPr txBox="1"/>
          <p:nvPr/>
        </p:nvSpPr>
        <p:spPr>
          <a:xfrm>
            <a:off x="493159" y="1340292"/>
            <a:ext cx="54247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Overview: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JavaScript,</a:t>
            </a:r>
            <a:r>
              <a:rPr lang="zh-CN" altLang="en-US" dirty="0"/>
              <a:t> </a:t>
            </a:r>
            <a:r>
              <a:rPr lang="en-US" altLang="zh-CN" dirty="0"/>
              <a:t>html,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CSS,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library.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syntax</a:t>
            </a:r>
            <a:r>
              <a:rPr lang="zh-CN" altLang="en-US" dirty="0"/>
              <a:t> </a:t>
            </a:r>
            <a:r>
              <a:rPr lang="en-US" altLang="zh-CN" dirty="0"/>
              <a:t>online,</a:t>
            </a:r>
            <a:r>
              <a:rPr lang="zh-CN" altLang="en-US" dirty="0"/>
              <a:t>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friend!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dirty="0"/>
              <a:t>Pl</a:t>
            </a:r>
            <a:r>
              <a:rPr lang="en-US" altLang="zh-CN" dirty="0"/>
              <a:t>ease</a:t>
            </a:r>
            <a:r>
              <a:rPr lang="zh-CN" altLang="en-US" dirty="0"/>
              <a:t> </a:t>
            </a:r>
            <a:r>
              <a:rPr lang="en-US" altLang="zh-CN" dirty="0"/>
              <a:t>reply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Slack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6pm</a:t>
            </a:r>
            <a:r>
              <a:rPr lang="zh-CN" altLang="en-US" dirty="0"/>
              <a:t> </a:t>
            </a:r>
            <a:r>
              <a:rPr lang="en-US" altLang="zh-CN" dirty="0"/>
              <a:t>EST,</a:t>
            </a:r>
            <a:r>
              <a:rPr lang="zh-CN" altLang="en-US" dirty="0"/>
              <a:t> </a:t>
            </a:r>
            <a:r>
              <a:rPr lang="en-US" altLang="zh-CN" dirty="0"/>
              <a:t>Sep</a:t>
            </a:r>
            <a:r>
              <a:rPr lang="zh-CN" altLang="en-US" dirty="0"/>
              <a:t> </a:t>
            </a:r>
            <a:r>
              <a:rPr lang="en-US" altLang="zh-CN" dirty="0"/>
              <a:t>30,</a:t>
            </a:r>
            <a:r>
              <a:rPr lang="zh-CN" altLang="en-US" dirty="0"/>
              <a:t> </a:t>
            </a:r>
            <a:r>
              <a:rPr lang="en-US" altLang="zh-CN" dirty="0"/>
              <a:t>2022;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repository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editor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0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59937A-39AF-60FC-4967-76F109DBA5E5}"/>
              </a:ext>
            </a:extLst>
          </p:cNvPr>
          <p:cNvSpPr txBox="1"/>
          <p:nvPr/>
        </p:nvSpPr>
        <p:spPr>
          <a:xfrm>
            <a:off x="842482" y="1443841"/>
            <a:ext cx="96063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Instructions:</a:t>
            </a:r>
          </a:p>
          <a:p>
            <a:endParaRPr lang="en-US" dirty="0"/>
          </a:p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(Create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cards)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   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Users.</a:t>
            </a:r>
            <a:r>
              <a:rPr lang="zh-CN" altLang="en-US" dirty="0"/>
              <a:t> </a:t>
            </a:r>
            <a:r>
              <a:rPr lang="en-US" altLang="zh-CN" dirty="0"/>
              <a:t>(This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generates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call):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https://randomuser.me/api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Display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response;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Populate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name,</a:t>
            </a:r>
            <a:r>
              <a:rPr lang="zh-CN" altLang="en-US" dirty="0"/>
              <a:t> </a:t>
            </a:r>
            <a:r>
              <a:rPr lang="en-US" altLang="zh-CN" dirty="0"/>
              <a:t>email,</a:t>
            </a:r>
            <a:r>
              <a:rPr lang="zh-CN" altLang="en-US" dirty="0"/>
              <a:t> </a:t>
            </a:r>
            <a:r>
              <a:rPr lang="en-US" altLang="zh-CN" dirty="0"/>
              <a:t>phone</a:t>
            </a:r>
            <a:r>
              <a:rPr lang="zh-CN" altLang="en-US" dirty="0"/>
              <a:t> </a:t>
            </a:r>
            <a:r>
              <a:rPr lang="en-US" altLang="zh-CN" dirty="0"/>
              <a:t>number,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picture.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(Add</a:t>
            </a:r>
            <a:r>
              <a:rPr lang="zh-CN" altLang="en-US" dirty="0"/>
              <a:t> </a:t>
            </a:r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cards)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Birth,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reveal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toggle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display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values;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Fix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reload</a:t>
            </a:r>
            <a:r>
              <a:rPr lang="zh-CN" altLang="en-US" dirty="0"/>
              <a:t> </a:t>
            </a:r>
            <a:r>
              <a:rPr lang="en-US" altLang="zh-CN" dirty="0"/>
              <a:t>button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bottom</a:t>
            </a:r>
            <a:r>
              <a:rPr lang="zh-CN" altLang="en-US" dirty="0"/>
              <a:t> </a:t>
            </a:r>
            <a:r>
              <a:rPr lang="en-US" altLang="zh-CN" dirty="0"/>
              <a:t>corner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page,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cards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reload.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43AC79-E829-F410-93FE-9819BD70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71" y="1273323"/>
            <a:ext cx="4991100" cy="135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7F404C-8DAD-52F3-F88C-AC6B4A5FB641}"/>
              </a:ext>
            </a:extLst>
          </p:cNvPr>
          <p:cNvSpPr txBox="1"/>
          <p:nvPr/>
        </p:nvSpPr>
        <p:spPr>
          <a:xfrm>
            <a:off x="510841" y="975372"/>
            <a:ext cx="46130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details: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Style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this,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responsive</a:t>
            </a:r>
            <a:r>
              <a:rPr lang="zh-CN" altLang="en-US" dirty="0"/>
              <a:t> </a:t>
            </a:r>
            <a:r>
              <a:rPr lang="en-US" altLang="zh-CN" dirty="0"/>
              <a:t>page,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viewpoint</a:t>
            </a:r>
            <a:r>
              <a:rPr lang="zh-CN" altLang="en-US" dirty="0"/>
              <a:t> </a:t>
            </a:r>
            <a:r>
              <a:rPr lang="en-US" altLang="zh-CN" dirty="0"/>
              <a:t>change.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E6ADE-8BC8-EFD9-FA82-82F8B36D0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771" y="3198362"/>
            <a:ext cx="3431568" cy="2740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F77E4-2092-F1B6-9AC4-23DDBC732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463" y="3198362"/>
            <a:ext cx="2264696" cy="27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3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CA9A90-73C1-09BE-E2D0-3F12751D7EE8}"/>
              </a:ext>
            </a:extLst>
          </p:cNvPr>
          <p:cNvSpPr txBox="1"/>
          <p:nvPr/>
        </p:nvSpPr>
        <p:spPr>
          <a:xfrm>
            <a:off x="1150706" y="1181528"/>
            <a:ext cx="4975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details:</a:t>
            </a:r>
          </a:p>
          <a:p>
            <a:endParaRPr lang="en-US" dirty="0"/>
          </a:p>
          <a:p>
            <a:r>
              <a:rPr lang="en-US" altLang="zh-CN" dirty="0"/>
              <a:t>Toggle</a:t>
            </a:r>
            <a:r>
              <a:rPr lang="zh-CN" altLang="en-US" dirty="0"/>
              <a:t> </a:t>
            </a:r>
            <a:r>
              <a:rPr lang="en-US" altLang="zh-CN" dirty="0"/>
              <a:t>button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hide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birth.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C4609-7361-426E-8FB3-386C89E6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531367"/>
            <a:ext cx="50038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B51629-8F64-DD6A-A40F-31107DE5F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222" y="3429000"/>
            <a:ext cx="49149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58F117-DD8C-F162-7567-FF09FD868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6" y="4547659"/>
            <a:ext cx="5003800" cy="13843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FEC7AE-19FA-E98E-4505-6E25B8F18A73}"/>
              </a:ext>
            </a:extLst>
          </p:cNvPr>
          <p:cNvCxnSpPr>
            <a:cxnSpLocks/>
          </p:cNvCxnSpPr>
          <p:nvPr/>
        </p:nvCxnSpPr>
        <p:spPr>
          <a:xfrm>
            <a:off x="3051425" y="3535148"/>
            <a:ext cx="3328827" cy="7903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335EF5-DD5A-8492-BC69-0CAAAA61484B}"/>
              </a:ext>
            </a:extLst>
          </p:cNvPr>
          <p:cNvCxnSpPr>
            <a:cxnSpLocks/>
          </p:cNvCxnSpPr>
          <p:nvPr/>
        </p:nvCxnSpPr>
        <p:spPr>
          <a:xfrm flipH="1">
            <a:off x="3133618" y="4605511"/>
            <a:ext cx="3350338" cy="8965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9F52CA-EEF7-D177-5E35-CE04B860C0CE}"/>
              </a:ext>
            </a:extLst>
          </p:cNvPr>
          <p:cNvSpPr txBox="1"/>
          <p:nvPr/>
        </p:nvSpPr>
        <p:spPr>
          <a:xfrm>
            <a:off x="3061181" y="357899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click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89ADA-58DC-D9A3-D70C-1C0FF5D776D5}"/>
              </a:ext>
            </a:extLst>
          </p:cNvPr>
          <p:cNvSpPr txBox="1"/>
          <p:nvPr/>
        </p:nvSpPr>
        <p:spPr>
          <a:xfrm>
            <a:off x="5419465" y="477286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click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3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F8BC3-5367-9D4A-EE6D-C924F205A201}"/>
              </a:ext>
            </a:extLst>
          </p:cNvPr>
          <p:cNvSpPr txBox="1"/>
          <p:nvPr/>
        </p:nvSpPr>
        <p:spPr>
          <a:xfrm>
            <a:off x="626724" y="986319"/>
            <a:ext cx="107262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API:</a:t>
            </a:r>
            <a:r>
              <a:rPr lang="zh-CN" altLang="en-US" dirty="0"/>
              <a:t> </a:t>
            </a:r>
            <a:r>
              <a:rPr lang="en-US" dirty="0">
                <a:hlinkClick r:id="rId2"/>
              </a:rPr>
              <a:t>https://randomuser.me/api</a:t>
            </a:r>
            <a:endParaRPr lang="en-US" dirty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object,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object,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overwrite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ID: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lvl="1"/>
            <a:r>
              <a:rPr lang="en-US" altLang="zh-CN" sz="1400" i="1" dirty="0">
                <a:solidFill>
                  <a:srgbClr val="87AFF4"/>
                </a:solidFill>
                <a:latin typeface="Menlo" panose="020B0609030804020204" pitchFamily="49" charset="0"/>
              </a:rPr>
              <a:t>const</a:t>
            </a:r>
            <a:r>
              <a:rPr lang="zh-CN" altLang="en-US" sz="1400" i="1" dirty="0">
                <a:solidFill>
                  <a:srgbClr val="87AFF4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 err="1">
                <a:solidFill>
                  <a:srgbClr val="87AFF4"/>
                </a:solidFill>
                <a:latin typeface="Menlo" panose="020B0609030804020204" pitchFamily="49" charset="0"/>
              </a:rPr>
              <a:t>generateRandomId</a:t>
            </a:r>
            <a:r>
              <a:rPr lang="zh-CN" altLang="en-US" sz="1400" i="1" dirty="0">
                <a:solidFill>
                  <a:srgbClr val="87AFF4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i="1" dirty="0">
                <a:solidFill>
                  <a:srgbClr val="87AFF4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i="1" dirty="0">
                <a:solidFill>
                  <a:srgbClr val="87AFF4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()</a:t>
            </a:r>
            <a:r>
              <a:rPr lang="zh-CN" alt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i="1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zh-CN" alt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i="1" dirty="0">
                <a:solidFill>
                  <a:srgbClr val="C792EA"/>
                </a:solidFill>
                <a:latin typeface="Menlo" panose="020B0609030804020204" pitchFamily="49" charset="0"/>
              </a:rPr>
              <a:t>{</a:t>
            </a:r>
            <a:endParaRPr lang="en-US" sz="1400" i="1" dirty="0">
              <a:solidFill>
                <a:srgbClr val="C792EA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const </a:t>
            </a:r>
            <a:r>
              <a:rPr lang="en-US" sz="1400" i="1" dirty="0" err="1">
                <a:solidFill>
                  <a:srgbClr val="92B6F4"/>
                </a:solidFill>
                <a:latin typeface="Menlo" panose="020B0609030804020204" pitchFamily="49" charset="0"/>
              </a:rPr>
              <a:t>resouse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>
                <a:solidFill>
                  <a:srgbClr val="00BFF9"/>
                </a:solidFill>
                <a:latin typeface="Menlo" panose="020B0609030804020204" pitchFamily="49" charset="0"/>
              </a:rPr>
              <a:t>=</a:t>
            </a:r>
            <a:endParaRPr lang="en-US" sz="1400" dirty="0">
              <a:solidFill>
                <a:srgbClr val="A7DBF7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1400" dirty="0">
                <a:solidFill>
                  <a:srgbClr val="6BFF81"/>
                </a:solidFill>
                <a:latin typeface="Menlo" panose="020B0609030804020204" pitchFamily="49" charset="0"/>
              </a:rPr>
              <a:t>	"</a:t>
            </a:r>
            <a:r>
              <a:rPr lang="en-US" sz="1400" dirty="0">
                <a:solidFill>
                  <a:srgbClr val="BCF0C0"/>
                </a:solidFill>
                <a:latin typeface="Menlo" panose="020B0609030804020204" pitchFamily="49" charset="0"/>
              </a:rPr>
              <a:t>ABCDEFGHIJKLMNOPQRSTUVWXYZ0123456789abcdefghijklmnopqrstuvwxyz</a:t>
            </a:r>
            <a:r>
              <a:rPr lang="en-US" sz="1400" dirty="0">
                <a:solidFill>
                  <a:srgbClr val="6BFF81"/>
                </a:solidFill>
                <a:latin typeface="Menlo" panose="020B0609030804020204" pitchFamily="49" charset="0"/>
              </a:rPr>
              <a:t>"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;</a:t>
            </a:r>
          </a:p>
          <a:p>
            <a:pPr lvl="2"/>
            <a:endParaRPr lang="en-US" sz="1400" dirty="0">
              <a:solidFill>
                <a:srgbClr val="A7DBF7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const </a:t>
            </a:r>
            <a:r>
              <a:rPr lang="en-US" sz="1400" i="1" dirty="0">
                <a:solidFill>
                  <a:srgbClr val="92B6F4"/>
                </a:solidFill>
                <a:latin typeface="Menlo" panose="020B0609030804020204" pitchFamily="49" charset="0"/>
              </a:rPr>
              <a:t>length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>
                <a:solidFill>
                  <a:srgbClr val="00BFF9"/>
                </a:solidFill>
                <a:latin typeface="Menlo" panose="020B0609030804020204" pitchFamily="49" charset="0"/>
              </a:rPr>
              <a:t>=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>
                <a:solidFill>
                  <a:srgbClr val="8DEC95"/>
                </a:solidFill>
                <a:latin typeface="Menlo" panose="020B0609030804020204" pitchFamily="49" charset="0"/>
              </a:rPr>
              <a:t>12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A7DBF7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let </a:t>
            </a:r>
            <a:r>
              <a:rPr lang="en-US" sz="1400" dirty="0">
                <a:solidFill>
                  <a:srgbClr val="D7DBE0"/>
                </a:solidFill>
                <a:latin typeface="Menlo" panose="020B0609030804020204" pitchFamily="49" charset="0"/>
              </a:rPr>
              <a:t>id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>
                <a:solidFill>
                  <a:srgbClr val="00BFF9"/>
                </a:solidFill>
                <a:latin typeface="Menlo" panose="020B0609030804020204" pitchFamily="49" charset="0"/>
              </a:rPr>
              <a:t>=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6BFF81"/>
                </a:solidFill>
                <a:latin typeface="Menlo" panose="020B0609030804020204" pitchFamily="49" charset="0"/>
              </a:rPr>
              <a:t>""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A7DBF7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1400" i="1" dirty="0">
                <a:solidFill>
                  <a:srgbClr val="00BFF9"/>
                </a:solidFill>
                <a:latin typeface="Menlo" panose="020B0609030804020204" pitchFamily="49" charset="0"/>
              </a:rPr>
              <a:t>for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(let </a:t>
            </a:r>
            <a:r>
              <a:rPr lang="en-US" sz="1400" dirty="0" err="1">
                <a:solidFill>
                  <a:srgbClr val="D7DBE0"/>
                </a:solidFill>
                <a:latin typeface="Menlo" panose="020B0609030804020204" pitchFamily="49" charset="0"/>
              </a:rPr>
              <a:t>i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>
                <a:solidFill>
                  <a:srgbClr val="00BFF9"/>
                </a:solidFill>
                <a:latin typeface="Menlo" panose="020B0609030804020204" pitchFamily="49" charset="0"/>
              </a:rPr>
              <a:t>=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>
                <a:solidFill>
                  <a:srgbClr val="8DEC95"/>
                </a:solidFill>
                <a:latin typeface="Menlo" panose="020B0609030804020204" pitchFamily="49" charset="0"/>
              </a:rPr>
              <a:t>0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; </a:t>
            </a:r>
            <a:r>
              <a:rPr lang="en-US" sz="1400" dirty="0" err="1">
                <a:solidFill>
                  <a:srgbClr val="D7DBE0"/>
                </a:solidFill>
                <a:latin typeface="Menlo" panose="020B0609030804020204" pitchFamily="49" charset="0"/>
              </a:rPr>
              <a:t>i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>
                <a:solidFill>
                  <a:srgbClr val="00BFF9"/>
                </a:solidFill>
                <a:latin typeface="Menlo" panose="020B0609030804020204" pitchFamily="49" charset="0"/>
              </a:rPr>
              <a:t>&lt;=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7DBE0"/>
                </a:solidFill>
                <a:latin typeface="Menlo" panose="020B0609030804020204" pitchFamily="49" charset="0"/>
              </a:rPr>
              <a:t>length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; </a:t>
            </a:r>
            <a:r>
              <a:rPr lang="en-US" sz="1400" dirty="0" err="1">
                <a:solidFill>
                  <a:srgbClr val="D7DBE0"/>
                </a:solidFill>
                <a:latin typeface="Menlo" panose="020B0609030804020204" pitchFamily="49" charset="0"/>
              </a:rPr>
              <a:t>i</a:t>
            </a:r>
            <a:r>
              <a:rPr lang="en-US" sz="1400" i="1" dirty="0">
                <a:solidFill>
                  <a:srgbClr val="00BFF9"/>
                </a:solidFill>
                <a:latin typeface="Menlo" panose="020B0609030804020204" pitchFamily="49" charset="0"/>
              </a:rPr>
              <a:t>++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) </a:t>
            </a: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{</a:t>
            </a:r>
            <a:endParaRPr lang="en-US" sz="1400" dirty="0">
              <a:solidFill>
                <a:srgbClr val="A7DBF7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const </a:t>
            </a:r>
            <a:r>
              <a:rPr lang="en-US" sz="1400" i="1" dirty="0">
                <a:solidFill>
                  <a:srgbClr val="92B6F4"/>
                </a:solidFill>
                <a:latin typeface="Menlo" panose="020B0609030804020204" pitchFamily="49" charset="0"/>
              </a:rPr>
              <a:t>index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>
                <a:solidFill>
                  <a:srgbClr val="00BFF9"/>
                </a:solidFill>
                <a:latin typeface="Menlo" panose="020B0609030804020204" pitchFamily="49" charset="0"/>
              </a:rPr>
              <a:t>=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 err="1">
                <a:solidFill>
                  <a:srgbClr val="D6DEEB"/>
                </a:solidFill>
                <a:latin typeface="Menlo" panose="020B0609030804020204" pitchFamily="49" charset="0"/>
              </a:rPr>
              <a:t>Math</a:t>
            </a:r>
            <a:r>
              <a:rPr lang="en-US" sz="1400" i="1" dirty="0" err="1">
                <a:solidFill>
                  <a:srgbClr val="C792EA"/>
                </a:solidFill>
                <a:latin typeface="Menlo" panose="020B0609030804020204" pitchFamily="49" charset="0"/>
              </a:rPr>
              <a:t>.</a:t>
            </a:r>
            <a:r>
              <a:rPr lang="en-US" sz="1400" i="1" dirty="0" err="1">
                <a:solidFill>
                  <a:srgbClr val="87AFF4"/>
                </a:solidFill>
                <a:latin typeface="Menlo" panose="020B0609030804020204" pitchFamily="49" charset="0"/>
              </a:rPr>
              <a:t>floor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(</a:t>
            </a:r>
            <a:r>
              <a:rPr lang="en-US" sz="1400" i="1" dirty="0" err="1">
                <a:solidFill>
                  <a:srgbClr val="D6DEEB"/>
                </a:solidFill>
                <a:latin typeface="Menlo" panose="020B0609030804020204" pitchFamily="49" charset="0"/>
              </a:rPr>
              <a:t>Math</a:t>
            </a:r>
            <a:r>
              <a:rPr lang="en-US" sz="1400" i="1" dirty="0" err="1">
                <a:solidFill>
                  <a:srgbClr val="C792EA"/>
                </a:solidFill>
                <a:latin typeface="Menlo" panose="020B0609030804020204" pitchFamily="49" charset="0"/>
              </a:rPr>
              <a:t>.</a:t>
            </a:r>
            <a:r>
              <a:rPr lang="en-US" sz="1400" i="1" dirty="0" err="1">
                <a:solidFill>
                  <a:srgbClr val="87AFF4"/>
                </a:solidFill>
                <a:latin typeface="Menlo" panose="020B0609030804020204" pitchFamily="49" charset="0"/>
              </a:rPr>
              <a:t>random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() </a:t>
            </a:r>
            <a:r>
              <a:rPr lang="en-US" sz="1400" i="1" dirty="0">
                <a:solidFill>
                  <a:srgbClr val="00BFF9"/>
                </a:solidFill>
                <a:latin typeface="Menlo" panose="020B0609030804020204" pitchFamily="49" charset="0"/>
              </a:rPr>
              <a:t>*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 err="1">
                <a:solidFill>
                  <a:srgbClr val="D6DEEB"/>
                </a:solidFill>
                <a:latin typeface="Menlo" panose="020B0609030804020204" pitchFamily="49" charset="0"/>
              </a:rPr>
              <a:t>resouse</a:t>
            </a:r>
            <a:r>
              <a:rPr lang="en-US" sz="1400" i="1" dirty="0" err="1">
                <a:solidFill>
                  <a:srgbClr val="C792EA"/>
                </a:solidFill>
                <a:latin typeface="Menlo" panose="020B0609030804020204" pitchFamily="49" charset="0"/>
              </a:rPr>
              <a:t>.</a:t>
            </a:r>
            <a:r>
              <a:rPr lang="en-US" sz="1400" i="1" dirty="0" err="1">
                <a:solidFill>
                  <a:srgbClr val="7FDBCA"/>
                </a:solidFill>
                <a:latin typeface="Menlo" panose="020B0609030804020204" pitchFamily="49" charset="0"/>
              </a:rPr>
              <a:t>length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);</a:t>
            </a:r>
            <a:endParaRPr lang="en-US" sz="1400" dirty="0">
              <a:solidFill>
                <a:srgbClr val="A7DBF7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1400" dirty="0">
                <a:solidFill>
                  <a:srgbClr val="D7DBE0"/>
                </a:solidFill>
                <a:latin typeface="Menlo" panose="020B0609030804020204" pitchFamily="49" charset="0"/>
              </a:rPr>
              <a:t>id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>
                <a:solidFill>
                  <a:srgbClr val="00BFF9"/>
                </a:solidFill>
                <a:latin typeface="Menlo" panose="020B0609030804020204" pitchFamily="49" charset="0"/>
              </a:rPr>
              <a:t>+=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D7DBE0"/>
                </a:solidFill>
                <a:latin typeface="Menlo" panose="020B0609030804020204" pitchFamily="49" charset="0"/>
              </a:rPr>
              <a:t>resouse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D7DBE0"/>
                </a:solidFill>
                <a:latin typeface="Menlo" panose="020B0609030804020204" pitchFamily="49" charset="0"/>
              </a:rPr>
              <a:t>index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];</a:t>
            </a:r>
            <a:endParaRPr lang="en-US" sz="1400" dirty="0">
              <a:solidFill>
                <a:srgbClr val="A7DBF7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  <a:endParaRPr lang="en-US" sz="1400" dirty="0">
              <a:solidFill>
                <a:srgbClr val="A7DBF7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1400" i="1" dirty="0">
                <a:solidFill>
                  <a:srgbClr val="00BFF9"/>
                </a:solidFill>
                <a:latin typeface="Menlo" panose="020B0609030804020204" pitchFamily="49" charset="0"/>
              </a:rPr>
              <a:t>return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7DBE0"/>
                </a:solidFill>
                <a:latin typeface="Menlo" panose="020B0609030804020204" pitchFamily="49" charset="0"/>
              </a:rPr>
              <a:t>id</a:t>
            </a:r>
            <a:r>
              <a:rPr lang="en-US" sz="1400" i="1" dirty="0">
                <a:solidFill>
                  <a:srgbClr val="C792EA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altLang="zh-CN" sz="1400" i="1" dirty="0">
                <a:solidFill>
                  <a:srgbClr val="C792EA"/>
                </a:solidFill>
                <a:latin typeface="Menlo" panose="020B0609030804020204" pitchFamily="49" charset="0"/>
              </a:rPr>
              <a:t>}</a:t>
            </a:r>
            <a:endParaRPr lang="en-US" sz="1400" dirty="0">
              <a:solidFill>
                <a:srgbClr val="A7DBF7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A7DBF7"/>
              </a:solidFill>
              <a:latin typeface="Menl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it;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26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01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361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</dc:title>
  <dc:creator>Microsoft Office User</dc:creator>
  <cp:lastModifiedBy>Microsoft Office User</cp:lastModifiedBy>
  <cp:revision>3</cp:revision>
  <dcterms:created xsi:type="dcterms:W3CDTF">2022-09-30T16:15:33Z</dcterms:created>
  <dcterms:modified xsi:type="dcterms:W3CDTF">2023-01-27T20:45:52Z</dcterms:modified>
</cp:coreProperties>
</file>