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8A49C-92D0-46D3-83CB-98E6B005BBFC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FA6D-76AB-4D90-BABC-DAC9579C0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4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23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4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00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76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3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5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43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8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2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6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35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7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6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5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8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1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EB7880-D8D2-4978-9B0A-D4931D1D131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D18409-4168-4BE5-8812-CCFDE60DE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545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08DEDC-6F1B-4153-88B2-C73C0A3161D7}"/>
              </a:ext>
            </a:extLst>
          </p:cNvPr>
          <p:cNvSpPr txBox="1"/>
          <p:nvPr/>
        </p:nvSpPr>
        <p:spPr>
          <a:xfrm>
            <a:off x="1184557" y="2408086"/>
            <a:ext cx="108345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Second-Hand Game Disc Purchasing, Selling, Rent, and Exchange Management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9B5B1-8765-47DE-9530-03AE046AFDB5}"/>
              </a:ext>
            </a:extLst>
          </p:cNvPr>
          <p:cNvSpPr txBox="1"/>
          <p:nvPr/>
        </p:nvSpPr>
        <p:spPr>
          <a:xfrm>
            <a:off x="872167" y="3429000"/>
            <a:ext cx="10834528" cy="15961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MY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Wong Yik Khen  D170325B</a:t>
            </a:r>
            <a:endParaRPr lang="en-GB" sz="16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MY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Wong Juin Zheng D170231B</a:t>
            </a:r>
            <a:endParaRPr lang="en-GB" sz="16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MY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Ng Weng Kang D170264B</a:t>
            </a:r>
            <a:endParaRPr lang="en-GB" sz="16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CF692-31B6-4F7C-AC99-B1B527B59366}"/>
              </a:ext>
            </a:extLst>
          </p:cNvPr>
          <p:cNvSpPr txBox="1"/>
          <p:nvPr/>
        </p:nvSpPr>
        <p:spPr>
          <a:xfrm>
            <a:off x="3272205" y="1565030"/>
            <a:ext cx="6172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400" dirty="0"/>
              <a:t>GAMETRADE SYSTEM</a:t>
            </a:r>
          </a:p>
        </p:txBody>
      </p:sp>
    </p:spTree>
    <p:extLst>
      <p:ext uri="{BB962C8B-B14F-4D97-AF65-F5344CB8AC3E}">
        <p14:creationId xmlns:p14="http://schemas.microsoft.com/office/powerpoint/2010/main" val="106285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4923F70-D735-41DF-88C4-0CFCDCF7AF15}"/>
              </a:ext>
            </a:extLst>
          </p:cNvPr>
          <p:cNvSpPr txBox="1"/>
          <p:nvPr/>
        </p:nvSpPr>
        <p:spPr>
          <a:xfrm>
            <a:off x="3166697" y="2690446"/>
            <a:ext cx="6172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400" dirty="0"/>
              <a:t>GAMETRADE SYSTEM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0774623-76AB-4FC7-A7AA-1AA740B6D845}"/>
              </a:ext>
            </a:extLst>
          </p:cNvPr>
          <p:cNvSpPr/>
          <p:nvPr/>
        </p:nvSpPr>
        <p:spPr>
          <a:xfrm rot="10800000">
            <a:off x="5939204" y="1116623"/>
            <a:ext cx="800100" cy="157382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25344-1617-455E-8F21-9EAC40640098}"/>
              </a:ext>
            </a:extLst>
          </p:cNvPr>
          <p:cNvSpPr txBox="1"/>
          <p:nvPr/>
        </p:nvSpPr>
        <p:spPr>
          <a:xfrm>
            <a:off x="5719396" y="193293"/>
            <a:ext cx="1239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BUY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D3D5D7-2F77-4235-8FDC-31B3F476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879693" y="3618428"/>
            <a:ext cx="859611" cy="15972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AF8195-6440-4726-911B-310C6D045ED3}"/>
              </a:ext>
            </a:extLst>
          </p:cNvPr>
          <p:cNvSpPr txBox="1"/>
          <p:nvPr/>
        </p:nvSpPr>
        <p:spPr>
          <a:xfrm>
            <a:off x="10912721" y="2723712"/>
            <a:ext cx="170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SELL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4C68EC-6F67-48A5-A55E-A9E0BC7C695D}"/>
              </a:ext>
            </a:extLst>
          </p:cNvPr>
          <p:cNvSpPr txBox="1"/>
          <p:nvPr/>
        </p:nvSpPr>
        <p:spPr>
          <a:xfrm>
            <a:off x="47623" y="2754609"/>
            <a:ext cx="188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RENT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4CF6DD-7F38-4CDF-95A7-AF46DC5ECE52}"/>
              </a:ext>
            </a:extLst>
          </p:cNvPr>
          <p:cNvSpPr txBox="1"/>
          <p:nvPr/>
        </p:nvSpPr>
        <p:spPr>
          <a:xfrm>
            <a:off x="4864119" y="5325878"/>
            <a:ext cx="295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EXCHANGE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4017051-9828-4D77-A924-49E1C9D6FC37}"/>
              </a:ext>
            </a:extLst>
          </p:cNvPr>
          <p:cNvSpPr/>
          <p:nvPr/>
        </p:nvSpPr>
        <p:spPr>
          <a:xfrm rot="5400000">
            <a:off x="1935202" y="2398645"/>
            <a:ext cx="800100" cy="157382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35F0BAFC-14A3-4062-80B5-B3D29E53A487}"/>
              </a:ext>
            </a:extLst>
          </p:cNvPr>
          <p:cNvSpPr/>
          <p:nvPr/>
        </p:nvSpPr>
        <p:spPr>
          <a:xfrm rot="16200000">
            <a:off x="9725759" y="2367747"/>
            <a:ext cx="800100" cy="157382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3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3A1F-A747-4252-838F-E6E184C9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A219-F070-463E-B8EB-14B63B7B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75022" cy="364913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•	To make user easier to buy, sell, rent and exchange second-hand game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•	To decrease the cost of the buying game disc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•	To reuse the unused game disc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1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C0C8-CA7D-4D13-917E-D10826BC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70" y="275492"/>
            <a:ext cx="10131425" cy="1456267"/>
          </a:xfrm>
        </p:spPr>
        <p:txBody>
          <a:bodyPr/>
          <a:lstStyle/>
          <a:p>
            <a:r>
              <a:rPr lang="en-GB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3F7E-A4B9-4E58-9D4B-A7FAAA664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677" y="2090563"/>
            <a:ext cx="4828323" cy="41825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BACK-END PAGE</a:t>
            </a:r>
          </a:p>
          <a:p>
            <a:pPr marL="0" indent="0" algn="ctr">
              <a:buNone/>
            </a:pPr>
            <a:endParaRPr lang="en-GB" sz="1600" dirty="0"/>
          </a:p>
          <a:p>
            <a:pPr algn="ctr"/>
            <a:r>
              <a:rPr lang="en-GB" dirty="0"/>
              <a:t>MODIFY PRODUCT CATEGORIES</a:t>
            </a:r>
          </a:p>
          <a:p>
            <a:pPr marL="0" indent="0" algn="ctr">
              <a:buNone/>
            </a:pPr>
            <a:endParaRPr lang="en-GB" dirty="0"/>
          </a:p>
          <a:p>
            <a:pPr algn="ctr"/>
            <a:r>
              <a:rPr lang="en-GB" dirty="0"/>
              <a:t>MODIFY PRODUCT BRANDS</a:t>
            </a:r>
          </a:p>
          <a:p>
            <a:pPr marL="0" indent="0" algn="ctr">
              <a:buNone/>
            </a:pPr>
            <a:endParaRPr lang="en-GB" dirty="0"/>
          </a:p>
          <a:p>
            <a:pPr algn="ctr"/>
            <a:r>
              <a:rPr lang="en-GB" dirty="0"/>
              <a:t>MODIFY USER INFORMATION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MODIFY SALES ORDER</a:t>
            </a:r>
          </a:p>
          <a:p>
            <a:pPr marL="0" indent="0" algn="ctr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0AA3F0-78B0-4D95-9C44-3569CBF2FE7D}"/>
              </a:ext>
            </a:extLst>
          </p:cNvPr>
          <p:cNvSpPr txBox="1">
            <a:spLocks/>
          </p:cNvSpPr>
          <p:nvPr/>
        </p:nvSpPr>
        <p:spPr>
          <a:xfrm>
            <a:off x="6096000" y="1919950"/>
            <a:ext cx="4828323" cy="418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3200" dirty="0"/>
              <a:t>FONT-END PAGE</a:t>
            </a:r>
          </a:p>
          <a:p>
            <a:pPr marL="0" indent="0" algn="ctr">
              <a:buFont typeface="Arial"/>
              <a:buNone/>
            </a:pPr>
            <a:endParaRPr lang="en-GB" sz="1600" dirty="0"/>
          </a:p>
          <a:p>
            <a:pPr algn="ctr"/>
            <a:r>
              <a:rPr lang="en-GB" dirty="0"/>
              <a:t>USER PURCHASE SYSTEM</a:t>
            </a:r>
          </a:p>
          <a:p>
            <a:pPr marL="0" indent="0" algn="ctr">
              <a:buFont typeface="Arial"/>
              <a:buNone/>
            </a:pPr>
            <a:endParaRPr lang="en-GB" dirty="0"/>
          </a:p>
          <a:p>
            <a:pPr algn="ctr"/>
            <a:r>
              <a:rPr lang="en-GB" dirty="0"/>
              <a:t>USER SALES SYSTEM</a:t>
            </a:r>
          </a:p>
          <a:p>
            <a:pPr marL="0" indent="0" algn="ctr">
              <a:buFont typeface="Arial"/>
              <a:buNone/>
            </a:pPr>
            <a:endParaRPr lang="en-GB" dirty="0"/>
          </a:p>
          <a:p>
            <a:pPr algn="ctr"/>
            <a:r>
              <a:rPr lang="en-GB" dirty="0"/>
              <a:t>RENTAL SYSTEM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EXCHANGE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79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F299-DDB8-47B2-A80D-5A9EFC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962" y="1368344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LETS GETTING START FOR OUR SYSTEM DEMO</a:t>
            </a:r>
          </a:p>
        </p:txBody>
      </p:sp>
    </p:spTree>
    <p:extLst>
      <p:ext uri="{BB962C8B-B14F-4D97-AF65-F5344CB8AC3E}">
        <p14:creationId xmlns:p14="http://schemas.microsoft.com/office/powerpoint/2010/main" val="168910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141</TotalTime>
  <Words>72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宋体</vt:lpstr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Primary Project Objective</vt:lpstr>
      <vt:lpstr>Project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Eoss Olystis</dc:creator>
  <cp:lastModifiedBy>Eoss Olystis</cp:lastModifiedBy>
  <cp:revision>6</cp:revision>
  <dcterms:created xsi:type="dcterms:W3CDTF">2018-07-07T10:15:44Z</dcterms:created>
  <dcterms:modified xsi:type="dcterms:W3CDTF">2018-11-26T02:47:36Z</dcterms:modified>
</cp:coreProperties>
</file>