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Montserrat" panose="02000505000000020004" pitchFamily="2" charset="0"/>
      <p:regular r:id="rId12"/>
      <p:bold r:id="rId13"/>
      <p:italic r:id="rId14"/>
      <p:boldItalic r:id="rId15"/>
    </p:embeddedFont>
    <p:embeddedFont>
      <p:font typeface="Rubik Light" panose="020B0604020202020204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52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f2b9a3db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f2b9a3db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8f2b9a3db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8f2b9a3db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8f2b9a3db_2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8f2b9a3db_2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8f2b9a3db_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8f2b9a3db_2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8f2b9a3db_2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8f2b9a3db_2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8f2b9a3db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8f2b9a3db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8f2b9a3d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8f2b9a3d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56" name="Google Shape;56;p14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68" name="Google Shape;68;p15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79" name="Google Shape;79;p16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16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81" name="Google Shape;81;p16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16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84" name="Google Shape;84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91" name="Google Shape;91;p17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8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104" name="Google Shape;104;p18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113" name="Google Shape;113;p19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114" name="Google Shape;114;p19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19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121" name="Google Shape;121;p19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28" name="Google Shape;128;p20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1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140" name="Google Shape;140;p21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51" name="Google Shape;151;p22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52" name="Google Shape;152;p22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22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56" name="Google Shape;156;p22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3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61" name="Google Shape;161;p23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23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74" name="Google Shape;174;p2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2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83" name="Google Shape;183;p2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6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7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90" name="Google Shape;190;p27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8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19" name="Google Shape;219;p28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20" name="Google Shape;220;p2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8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24" name="Google Shape;224;p2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9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6" name="Google Shape;236;p29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53" name="Google Shape;253;p30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54" name="Google Shape;254;p30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0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58" name="Google Shape;258;p30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64" name="Google Shape;264;p31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65" name="Google Shape;265;p31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69" name="Google Shape;269;p31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31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32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76" name="Google Shape;276;p32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3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84" name="Google Shape;284;p33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CUSTOM_4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4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94" name="Google Shape;294;p34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4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5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304" name="Google Shape;304;p35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5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36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4" name="Google Shape;324;p36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26" name="Google Shape;326;p36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327" name="Google Shape;327;p36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7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335" name="Google Shape;335;p37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7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4" name="Google Shape;344;p37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8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51" name="Google Shape;351;p38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52" name="Google Shape;352;p38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38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59" name="Google Shape;359;p38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1" name="Google Shape;361;p38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3" name="Google Shape;363;p38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ctrTitle"/>
          </p:nvPr>
        </p:nvSpPr>
        <p:spPr>
          <a:xfrm>
            <a:off x="2551600" y="980350"/>
            <a:ext cx="4176300" cy="31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Product</a:t>
            </a:r>
            <a:br>
              <a:rPr lang="en-US" sz="3000" dirty="0"/>
            </a:br>
            <a:r>
              <a:rPr lang="en-US" sz="3000" dirty="0"/>
              <a:t>Recommendation System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 dirty="0"/>
              <a:t>                  	 </a:t>
            </a:r>
            <a:r>
              <a:rPr lang="en" sz="1400" dirty="0"/>
              <a:t>---</a:t>
            </a:r>
            <a:r>
              <a:rPr lang="en" sz="1100" dirty="0"/>
              <a:t>From Customer Behaviour</a:t>
            </a:r>
            <a:endParaRPr sz="1844" dirty="0"/>
          </a:p>
        </p:txBody>
      </p:sp>
      <p:sp>
        <p:nvSpPr>
          <p:cNvPr id="370" name="Google Shape;370;p39"/>
          <p:cNvSpPr txBox="1"/>
          <p:nvPr/>
        </p:nvSpPr>
        <p:spPr>
          <a:xfrm>
            <a:off x="6182436" y="4061213"/>
            <a:ext cx="3603008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By-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000" i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  1. Md Fahim Rahman (18201041)</a:t>
            </a:r>
          </a:p>
          <a:p>
            <a:r>
              <a:rPr lang="de-DE" sz="1000" i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  2. Moshiur Rahman Tonmoy(18201027)</a:t>
            </a:r>
          </a:p>
          <a:p>
            <a:r>
              <a:rPr lang="de-DE" sz="1000" i="1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  3. Mahirbin Foysal(18201034)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>
            <a:spLocks noGrp="1"/>
          </p:cNvSpPr>
          <p:nvPr>
            <p:ph type="subTitle" idx="1"/>
          </p:nvPr>
        </p:nvSpPr>
        <p:spPr>
          <a:xfrm>
            <a:off x="2175600" y="1508075"/>
            <a:ext cx="5627100" cy="2210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r>
              <a:rPr lang="en" sz="2000" dirty="0">
                <a:solidFill>
                  <a:schemeClr val="accent5"/>
                </a:solidFill>
              </a:rPr>
              <a:t>Introduction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endParaRPr sz="2000" dirty="0">
              <a:solidFill>
                <a:schemeClr val="accent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r>
              <a:rPr lang="en" sz="2000" dirty="0">
                <a:solidFill>
                  <a:schemeClr val="accent5"/>
                </a:solidFill>
              </a:rPr>
              <a:t>Objective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endParaRPr sz="1700" dirty="0">
              <a:solidFill>
                <a:schemeClr val="accent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r>
              <a:rPr lang="en" sz="2000" dirty="0">
                <a:solidFill>
                  <a:schemeClr val="accent5"/>
                </a:solidFill>
              </a:rPr>
              <a:t>Features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endParaRPr sz="2000" dirty="0">
              <a:solidFill>
                <a:schemeClr val="accent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r>
              <a:rPr lang="en" sz="2000" dirty="0">
                <a:solidFill>
                  <a:schemeClr val="accent5"/>
                </a:solidFill>
              </a:rPr>
              <a:t>Conclusion</a:t>
            </a:r>
            <a:endParaRPr sz="2000" dirty="0">
              <a:solidFill>
                <a:schemeClr val="accent5"/>
              </a:solidFill>
            </a:endParaRPr>
          </a:p>
        </p:txBody>
      </p:sp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1893550" y="539500"/>
            <a:ext cx="51999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>
            <a:spLocks noGrp="1"/>
          </p:cNvSpPr>
          <p:nvPr>
            <p:ph type="title" idx="4294967295"/>
          </p:nvPr>
        </p:nvSpPr>
        <p:spPr>
          <a:xfrm>
            <a:off x="250888" y="243675"/>
            <a:ext cx="19134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1</a:t>
            </a:r>
            <a:endParaRPr sz="6200"/>
          </a:p>
        </p:txBody>
      </p:sp>
      <p:sp>
        <p:nvSpPr>
          <p:cNvPr id="382" name="Google Shape;382;p41"/>
          <p:cNvSpPr/>
          <p:nvPr/>
        </p:nvSpPr>
        <p:spPr>
          <a:xfrm>
            <a:off x="615550" y="243675"/>
            <a:ext cx="1184063" cy="1112708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1"/>
          <p:cNvSpPr txBox="1"/>
          <p:nvPr/>
        </p:nvSpPr>
        <p:spPr>
          <a:xfrm>
            <a:off x="2027850" y="577725"/>
            <a:ext cx="2108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FD9E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300">
              <a:solidFill>
                <a:srgbClr val="CFD9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462600" y="1450575"/>
            <a:ext cx="82188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A business can’t exist without its </a:t>
            </a:r>
            <a:r>
              <a:rPr lang="en" sz="2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. The growing number of competition in any business field making businesses hard enough to sustain.</a:t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So it’s a demand of time that we do business in a more </a:t>
            </a:r>
            <a:r>
              <a:rPr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smarter ways.</a:t>
            </a:r>
            <a:endParaRPr sz="2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That’s where this </a:t>
            </a:r>
            <a:r>
              <a:rPr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leads on,</a:t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In any running business we hope to </a:t>
            </a:r>
            <a:r>
              <a:rPr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target/predict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customers using specific data set by machine learning and data mining</a:t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title" idx="4294967295"/>
          </p:nvPr>
        </p:nvSpPr>
        <p:spPr>
          <a:xfrm>
            <a:off x="250888" y="243675"/>
            <a:ext cx="19134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2</a:t>
            </a:r>
            <a:endParaRPr sz="6200"/>
          </a:p>
        </p:txBody>
      </p:sp>
      <p:sp>
        <p:nvSpPr>
          <p:cNvPr id="390" name="Google Shape;390;p42"/>
          <p:cNvSpPr/>
          <p:nvPr/>
        </p:nvSpPr>
        <p:spPr>
          <a:xfrm>
            <a:off x="615550" y="243675"/>
            <a:ext cx="1184063" cy="1112708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"/>
          <p:cNvSpPr txBox="1"/>
          <p:nvPr/>
        </p:nvSpPr>
        <p:spPr>
          <a:xfrm>
            <a:off x="2027850" y="577725"/>
            <a:ext cx="2108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FD9E0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2300">
              <a:solidFill>
                <a:srgbClr val="CFD9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462600" y="1450575"/>
            <a:ext cx="731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953500" y="1651825"/>
            <a:ext cx="72117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Filtering Potential Customer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Categorizing in different segment with respect to product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Making businesses more efficient 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Automation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>
            <a:spLocks noGrp="1"/>
          </p:cNvSpPr>
          <p:nvPr>
            <p:ph type="title" idx="4294967295"/>
          </p:nvPr>
        </p:nvSpPr>
        <p:spPr>
          <a:xfrm>
            <a:off x="250888" y="243675"/>
            <a:ext cx="19134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3</a:t>
            </a:r>
            <a:endParaRPr sz="6200"/>
          </a:p>
        </p:txBody>
      </p:sp>
      <p:sp>
        <p:nvSpPr>
          <p:cNvPr id="399" name="Google Shape;399;p43"/>
          <p:cNvSpPr/>
          <p:nvPr/>
        </p:nvSpPr>
        <p:spPr>
          <a:xfrm>
            <a:off x="615550" y="243675"/>
            <a:ext cx="1184063" cy="1112708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2027850" y="577725"/>
            <a:ext cx="2108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FD9E0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2300">
              <a:solidFill>
                <a:srgbClr val="CFD9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462600" y="1450575"/>
            <a:ext cx="731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765475" y="1450575"/>
            <a:ext cx="7977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Grabs customer spending information dataset by </a:t>
            </a:r>
            <a:r>
              <a:rPr lang="en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data mining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Categorize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with respect to customer spendings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Target Customers who uses </a:t>
            </a: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emoji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to define the interest of a product.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Self processing  when new data set available  by </a:t>
            </a: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17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Suggestive Ability 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when new inventory available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>
            <a:spLocks noGrp="1"/>
          </p:cNvSpPr>
          <p:nvPr>
            <p:ph type="title" idx="4294967295"/>
          </p:nvPr>
        </p:nvSpPr>
        <p:spPr>
          <a:xfrm>
            <a:off x="250888" y="243675"/>
            <a:ext cx="19134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4</a:t>
            </a:r>
            <a:endParaRPr sz="6200"/>
          </a:p>
        </p:txBody>
      </p:sp>
      <p:sp>
        <p:nvSpPr>
          <p:cNvPr id="408" name="Google Shape;408;p44"/>
          <p:cNvSpPr/>
          <p:nvPr/>
        </p:nvSpPr>
        <p:spPr>
          <a:xfrm>
            <a:off x="615550" y="243675"/>
            <a:ext cx="1184063" cy="1112708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4"/>
          <p:cNvSpPr txBox="1"/>
          <p:nvPr/>
        </p:nvSpPr>
        <p:spPr>
          <a:xfrm>
            <a:off x="2027850" y="577725"/>
            <a:ext cx="2108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FD9E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300">
              <a:solidFill>
                <a:srgbClr val="CFD9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462600" y="1450575"/>
            <a:ext cx="731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765475" y="1450575"/>
            <a:ext cx="797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12" name="Google Shape;412;p44"/>
          <p:cNvGrpSpPr/>
          <p:nvPr/>
        </p:nvGrpSpPr>
        <p:grpSpPr>
          <a:xfrm>
            <a:off x="3059117" y="4257091"/>
            <a:ext cx="350958" cy="263043"/>
            <a:chOff x="1817317" y="2480330"/>
            <a:chExt cx="350958" cy="263043"/>
          </a:xfrm>
        </p:grpSpPr>
        <p:sp>
          <p:nvSpPr>
            <p:cNvPr id="413" name="Google Shape;413;p44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4"/>
          <p:cNvGrpSpPr/>
          <p:nvPr/>
        </p:nvGrpSpPr>
        <p:grpSpPr>
          <a:xfrm>
            <a:off x="4420388" y="4227426"/>
            <a:ext cx="322151" cy="322374"/>
            <a:chOff x="4206763" y="2450951"/>
            <a:chExt cx="322151" cy="322374"/>
          </a:xfrm>
        </p:grpSpPr>
        <p:sp>
          <p:nvSpPr>
            <p:cNvPr id="419" name="Google Shape;419;p44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44"/>
          <p:cNvGrpSpPr/>
          <p:nvPr/>
        </p:nvGrpSpPr>
        <p:grpSpPr>
          <a:xfrm>
            <a:off x="5752863" y="4233219"/>
            <a:ext cx="332019" cy="310788"/>
            <a:chOff x="6577238" y="2457221"/>
            <a:chExt cx="332019" cy="310788"/>
          </a:xfrm>
        </p:grpSpPr>
        <p:sp>
          <p:nvSpPr>
            <p:cNvPr id="422" name="Google Shape;422;p44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4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4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4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4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44"/>
          <p:cNvSpPr txBox="1"/>
          <p:nvPr/>
        </p:nvSpPr>
        <p:spPr>
          <a:xfrm>
            <a:off x="2027850" y="1920425"/>
            <a:ext cx="5748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project aims to make future online businesses more efficient at what they do best.For customers- getting your desired products with spending little to no time and for Entrepreneurs to know the right audience for their product is the main goal </a:t>
            </a:r>
            <a:endParaRPr sz="15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>
            <a:spLocks noGrp="1"/>
          </p:cNvSpPr>
          <p:nvPr>
            <p:ph type="subTitle" idx="1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Thank You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Abel</vt:lpstr>
      <vt:lpstr>Montserrat</vt:lpstr>
      <vt:lpstr>Rubik Light</vt:lpstr>
      <vt:lpstr>Roboto Condensed Light</vt:lpstr>
      <vt:lpstr>Livvic</vt:lpstr>
      <vt:lpstr>Arial</vt:lpstr>
      <vt:lpstr>Simple Light</vt:lpstr>
      <vt:lpstr>Custal Project Proposal by Slidesgo</vt:lpstr>
      <vt:lpstr>Product Recommendation System                     ---From Customer Behaviour</vt:lpstr>
      <vt:lpstr>CONTENTS</vt:lpstr>
      <vt:lpstr>1</vt:lpstr>
      <vt:lpstr>2</vt:lpstr>
      <vt:lpstr>3</vt:lpstr>
      <vt:lpstr>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System                     ---From Customer Behaviour</dc:title>
  <dc:creator>Mashiur Rahman</dc:creator>
  <cp:lastModifiedBy>Mashiur Rahman</cp:lastModifiedBy>
  <cp:revision>1</cp:revision>
  <dcterms:modified xsi:type="dcterms:W3CDTF">2021-03-16T10:21:05Z</dcterms:modified>
</cp:coreProperties>
</file>