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19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75C-52E6-4817-A46B-51DFA220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3E2-4284-406E-B030-CB7044A2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7D0A-6241-41EB-9C9E-A4BD214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9E3-6027-4FE0-8171-55C8DF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5C12-04F8-4ACC-B62A-179F118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F4BB-1EBD-4F36-AE10-AE53217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DC5A-CBA1-480B-9C4E-619E1936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17BB-5B4F-43A8-9598-9107395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8A1-DCE4-4F4F-965F-867B069E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1224-C56F-4DEC-91C6-BDC0E9E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6924A-5B95-4343-B83E-BE2DD473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1D89-B432-45C7-AF37-A473ACA3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A8FD-9276-4B57-BD80-A8DD91A7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8D72-C90A-4CB5-8DA3-96267D3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182B-A89F-4E66-BC75-9E7EA3C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5D2-3CD0-4D34-B881-F9647D90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42BB-8E2D-4F76-A102-B2E7E1F2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426-E2B8-4AE9-B5A7-DA04F7BB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ABCA-3BD3-4AB5-B73F-42945C5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21A5-60FA-464D-A1F1-871DCCA3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36F-9A17-4FAD-8F1A-670521D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7C7E-165A-43D9-9F29-36508459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370A-C524-4F48-AA69-BD8E5B1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E3A4-8A0D-47A9-B380-AD48402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F1EB-C1A9-4148-AFB8-9010631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D86D-9602-4C40-BCC3-F72260F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179-D492-49B4-8EC6-C3BBEB28F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8F4-A9E9-4E14-8574-B14D49EB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8D08-19FF-471D-974A-B019DE0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3C28-0954-45B7-BD12-6FF94CC2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B51AC-6689-4CFD-94CE-6E528C9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E1A-CC82-4642-95A6-9CA3F8E6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6978-C039-4811-B75D-C7B789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BFC7-7946-4EC0-936F-C30ED19B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FAC6-EF29-44E1-9004-F085B410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20A3-C784-4A77-AB46-1FA48062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0F57F-289C-4490-87FD-2779547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B6994-02AF-4537-AFAF-BAED64B8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8F97-AAE2-41A4-B5A4-5014DCE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D1DF-68E8-44B2-AEA7-96C0C1D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2361A-70D3-48E0-B3C5-F839E7FD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60AE-C0FC-4B93-8F5A-9BC87FB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A2695-38A2-4D42-8EF4-92157FC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287C0-C44E-415A-A913-CCEDBB95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04C-A685-4718-811A-DFF0663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05F70-5201-4B13-961E-D6B8395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3AC-243A-4357-991D-D05CB7C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C0DC-8E96-4C97-A6F9-675D56F3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E77C-7106-43F1-BE0F-AA105015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7020-1B21-42BE-B6A5-66DBEB2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EA0E-52C4-414D-B22C-9DB94EAB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D93-AABC-4CDD-BA44-A908BE6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4CA-D269-4B6D-8373-8FC95249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5ACC3-D5D7-4917-9DA7-AEB31358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D2CD-57F9-444C-B902-349A4B62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2AD8-B904-4565-BF6D-DADA6A7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4D6D6-DA24-4B52-8C8C-25E42FF7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55AE-5067-41E1-BE37-B3BC7EC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01CB1-056B-4114-8A0E-7E6CAE8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63C-212E-4286-A7EA-E6E93261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75BF-C541-4D6B-AB22-15CD68E0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B8FA-A5A7-45C3-86CC-341598224043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293E-26A7-4703-A84F-89C7A626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85EF-79DD-4BF5-8681-DE1E4BAD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9C164DC-908A-422B-A93B-031260FA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4" y="890983"/>
            <a:ext cx="1005927" cy="1005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375D14-C46C-4A54-A2B0-783E21E04C91}"/>
              </a:ext>
            </a:extLst>
          </p:cNvPr>
          <p:cNvSpPr/>
          <p:nvPr/>
        </p:nvSpPr>
        <p:spPr>
          <a:xfrm>
            <a:off x="1702102" y="1946558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D8A4-20B3-4299-A1DB-54127A318320}"/>
              </a:ext>
            </a:extLst>
          </p:cNvPr>
          <p:cNvSpPr/>
          <p:nvPr/>
        </p:nvSpPr>
        <p:spPr>
          <a:xfrm>
            <a:off x="1939938" y="3424376"/>
            <a:ext cx="2590800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7C8A7-A2E2-48FC-9F8F-EC4E757D8E66}"/>
              </a:ext>
            </a:extLst>
          </p:cNvPr>
          <p:cNvSpPr/>
          <p:nvPr/>
        </p:nvSpPr>
        <p:spPr>
          <a:xfrm>
            <a:off x="5389419" y="1939635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DD948-6BC0-4DA1-A558-8F994F472718}"/>
              </a:ext>
            </a:extLst>
          </p:cNvPr>
          <p:cNvSpPr/>
          <p:nvPr/>
        </p:nvSpPr>
        <p:spPr>
          <a:xfrm>
            <a:off x="5627255" y="2641599"/>
            <a:ext cx="2593108" cy="131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3 Java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6510B-810E-4A1A-83FA-34AEC4B34BFA}"/>
              </a:ext>
            </a:extLst>
          </p:cNvPr>
          <p:cNvSpPr/>
          <p:nvPr/>
        </p:nvSpPr>
        <p:spPr>
          <a:xfrm>
            <a:off x="5874327" y="3131126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E9783-4A1D-4AC8-8BB8-904C0ED8EFF2}"/>
              </a:ext>
            </a:extLst>
          </p:cNvPr>
          <p:cNvSpPr/>
          <p:nvPr/>
        </p:nvSpPr>
        <p:spPr>
          <a:xfrm>
            <a:off x="7102763" y="3119580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56E0D-E26D-436C-937C-13A7C68EC1C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68574" y="3082631"/>
            <a:ext cx="837896" cy="119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CF620-4823-4737-AA96-21A644004EF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30738" y="3615093"/>
            <a:ext cx="1075732" cy="7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4D3D3-B58F-440A-A4F8-BE76BD56675B}"/>
              </a:ext>
            </a:extLst>
          </p:cNvPr>
          <p:cNvSpPr/>
          <p:nvPr/>
        </p:nvSpPr>
        <p:spPr>
          <a:xfrm>
            <a:off x="9047016" y="2530187"/>
            <a:ext cx="1768764" cy="97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E0CD2C-A784-4F73-A6F3-CC9E4AA6751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220363" y="3018559"/>
            <a:ext cx="826653" cy="281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82AE8F-6546-407F-8F81-3DFB805E572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797963" y="3456707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78C84-634D-438D-B440-6E64A0AF9B56}"/>
              </a:ext>
            </a:extLst>
          </p:cNvPr>
          <p:cNvCxnSpPr>
            <a:cxnSpLocks/>
          </p:cNvCxnSpPr>
          <p:nvPr/>
        </p:nvCxnSpPr>
        <p:spPr>
          <a:xfrm>
            <a:off x="4768574" y="2638006"/>
            <a:ext cx="858681" cy="220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38CCC7-FB5E-4BB8-9E5D-68C221DD04B9}"/>
              </a:ext>
            </a:extLst>
          </p:cNvPr>
          <p:cNvSpPr txBox="1"/>
          <p:nvPr/>
        </p:nvSpPr>
        <p:spPr>
          <a:xfrm>
            <a:off x="4970528" y="277493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A9F5D-C49E-45B5-8290-426D9E3DC5B1}"/>
              </a:ext>
            </a:extLst>
          </p:cNvPr>
          <p:cNvSpPr txBox="1"/>
          <p:nvPr/>
        </p:nvSpPr>
        <p:spPr>
          <a:xfrm>
            <a:off x="4959933" y="3276214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1EDF8-EAAF-423F-8D16-BF0A0CA9863B}"/>
              </a:ext>
            </a:extLst>
          </p:cNvPr>
          <p:cNvSpPr txBox="1"/>
          <p:nvPr/>
        </p:nvSpPr>
        <p:spPr>
          <a:xfrm>
            <a:off x="8488219" y="2748121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AF856-BFE8-4535-AE7F-71D340A41E91}"/>
              </a:ext>
            </a:extLst>
          </p:cNvPr>
          <p:cNvSpPr txBox="1"/>
          <p:nvPr/>
        </p:nvSpPr>
        <p:spPr>
          <a:xfrm>
            <a:off x="4948390" y="235404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DE933FD-F6AD-4268-977A-B636F9552DAC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 flipV="1">
            <a:off x="3235339" y="3793835"/>
            <a:ext cx="4329243" cy="424868"/>
          </a:xfrm>
          <a:prstGeom prst="curvedConnector4">
            <a:avLst>
              <a:gd name="adj1" fmla="val -4441"/>
              <a:gd name="adj2" fmla="val 20410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888DCAA-DC99-47D5-8C3A-436C493E7897}"/>
              </a:ext>
            </a:extLst>
          </p:cNvPr>
          <p:cNvSpPr txBox="1"/>
          <p:nvPr/>
        </p:nvSpPr>
        <p:spPr>
          <a:xfrm>
            <a:off x="5449463" y="4285940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841EC3-D3DC-47F8-94EB-EF57A59D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35" y="912871"/>
            <a:ext cx="1019840" cy="101984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0B629F-F25B-43FB-9C98-100126CBFA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9" b="31208"/>
          <a:stretch/>
        </p:blipFill>
        <p:spPr>
          <a:xfrm>
            <a:off x="9277145" y="1946558"/>
            <a:ext cx="1308506" cy="503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5757FD-3CCB-45F0-97C0-2B3272A0369A}"/>
              </a:ext>
            </a:extLst>
          </p:cNvPr>
          <p:cNvSpPr/>
          <p:nvPr/>
        </p:nvSpPr>
        <p:spPr>
          <a:xfrm>
            <a:off x="7354902" y="4421656"/>
            <a:ext cx="4108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se.lth.cs.etsa02.BasicMeleeBot.BasicMeleeBot*”</a:t>
            </a:r>
          </a:p>
        </p:txBody>
      </p:sp>
    </p:spTree>
    <p:extLst>
      <p:ext uri="{BB962C8B-B14F-4D97-AF65-F5344CB8AC3E}">
        <p14:creationId xmlns:p14="http://schemas.microsoft.com/office/powerpoint/2010/main" val="59144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20FBA-E107-49D1-8710-B58D69A6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82" y="0"/>
            <a:ext cx="4282035" cy="6858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8721C26-CF05-44B9-8ECB-8170936D9801}"/>
              </a:ext>
            </a:extLst>
          </p:cNvPr>
          <p:cNvSpPr/>
          <p:nvPr/>
        </p:nvSpPr>
        <p:spPr>
          <a:xfrm>
            <a:off x="5771720" y="1007329"/>
            <a:ext cx="116878" cy="8475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7931A-39FB-4ECA-B402-01DCE0A0CB9F}"/>
              </a:ext>
            </a:extLst>
          </p:cNvPr>
          <p:cNvSpPr/>
          <p:nvPr/>
        </p:nvSpPr>
        <p:spPr>
          <a:xfrm>
            <a:off x="4643846" y="2844834"/>
            <a:ext cx="1384958" cy="1206208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215D4-EFBF-4C22-806F-FB69CE35BE90}"/>
              </a:ext>
            </a:extLst>
          </p:cNvPr>
          <p:cNvCxnSpPr>
            <a:cxnSpLocks/>
          </p:cNvCxnSpPr>
          <p:nvPr/>
        </p:nvCxnSpPr>
        <p:spPr>
          <a:xfrm flipH="1">
            <a:off x="5845629" y="2735808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02C425-31B8-4E67-94ED-8E7EB1434E46}"/>
              </a:ext>
            </a:extLst>
          </p:cNvPr>
          <p:cNvSpPr txBox="1"/>
          <p:nvPr/>
        </p:nvSpPr>
        <p:spPr>
          <a:xfrm>
            <a:off x="6574397" y="505368"/>
            <a:ext cx="95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longer used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B95D3-83DC-4BC0-AE30-44E3F114B912}"/>
              </a:ext>
            </a:extLst>
          </p:cNvPr>
          <p:cNvSpPr txBox="1"/>
          <p:nvPr/>
        </p:nvSpPr>
        <p:spPr>
          <a:xfrm>
            <a:off x="5951048" y="1082059"/>
            <a:ext cx="1371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Implemented in Lab 2, to be tested 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5E5E8-616C-475E-A969-556D144A4478}"/>
              </a:ext>
            </a:extLst>
          </p:cNvPr>
          <p:cNvSpPr txBox="1"/>
          <p:nvPr/>
        </p:nvSpPr>
        <p:spPr>
          <a:xfrm>
            <a:off x="6323403" y="258191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system test suite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45BA9-566C-4CA2-B61C-AE71C52976D0}"/>
              </a:ext>
            </a:extLst>
          </p:cNvPr>
          <p:cNvSpPr txBox="1"/>
          <p:nvPr/>
        </p:nvSpPr>
        <p:spPr>
          <a:xfrm>
            <a:off x="5588211" y="196942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FFF8C-160B-4B6D-9D2E-2A8DB682A914}"/>
              </a:ext>
            </a:extLst>
          </p:cNvPr>
          <p:cNvSpPr txBox="1"/>
          <p:nvPr/>
        </p:nvSpPr>
        <p:spPr>
          <a:xfrm>
            <a:off x="6543859" y="3131139"/>
            <a:ext cx="16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Lab 2, but should still pass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2FFC39-F23A-4D78-822F-6ACF0537E04D}"/>
              </a:ext>
            </a:extLst>
          </p:cNvPr>
          <p:cNvCxnSpPr>
            <a:cxnSpLocks/>
          </p:cNvCxnSpPr>
          <p:nvPr/>
        </p:nvCxnSpPr>
        <p:spPr>
          <a:xfrm flipV="1">
            <a:off x="5628847" y="2175062"/>
            <a:ext cx="241948" cy="241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E15044-4E77-4D28-AD91-BEDFB9291E5F}"/>
              </a:ext>
            </a:extLst>
          </p:cNvPr>
          <p:cNvCxnSpPr>
            <a:cxnSpLocks/>
          </p:cNvCxnSpPr>
          <p:nvPr/>
        </p:nvCxnSpPr>
        <p:spPr>
          <a:xfrm flipV="1">
            <a:off x="6115431" y="3429000"/>
            <a:ext cx="521416" cy="4863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3747-ACD0-486D-A9B2-CC9C4A68C56B}"/>
              </a:ext>
            </a:extLst>
          </p:cNvPr>
          <p:cNvSpPr/>
          <p:nvPr/>
        </p:nvSpPr>
        <p:spPr>
          <a:xfrm>
            <a:off x="4640243" y="819751"/>
            <a:ext cx="1435131" cy="14670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CC0C-CFA4-45FB-BB5F-EB4A901AE76D}"/>
              </a:ext>
            </a:extLst>
          </p:cNvPr>
          <p:cNvSpPr/>
          <p:nvPr/>
        </p:nvSpPr>
        <p:spPr>
          <a:xfrm>
            <a:off x="4637775" y="1908397"/>
            <a:ext cx="950436" cy="620623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E016F4-F97D-43B1-9787-3812F981FCD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15431" y="766978"/>
            <a:ext cx="458966" cy="1246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22FA91C-60B5-4EBC-ADD1-5A05A73402B5}"/>
              </a:ext>
            </a:extLst>
          </p:cNvPr>
          <p:cNvSpPr/>
          <p:nvPr/>
        </p:nvSpPr>
        <p:spPr>
          <a:xfrm>
            <a:off x="4637775" y="4996302"/>
            <a:ext cx="1207854" cy="16848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BA8AF8-EBE0-4227-8FB2-EF74E04E6BB9}"/>
              </a:ext>
            </a:extLst>
          </p:cNvPr>
          <p:cNvCxnSpPr>
            <a:cxnSpLocks/>
          </p:cNvCxnSpPr>
          <p:nvPr/>
        </p:nvCxnSpPr>
        <p:spPr>
          <a:xfrm flipV="1">
            <a:off x="5915396" y="3457324"/>
            <a:ext cx="408007" cy="162321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4718FDF-FB75-4836-B0CF-63CCF393077F}"/>
              </a:ext>
            </a:extLst>
          </p:cNvPr>
          <p:cNvSpPr/>
          <p:nvPr/>
        </p:nvSpPr>
        <p:spPr>
          <a:xfrm>
            <a:off x="6205308" y="4090128"/>
            <a:ext cx="162238" cy="90617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548BE-1FE9-4A59-9A08-F9399DC9AFCD}"/>
              </a:ext>
            </a:extLst>
          </p:cNvPr>
          <p:cNvSpPr txBox="1"/>
          <p:nvPr/>
        </p:nvSpPr>
        <p:spPr>
          <a:xfrm>
            <a:off x="6343348" y="4253593"/>
            <a:ext cx="169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be implemented in Lab 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1FDEF9-37C5-4594-9659-F2F8A8F7D13C}"/>
              </a:ext>
            </a:extLst>
          </p:cNvPr>
          <p:cNvCxnSpPr>
            <a:cxnSpLocks/>
          </p:cNvCxnSpPr>
          <p:nvPr/>
        </p:nvCxnSpPr>
        <p:spPr>
          <a:xfrm flipH="1">
            <a:off x="5637657" y="5675734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49B88D-FB7C-4D65-BF43-04158D06B4BB}"/>
              </a:ext>
            </a:extLst>
          </p:cNvPr>
          <p:cNvSpPr txBox="1"/>
          <p:nvPr/>
        </p:nvSpPr>
        <p:spPr>
          <a:xfrm>
            <a:off x="6115431" y="5521845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framework used in Lab 3</a:t>
            </a:r>
          </a:p>
        </p:txBody>
      </p:sp>
    </p:spTree>
    <p:extLst>
      <p:ext uri="{BB962C8B-B14F-4D97-AF65-F5344CB8AC3E}">
        <p14:creationId xmlns:p14="http://schemas.microsoft.com/office/powerpoint/2010/main" val="21949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9</cp:revision>
  <dcterms:created xsi:type="dcterms:W3CDTF">2018-04-17T05:51:34Z</dcterms:created>
  <dcterms:modified xsi:type="dcterms:W3CDTF">2019-04-05T14:47:58Z</dcterms:modified>
</cp:coreProperties>
</file>