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8" r:id="rId4"/>
    <p:sldId id="268" r:id="rId5"/>
    <p:sldId id="269" r:id="rId6"/>
    <p:sldId id="263" r:id="rId7"/>
    <p:sldId id="259" r:id="rId8"/>
    <p:sldId id="260" r:id="rId9"/>
    <p:sldId id="261" r:id="rId10"/>
    <p:sldId id="265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70"/>
            <p14:sldId id="258"/>
            <p14:sldId id="268"/>
            <p14:sldId id="269"/>
            <p14:sldId id="263"/>
            <p14:sldId id="259"/>
            <p14:sldId id="260"/>
            <p14:sldId id="261"/>
            <p14:sldId id="265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558" autoAdjust="0"/>
  </p:normalViewPr>
  <p:slideViewPr>
    <p:cSldViewPr snapToGrid="0" showGuides="1">
      <p:cViewPr>
        <p:scale>
          <a:sx n="150" d="100"/>
          <a:sy n="150" d="100"/>
        </p:scale>
        <p:origin x="576" y="72"/>
      </p:cViewPr>
      <p:guideLst>
        <p:guide orient="horz" pos="1656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ABC47-765A-46DF-B778-7E856EA5DF2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8AC11-96DD-46BC-8E80-368F2FE1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1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8AC11-96DD-46BC-8E80-368F2FE155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7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8AC11-96DD-46BC-8E80-368F2FE15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50362"/>
            <a:ext cx="880981" cy="1919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7259"/>
            <a:ext cx="687735" cy="1624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9801"/>
            <a:ext cx="687735" cy="1624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2"/>
            <a:ext cx="687735" cy="16231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5F40C-3BAE-4251-B5D3-2C3C3B7FEA16}"/>
              </a:ext>
            </a:extLst>
          </p:cNvPr>
          <p:cNvSpPr/>
          <p:nvPr/>
        </p:nvSpPr>
        <p:spPr>
          <a:xfrm>
            <a:off x="2630664" y="-19966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69C8503-1C90-4528-B997-40C8FBA2FC2B}"/>
              </a:ext>
            </a:extLst>
          </p:cNvPr>
          <p:cNvSpPr/>
          <p:nvPr/>
        </p:nvSpPr>
        <p:spPr>
          <a:xfrm>
            <a:off x="2901615" y="-17887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BD8BEC-8D15-460D-AAC6-DDD94FD7734C}"/>
              </a:ext>
            </a:extLst>
          </p:cNvPr>
          <p:cNvSpPr/>
          <p:nvPr/>
        </p:nvSpPr>
        <p:spPr>
          <a:xfrm>
            <a:off x="3410847" y="-17887"/>
            <a:ext cx="270951" cy="5253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09AB16-0F5F-4E51-A2F2-02AE1A63BAFE}"/>
              </a:ext>
            </a:extLst>
          </p:cNvPr>
          <p:cNvSpPr/>
          <p:nvPr/>
        </p:nvSpPr>
        <p:spPr>
          <a:xfrm>
            <a:off x="8605245" y="-22045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1C4174B-77B7-4633-AA76-4BC4A90F15F8}"/>
              </a:ext>
            </a:extLst>
          </p:cNvPr>
          <p:cNvSpPr/>
          <p:nvPr/>
        </p:nvSpPr>
        <p:spPr>
          <a:xfrm>
            <a:off x="8876196" y="-19966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7E7324-4559-48EF-85EE-99BE143F9800}"/>
              </a:ext>
            </a:extLst>
          </p:cNvPr>
          <p:cNvSpPr/>
          <p:nvPr/>
        </p:nvSpPr>
        <p:spPr>
          <a:xfrm>
            <a:off x="9385428" y="-19966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A4D985-749B-4056-B803-480A56FB4B39}"/>
              </a:ext>
            </a:extLst>
          </p:cNvPr>
          <p:cNvSpPr/>
          <p:nvPr/>
        </p:nvSpPr>
        <p:spPr>
          <a:xfrm>
            <a:off x="9181344" y="67983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45C74E-9151-4668-9B08-BCE77E0DEA1D}"/>
              </a:ext>
            </a:extLst>
          </p:cNvPr>
          <p:cNvSpPr/>
          <p:nvPr/>
        </p:nvSpPr>
        <p:spPr>
          <a:xfrm>
            <a:off x="9452295" y="681911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57D8E6-5106-4AE2-B962-A8EFBD19B23B}"/>
              </a:ext>
            </a:extLst>
          </p:cNvPr>
          <p:cNvSpPr/>
          <p:nvPr/>
        </p:nvSpPr>
        <p:spPr>
          <a:xfrm>
            <a:off x="9961527" y="681911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DDF095-C7D2-4206-8CCB-DC1DA9F7792B}"/>
              </a:ext>
            </a:extLst>
          </p:cNvPr>
          <p:cNvSpPr/>
          <p:nvPr/>
        </p:nvSpPr>
        <p:spPr>
          <a:xfrm>
            <a:off x="9656379" y="1498208"/>
            <a:ext cx="270951" cy="524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FAB6CB-F868-4CB9-9C3F-CFAB78301E3D}"/>
              </a:ext>
            </a:extLst>
          </p:cNvPr>
          <p:cNvSpPr/>
          <p:nvPr/>
        </p:nvSpPr>
        <p:spPr>
          <a:xfrm>
            <a:off x="9927330" y="149520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E5F8D3-5C12-4AEC-8DA1-E89EABEFD2E0}"/>
              </a:ext>
            </a:extLst>
          </p:cNvPr>
          <p:cNvSpPr/>
          <p:nvPr/>
        </p:nvSpPr>
        <p:spPr>
          <a:xfrm>
            <a:off x="10436562" y="149520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AAA53A-C957-4B5A-B16D-720DF9BE205C}"/>
              </a:ext>
            </a:extLst>
          </p:cNvPr>
          <p:cNvSpPr/>
          <p:nvPr/>
        </p:nvSpPr>
        <p:spPr>
          <a:xfrm>
            <a:off x="4130050" y="-77456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0A1B97-6005-4140-8B50-E0E3F5F293F4}"/>
              </a:ext>
            </a:extLst>
          </p:cNvPr>
          <p:cNvSpPr/>
          <p:nvPr/>
        </p:nvSpPr>
        <p:spPr>
          <a:xfrm>
            <a:off x="4401001" y="-772483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6DE1DD-10F2-4CFA-9ECD-D01722FE86F2}"/>
              </a:ext>
            </a:extLst>
          </p:cNvPr>
          <p:cNvSpPr/>
          <p:nvPr/>
        </p:nvSpPr>
        <p:spPr>
          <a:xfrm>
            <a:off x="4910233" y="-772483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05992EE-4B74-446B-8E4A-53DD1A97836E}"/>
              </a:ext>
            </a:extLst>
          </p:cNvPr>
          <p:cNvSpPr/>
          <p:nvPr/>
        </p:nvSpPr>
        <p:spPr>
          <a:xfrm>
            <a:off x="6966028" y="-800249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82FE5FE-0275-4AC5-83B1-3844D067251E}"/>
              </a:ext>
            </a:extLst>
          </p:cNvPr>
          <p:cNvSpPr/>
          <p:nvPr/>
        </p:nvSpPr>
        <p:spPr>
          <a:xfrm>
            <a:off x="7236979" y="-79817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C81E49B-3796-47D3-96B2-03FFAB1F18EE}"/>
              </a:ext>
            </a:extLst>
          </p:cNvPr>
          <p:cNvSpPr/>
          <p:nvPr/>
        </p:nvSpPr>
        <p:spPr>
          <a:xfrm>
            <a:off x="7746211" y="-798170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B2EEF80-2358-4111-9B1E-A63DE7A3DAD3}"/>
              </a:ext>
            </a:extLst>
          </p:cNvPr>
          <p:cNvSpPr/>
          <p:nvPr/>
        </p:nvSpPr>
        <p:spPr>
          <a:xfrm>
            <a:off x="1255698" y="491989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215D6F-DEBF-4A57-A2AC-A4BC21123F44}"/>
              </a:ext>
            </a:extLst>
          </p:cNvPr>
          <p:cNvSpPr/>
          <p:nvPr/>
        </p:nvSpPr>
        <p:spPr>
          <a:xfrm>
            <a:off x="1526649" y="49199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F4A3BFA-3DF8-4BF8-BC55-176E7B5A4988}"/>
              </a:ext>
            </a:extLst>
          </p:cNvPr>
          <p:cNvSpPr/>
          <p:nvPr/>
        </p:nvSpPr>
        <p:spPr>
          <a:xfrm>
            <a:off x="2035881" y="491990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6514ADA-81AF-42A1-8E1C-13A6FC614FF6}"/>
              </a:ext>
            </a:extLst>
          </p:cNvPr>
          <p:cNvSpPr/>
          <p:nvPr/>
        </p:nvSpPr>
        <p:spPr>
          <a:xfrm>
            <a:off x="746466" y="1257501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277803B-5FB6-4BD1-A2F8-AF11CD5A543C}"/>
              </a:ext>
            </a:extLst>
          </p:cNvPr>
          <p:cNvSpPr/>
          <p:nvPr/>
        </p:nvSpPr>
        <p:spPr>
          <a:xfrm>
            <a:off x="1017417" y="1257502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A9F5AC9-F4AF-4BE9-B173-E0EFE6A74C3A}"/>
              </a:ext>
            </a:extLst>
          </p:cNvPr>
          <p:cNvSpPr/>
          <p:nvPr/>
        </p:nvSpPr>
        <p:spPr>
          <a:xfrm>
            <a:off x="1526649" y="1257502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50362"/>
            <a:ext cx="880981" cy="1919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3"/>
            <a:ext cx="880981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06" y="5005762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18" y="567861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947" y="453441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114" y="567861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121848" y="490720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205504" y="6054713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407844" y="605471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448300" y="5215144"/>
            <a:ext cx="0" cy="40609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659740" y="6240323"/>
            <a:ext cx="748104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>
            <a:off x="4878547" y="5214354"/>
            <a:ext cx="291438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473115" y="5418357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7259"/>
            <a:ext cx="687735" cy="1624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931149" y="3346232"/>
            <a:ext cx="492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9801"/>
            <a:ext cx="687735" cy="1624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4994039" y="2749550"/>
            <a:ext cx="466961" cy="217805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5F40C-3BAE-4251-B5D3-2C3C3B7FEA16}"/>
              </a:ext>
            </a:extLst>
          </p:cNvPr>
          <p:cNvSpPr/>
          <p:nvPr/>
        </p:nvSpPr>
        <p:spPr>
          <a:xfrm>
            <a:off x="2630664" y="-19966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69C8503-1C90-4528-B997-40C8FBA2FC2B}"/>
              </a:ext>
            </a:extLst>
          </p:cNvPr>
          <p:cNvSpPr/>
          <p:nvPr/>
        </p:nvSpPr>
        <p:spPr>
          <a:xfrm>
            <a:off x="2901615" y="-17887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BD8BEC-8D15-460D-AAC6-DDD94FD7734C}"/>
              </a:ext>
            </a:extLst>
          </p:cNvPr>
          <p:cNvSpPr/>
          <p:nvPr/>
        </p:nvSpPr>
        <p:spPr>
          <a:xfrm>
            <a:off x="3410847" y="-17887"/>
            <a:ext cx="270951" cy="5253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09AB16-0F5F-4E51-A2F2-02AE1A63BAFE}"/>
              </a:ext>
            </a:extLst>
          </p:cNvPr>
          <p:cNvSpPr/>
          <p:nvPr/>
        </p:nvSpPr>
        <p:spPr>
          <a:xfrm>
            <a:off x="8605245" y="-19967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1C4174B-77B7-4633-AA76-4BC4A90F15F8}"/>
              </a:ext>
            </a:extLst>
          </p:cNvPr>
          <p:cNvSpPr/>
          <p:nvPr/>
        </p:nvSpPr>
        <p:spPr>
          <a:xfrm>
            <a:off x="8876196" y="-19966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7E7324-4559-48EF-85EE-99BE143F9800}"/>
              </a:ext>
            </a:extLst>
          </p:cNvPr>
          <p:cNvSpPr/>
          <p:nvPr/>
        </p:nvSpPr>
        <p:spPr>
          <a:xfrm>
            <a:off x="9385428" y="-19966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A4D985-749B-4056-B803-480A56FB4B39}"/>
              </a:ext>
            </a:extLst>
          </p:cNvPr>
          <p:cNvSpPr/>
          <p:nvPr/>
        </p:nvSpPr>
        <p:spPr>
          <a:xfrm>
            <a:off x="9181344" y="67983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45C74E-9151-4668-9B08-BCE77E0DEA1D}"/>
              </a:ext>
            </a:extLst>
          </p:cNvPr>
          <p:cNvSpPr/>
          <p:nvPr/>
        </p:nvSpPr>
        <p:spPr>
          <a:xfrm>
            <a:off x="9452295" y="681911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57D8E6-5106-4AE2-B962-A8EFBD19B23B}"/>
              </a:ext>
            </a:extLst>
          </p:cNvPr>
          <p:cNvSpPr/>
          <p:nvPr/>
        </p:nvSpPr>
        <p:spPr>
          <a:xfrm>
            <a:off x="9961527" y="681911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DDF095-C7D2-4206-8CCB-DC1DA9F7792B}"/>
              </a:ext>
            </a:extLst>
          </p:cNvPr>
          <p:cNvSpPr/>
          <p:nvPr/>
        </p:nvSpPr>
        <p:spPr>
          <a:xfrm>
            <a:off x="9656379" y="149313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FAB6CB-F868-4CB9-9C3F-CFAB78301E3D}"/>
              </a:ext>
            </a:extLst>
          </p:cNvPr>
          <p:cNvSpPr/>
          <p:nvPr/>
        </p:nvSpPr>
        <p:spPr>
          <a:xfrm>
            <a:off x="9927330" y="149520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E5F8D3-5C12-4AEC-8DA1-E89EABEFD2E0}"/>
              </a:ext>
            </a:extLst>
          </p:cNvPr>
          <p:cNvSpPr/>
          <p:nvPr/>
        </p:nvSpPr>
        <p:spPr>
          <a:xfrm>
            <a:off x="10436562" y="1495209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AAA53A-C957-4B5A-B16D-720DF9BE205C}"/>
              </a:ext>
            </a:extLst>
          </p:cNvPr>
          <p:cNvSpPr/>
          <p:nvPr/>
        </p:nvSpPr>
        <p:spPr>
          <a:xfrm>
            <a:off x="4130050" y="-772484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0A1B97-6005-4140-8B50-E0E3F5F293F4}"/>
              </a:ext>
            </a:extLst>
          </p:cNvPr>
          <p:cNvSpPr/>
          <p:nvPr/>
        </p:nvSpPr>
        <p:spPr>
          <a:xfrm>
            <a:off x="4401001" y="-772483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6DE1DD-10F2-4CFA-9ECD-D01722FE86F2}"/>
              </a:ext>
            </a:extLst>
          </p:cNvPr>
          <p:cNvSpPr/>
          <p:nvPr/>
        </p:nvSpPr>
        <p:spPr>
          <a:xfrm>
            <a:off x="4910233" y="-772483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05992EE-4B74-446B-8E4A-53DD1A97836E}"/>
              </a:ext>
            </a:extLst>
          </p:cNvPr>
          <p:cNvSpPr/>
          <p:nvPr/>
        </p:nvSpPr>
        <p:spPr>
          <a:xfrm>
            <a:off x="6966028" y="-800249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82FE5FE-0275-4AC5-83B1-3844D067251E}"/>
              </a:ext>
            </a:extLst>
          </p:cNvPr>
          <p:cNvSpPr/>
          <p:nvPr/>
        </p:nvSpPr>
        <p:spPr>
          <a:xfrm>
            <a:off x="7236979" y="-79817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C81E49B-3796-47D3-96B2-03FFAB1F18EE}"/>
              </a:ext>
            </a:extLst>
          </p:cNvPr>
          <p:cNvSpPr/>
          <p:nvPr/>
        </p:nvSpPr>
        <p:spPr>
          <a:xfrm>
            <a:off x="7746211" y="-798170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Mgmt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/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C5E5C48-DBAB-4754-AD16-26ED7EDC1E66}"/>
              </a:ext>
            </a:extLst>
          </p:cNvPr>
          <p:cNvSpPr/>
          <p:nvPr/>
        </p:nvSpPr>
        <p:spPr>
          <a:xfrm>
            <a:off x="1255698" y="491989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C618BFA-4E88-4C2F-B1B7-451EDE2DE404}"/>
              </a:ext>
            </a:extLst>
          </p:cNvPr>
          <p:cNvSpPr/>
          <p:nvPr/>
        </p:nvSpPr>
        <p:spPr>
          <a:xfrm>
            <a:off x="1526649" y="49199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FBDA2A8-63F3-414B-9319-2654F842AA08}"/>
              </a:ext>
            </a:extLst>
          </p:cNvPr>
          <p:cNvSpPr/>
          <p:nvPr/>
        </p:nvSpPr>
        <p:spPr>
          <a:xfrm>
            <a:off x="2035881" y="491990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40455B3-BF27-458B-9A85-188462327EE7}"/>
              </a:ext>
            </a:extLst>
          </p:cNvPr>
          <p:cNvSpPr/>
          <p:nvPr/>
        </p:nvSpPr>
        <p:spPr>
          <a:xfrm>
            <a:off x="746466" y="1257501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96FF0-8729-45D6-9109-E32C45D0F111}"/>
              </a:ext>
            </a:extLst>
          </p:cNvPr>
          <p:cNvSpPr/>
          <p:nvPr/>
        </p:nvSpPr>
        <p:spPr>
          <a:xfrm>
            <a:off x="1017417" y="1257502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9DD995A-3133-468C-932B-878517E00D65}"/>
              </a:ext>
            </a:extLst>
          </p:cNvPr>
          <p:cNvSpPr/>
          <p:nvPr/>
        </p:nvSpPr>
        <p:spPr>
          <a:xfrm>
            <a:off x="1526649" y="1257502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9">
            <a:extLst>
              <a:ext uri="{FF2B5EF4-FFF2-40B4-BE49-F238E27FC236}">
                <a16:creationId xmlns:a16="http://schemas.microsoft.com/office/drawing/2014/main" id="{EEA4A204-DCFE-4F87-BDB3-09E7A644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39" y="4542508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F374138-B5F3-48AA-AC8F-0A31402AEF00}"/>
              </a:ext>
            </a:extLst>
          </p:cNvPr>
          <p:cNvSpPr/>
          <p:nvPr/>
        </p:nvSpPr>
        <p:spPr>
          <a:xfrm>
            <a:off x="6312296" y="4918610"/>
            <a:ext cx="54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endParaRPr lang="en-US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492B3BC-4567-4575-A793-88A1724AA3D2}"/>
              </a:ext>
            </a:extLst>
          </p:cNvPr>
          <p:cNvCxnSpPr>
            <a:cxnSpLocks/>
          </p:cNvCxnSpPr>
          <p:nvPr/>
        </p:nvCxnSpPr>
        <p:spPr>
          <a:xfrm flipV="1">
            <a:off x="6593672" y="5223068"/>
            <a:ext cx="0" cy="40609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290A13-D8C9-463B-A738-EA1A65F6610B}"/>
              </a:ext>
            </a:extLst>
          </p:cNvPr>
          <p:cNvCxnSpPr>
            <a:cxnSpLocks/>
          </p:cNvCxnSpPr>
          <p:nvPr/>
        </p:nvCxnSpPr>
        <p:spPr>
          <a:xfrm>
            <a:off x="5659740" y="4614723"/>
            <a:ext cx="748104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59F006D-4460-4440-B891-760396017626}"/>
              </a:ext>
            </a:extLst>
          </p:cNvPr>
          <p:cNvCxnSpPr>
            <a:cxnSpLocks/>
          </p:cNvCxnSpPr>
          <p:nvPr/>
        </p:nvCxnSpPr>
        <p:spPr>
          <a:xfrm>
            <a:off x="6856036" y="5223068"/>
            <a:ext cx="291438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094BA7E-8F4C-4C77-ABEC-89CED460ECC8}"/>
              </a:ext>
            </a:extLst>
          </p:cNvPr>
          <p:cNvCxnSpPr>
            <a:cxnSpLocks/>
          </p:cNvCxnSpPr>
          <p:nvPr/>
        </p:nvCxnSpPr>
        <p:spPr>
          <a:xfrm flipH="1">
            <a:off x="3336887" y="2132346"/>
            <a:ext cx="1147920" cy="74411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C81E21C-A64D-4EC2-A819-14D2AE6C45DF}"/>
              </a:ext>
            </a:extLst>
          </p:cNvPr>
          <p:cNvCxnSpPr>
            <a:cxnSpLocks/>
          </p:cNvCxnSpPr>
          <p:nvPr/>
        </p:nvCxnSpPr>
        <p:spPr>
          <a:xfrm flipH="1" flipV="1">
            <a:off x="7351100" y="1936038"/>
            <a:ext cx="1366050" cy="1050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9">
            <a:extLst>
              <a:ext uri="{FF2B5EF4-FFF2-40B4-BE49-F238E27FC236}">
                <a16:creationId xmlns:a16="http://schemas.microsoft.com/office/drawing/2014/main" id="{E0D7B2CE-327C-4795-B9A7-A94FC9933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73" y="543859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9">
            <a:extLst>
              <a:ext uri="{FF2B5EF4-FFF2-40B4-BE49-F238E27FC236}">
                <a16:creationId xmlns:a16="http://schemas.microsoft.com/office/drawing/2014/main" id="{C073F74C-D24B-4998-BD0C-59B971205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28" y="543859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9">
            <a:extLst>
              <a:ext uri="{FF2B5EF4-FFF2-40B4-BE49-F238E27FC236}">
                <a16:creationId xmlns:a16="http://schemas.microsoft.com/office/drawing/2014/main" id="{05A78551-812C-4778-B1BA-075F6150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3" y="543859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9">
            <a:extLst>
              <a:ext uri="{FF2B5EF4-FFF2-40B4-BE49-F238E27FC236}">
                <a16:creationId xmlns:a16="http://schemas.microsoft.com/office/drawing/2014/main" id="{8B2693A8-03C0-4E8C-B807-DCEC36574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73" y="567360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9">
            <a:extLst>
              <a:ext uri="{FF2B5EF4-FFF2-40B4-BE49-F238E27FC236}">
                <a16:creationId xmlns:a16="http://schemas.microsoft.com/office/drawing/2014/main" id="{BB5B2BD3-24DA-419D-AD90-29811E8D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28" y="567360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9">
            <a:extLst>
              <a:ext uri="{FF2B5EF4-FFF2-40B4-BE49-F238E27FC236}">
                <a16:creationId xmlns:a16="http://schemas.microsoft.com/office/drawing/2014/main" id="{4B8435AF-3AD6-4272-A590-552C2C177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3" y="567360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7608A2C-D330-464B-A194-524B6F3887C3}"/>
              </a:ext>
            </a:extLst>
          </p:cNvPr>
          <p:cNvSpPr/>
          <p:nvPr/>
        </p:nvSpPr>
        <p:spPr>
          <a:xfrm>
            <a:off x="5632785" y="5201730"/>
            <a:ext cx="783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/Test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39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4232733" y="2287273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2904294" y="258991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84" y="2756945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1322654" y="2537500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3672516" y="2537500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1506693" y="187466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3375647" y="1874669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1467226" y="2537132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21" y="3167331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6" y="3167331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72" y="31651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21" y="3520461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6" y="3520461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72" y="351826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5895545" y="260427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6611850" y="2537500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72157" y="3362040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86884" y="3200556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6647768" y="2151667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release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8158579" y="253521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8909147" y="2534666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8977770" y="21516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3888385" y="3550536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668D4-746D-44E8-9D48-A4F9B365EA7E}"/>
              </a:ext>
            </a:extLst>
          </p:cNvPr>
          <p:cNvSpPr/>
          <p:nvPr/>
        </p:nvSpPr>
        <p:spPr>
          <a:xfrm>
            <a:off x="6688758" y="2554225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D6D87D-383C-40BE-BD42-CBCEE986D241}"/>
              </a:ext>
            </a:extLst>
          </p:cNvPr>
          <p:cNvSpPr/>
          <p:nvPr/>
        </p:nvSpPr>
        <p:spPr>
          <a:xfrm>
            <a:off x="9179578" y="3425327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185208" y="1962264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€38 (2x)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€93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20537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Leader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Melee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€93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8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185208" y="1777202"/>
            <a:ext cx="10310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€38 (2x)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€56 (3x)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€93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20537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</a:p>
          <a:p>
            <a:r>
              <a:rPr lang="sv-SE" i="1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Leader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Melee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€91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8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8018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820699" y="181691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732715" y="2259568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664839" y="270404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58351" y="3611462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476327" y="44405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03206" y="370368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472721" y="4313542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17213" y="3969291"/>
            <a:ext cx="829207" cy="11755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391180" y="-334493"/>
            <a:ext cx="3492332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99AE6D-1948-48BD-9B9A-01A027DE7855}"/>
              </a:ext>
            </a:extLst>
          </p:cNvPr>
          <p:cNvGrpSpPr/>
          <p:nvPr/>
        </p:nvGrpSpPr>
        <p:grpSpPr>
          <a:xfrm>
            <a:off x="10635386" y="1661662"/>
            <a:ext cx="519683" cy="323886"/>
            <a:chOff x="4910438" y="543896"/>
            <a:chExt cx="519683" cy="323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9D359D-1AC6-4393-97DC-53FE41DEBDF0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26F547-ED59-4BA6-A6F0-5ADA14A10397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FADA43-96E3-4E47-BC30-249333EE0EF8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E823AD-D174-4FFC-97EF-E317B5DFE047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6FD893-A606-443A-AD99-879A29B400AB}"/>
              </a:ext>
            </a:extLst>
          </p:cNvPr>
          <p:cNvGrpSpPr/>
          <p:nvPr/>
        </p:nvGrpSpPr>
        <p:grpSpPr>
          <a:xfrm>
            <a:off x="4470873" y="3253228"/>
            <a:ext cx="519683" cy="323886"/>
            <a:chOff x="4910438" y="543896"/>
            <a:chExt cx="519683" cy="32388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4437984-6A03-498C-978F-10F3124A023F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A5DBAEE-7702-4380-A965-233EB99E7884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CE0A-0115-4784-8974-A58C166D681A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A87DC1-B06E-4C51-BC06-0725BE88BE6D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9EA6294-D0E8-4E50-BA74-E7AD650BDB45}"/>
              </a:ext>
            </a:extLst>
          </p:cNvPr>
          <p:cNvGrpSpPr/>
          <p:nvPr/>
        </p:nvGrpSpPr>
        <p:grpSpPr>
          <a:xfrm>
            <a:off x="5216485" y="5046023"/>
            <a:ext cx="519683" cy="323886"/>
            <a:chOff x="4910438" y="543896"/>
            <a:chExt cx="519683" cy="3238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1FB0AC2-6B76-46E3-9133-19318E67B6C4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AD192D-83A3-4547-AC47-61BCCBCCD9AC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83D4DAB-A796-49E5-A7EA-C5FB2433FA65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E4D7DC-CD15-4149-9513-729CE086EA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DBB5F88-73B2-4586-921F-DF9089D985DE}"/>
              </a:ext>
            </a:extLst>
          </p:cNvPr>
          <p:cNvSpPr/>
          <p:nvPr/>
        </p:nvSpPr>
        <p:spPr>
          <a:xfrm>
            <a:off x="11182973" y="164481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1B358B-33FA-49E9-B22D-48D8ACA82FA7}"/>
              </a:ext>
            </a:extLst>
          </p:cNvPr>
          <p:cNvSpPr/>
          <p:nvPr/>
        </p:nvSpPr>
        <p:spPr>
          <a:xfrm>
            <a:off x="5002692" y="322740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8A8FB8-D2B2-4EA8-984E-DC871D7C1E21}"/>
              </a:ext>
            </a:extLst>
          </p:cNvPr>
          <p:cNvSpPr/>
          <p:nvPr/>
        </p:nvSpPr>
        <p:spPr>
          <a:xfrm>
            <a:off x="5752045" y="501550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68" name="Folded Corner 14">
            <a:extLst>
              <a:ext uri="{FF2B5EF4-FFF2-40B4-BE49-F238E27FC236}">
                <a16:creationId xmlns:a16="http://schemas.microsoft.com/office/drawing/2014/main" id="{4851922D-6330-4AD5-B0C9-1171A3DC914D}"/>
              </a:ext>
            </a:extLst>
          </p:cNvPr>
          <p:cNvSpPr/>
          <p:nvPr/>
        </p:nvSpPr>
        <p:spPr>
          <a:xfrm>
            <a:off x="4036387" y="4000677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6CB2715-6B58-4602-89CE-B969E9C57AAC}"/>
              </a:ext>
            </a:extLst>
          </p:cNvPr>
          <p:cNvCxnSpPr>
            <a:cxnSpLocks/>
          </p:cNvCxnSpPr>
          <p:nvPr/>
        </p:nvCxnSpPr>
        <p:spPr>
          <a:xfrm flipV="1">
            <a:off x="4302515" y="3944699"/>
            <a:ext cx="558727" cy="2825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0C5E4D9-52BD-4F41-9A0A-C1BE1ED4C80F}"/>
              </a:ext>
            </a:extLst>
          </p:cNvPr>
          <p:cNvSpPr/>
          <p:nvPr/>
        </p:nvSpPr>
        <p:spPr>
          <a:xfrm>
            <a:off x="3906945" y="4556255"/>
            <a:ext cx="64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Rev.</a:t>
            </a:r>
          </a:p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10454</TotalTime>
  <Words>564</Words>
  <Application>Microsoft Office PowerPoint</Application>
  <PresentationFormat>Widescreen</PresentationFormat>
  <Paragraphs>356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60</cp:revision>
  <dcterms:created xsi:type="dcterms:W3CDTF">2017-12-10T11:07:30Z</dcterms:created>
  <dcterms:modified xsi:type="dcterms:W3CDTF">2019-03-05T12:48:54Z</dcterms:modified>
</cp:coreProperties>
</file>