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06" y="3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34A6-19B7-4C53-AC12-EC62DD6CC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34096-B5A4-414E-971C-EF2A3BAD6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9C251-3B75-4C2A-8AA8-2EA9C68E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3842-4C5C-4913-98CA-BC1D9FB1BA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8B1EC-EFC8-4320-8D93-FC9EF4CC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ABBF2-E471-4B7C-9AD9-BC2A6E60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ED2-DF7F-4710-83BB-2837A679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6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AE47-CAE5-4D7D-97EE-627086EC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F4BAC-29B7-485D-B4E8-7B203FC29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083E3-3F21-4CDE-A379-16B5F4B4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3842-4C5C-4913-98CA-BC1D9FB1BA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419B3-D4DC-4CBD-9C17-17A1AFED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E4015-6ED4-489C-883A-E8AE5958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ED2-DF7F-4710-83BB-2837A679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3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8A4E5-62EB-4565-A838-DEB46E169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0DFB9-C034-4B1B-926C-2124F01D6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8FD2C-AD80-4CA8-B660-5A36F937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3842-4C5C-4913-98CA-BC1D9FB1BA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0BCE6-AC94-4948-A052-8A9443C8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DC8D-A04D-478E-9B9E-0E9F0F10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ED2-DF7F-4710-83BB-2837A679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0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8860-4622-40C0-AFEC-F3898D9E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07E53-1359-4570-9306-E280C5E69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8215E-0756-4737-AE8B-3B7C662C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3842-4C5C-4913-98CA-BC1D9FB1BA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2FB93-E943-4750-8243-4DE62FDD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9DE19-987E-4861-AE43-D316471E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ED2-DF7F-4710-83BB-2837A679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1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20D1-DDE5-41E2-956F-BA91DB7C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60624-2408-4314-8D8A-D5379B2C8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88ACC-08AA-40CD-8156-2EB49C6A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3842-4C5C-4913-98CA-BC1D9FB1BA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F8DB9-EAB7-4A3A-942B-24C3B842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3A86D-F332-4104-8CF0-7D7CF636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ED2-DF7F-4710-83BB-2837A679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CD32-BCBB-4747-A59E-2E38F22F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707-7BBC-42E6-A674-6CF57D874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48F40-B145-4CC6-82ED-77CBEE542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CE4D0-7F19-4F12-8806-EBCEFF94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3842-4C5C-4913-98CA-BC1D9FB1BA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9FD01-5909-4560-814E-A2707FE5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9C0F8-408B-446C-B6F4-7CB33BF4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ED2-DF7F-4710-83BB-2837A679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5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908C-5D63-4185-B90A-D100AFC4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0E862-59B5-4E06-80CC-6F89A6D37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C5FE1-6EF3-41D6-A696-1FDFABF91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D6898-0F55-4D7C-8534-A66290A81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F7E27-CBF3-42A9-85F5-08162772F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9B6C9-C63D-4358-B42B-24089258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3842-4C5C-4913-98CA-BC1D9FB1BA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A0995-ACB5-4C1C-BCE8-5C30DF07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7BC89-0B78-4EFD-B75F-1CD8EBA4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ED2-DF7F-4710-83BB-2837A679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4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778B-77A1-4A7B-AECE-F2062DDF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40C35-AB6A-42FD-92FA-EA914E63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3842-4C5C-4913-98CA-BC1D9FB1BA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BB21D-11F0-4D44-B510-9FE75721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79E9C-256A-4F50-A2E3-E87FEAAD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ED2-DF7F-4710-83BB-2837A679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9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50DB2-4E15-4684-A6F4-3436465A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3842-4C5C-4913-98CA-BC1D9FB1BA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D1130-76D1-4BC8-AB4B-F4B6EEA8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47993-B5ED-4D2A-BC43-E90C4D2D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ED2-DF7F-4710-83BB-2837A679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3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1CA8-6E1B-42D7-8E82-9BF2B30A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B44D9-8598-4DCA-8FA7-5AC388015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EEECA-9284-4001-AF91-FB7916143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E0C9E-EB0B-413F-A352-940BEB3E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3842-4C5C-4913-98CA-BC1D9FB1BA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781E5-1A84-4EE6-AC26-9C7162D4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41B7C-899D-47D0-9BA0-88246CAB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ED2-DF7F-4710-83BB-2837A679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6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6118-DD79-4FFA-9630-7738001B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BB523-9C10-42DD-B65C-4004F5075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7D179-6575-43E7-B87B-27EA27D6C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08271-8FE2-45B2-A53E-7125B74D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3842-4C5C-4913-98CA-BC1D9FB1BA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50D8F-1D6C-409A-958E-8A537BC0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CDAAC-FD28-4E95-A2DF-4C8F9A6F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5ED2-DF7F-4710-83BB-2837A679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1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20FAA-EC95-482C-8674-8840A6D0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05042-5A3B-41BC-80BC-2DE6D217D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A2B40-5372-4682-8DE9-00BD8C2EF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93842-4C5C-4913-98CA-BC1D9FB1BA49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4A549-77C9-431F-8DAA-90D1D21F0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36DE5-8B89-4712-BB1B-50436AD89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D5ED2-DF7F-4710-83BB-2837A6791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4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720FBA-E107-49D1-8710-B58D69A6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82" y="0"/>
            <a:ext cx="4282035" cy="685800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98721C26-CF05-44B9-8ECB-8170936D9801}"/>
              </a:ext>
            </a:extLst>
          </p:cNvPr>
          <p:cNvSpPr/>
          <p:nvPr/>
        </p:nvSpPr>
        <p:spPr>
          <a:xfrm>
            <a:off x="5771720" y="1007329"/>
            <a:ext cx="116878" cy="84759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17931A-39FB-4ECA-B402-01DCE0A0CB9F}"/>
              </a:ext>
            </a:extLst>
          </p:cNvPr>
          <p:cNvSpPr/>
          <p:nvPr/>
        </p:nvSpPr>
        <p:spPr>
          <a:xfrm>
            <a:off x="4643846" y="2697480"/>
            <a:ext cx="1186313" cy="111034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277763-6581-4769-A42A-860A243B0903}"/>
              </a:ext>
            </a:extLst>
          </p:cNvPr>
          <p:cNvSpPr/>
          <p:nvPr/>
        </p:nvSpPr>
        <p:spPr>
          <a:xfrm>
            <a:off x="4643846" y="4087413"/>
            <a:ext cx="1557574" cy="915661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0C4F31-B971-43F3-B424-FB711644F5E9}"/>
              </a:ext>
            </a:extLst>
          </p:cNvPr>
          <p:cNvSpPr/>
          <p:nvPr/>
        </p:nvSpPr>
        <p:spPr>
          <a:xfrm>
            <a:off x="4626658" y="1892854"/>
            <a:ext cx="997246" cy="637216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B215D4-EFBF-4C22-806F-FB69CE35BE90}"/>
              </a:ext>
            </a:extLst>
          </p:cNvPr>
          <p:cNvCxnSpPr>
            <a:cxnSpLocks/>
          </p:cNvCxnSpPr>
          <p:nvPr/>
        </p:nvCxnSpPr>
        <p:spPr>
          <a:xfrm flipH="1">
            <a:off x="5700676" y="2901903"/>
            <a:ext cx="500744" cy="106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CE9769-2779-428B-AEA4-8FC1E6F58AB0}"/>
              </a:ext>
            </a:extLst>
          </p:cNvPr>
          <p:cNvCxnSpPr>
            <a:cxnSpLocks/>
          </p:cNvCxnSpPr>
          <p:nvPr/>
        </p:nvCxnSpPr>
        <p:spPr>
          <a:xfrm flipH="1">
            <a:off x="6116626" y="767729"/>
            <a:ext cx="500744" cy="1040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1A5756-7675-4D04-B4E8-6CE4796577D9}"/>
              </a:ext>
            </a:extLst>
          </p:cNvPr>
          <p:cNvCxnSpPr>
            <a:cxnSpLocks/>
          </p:cNvCxnSpPr>
          <p:nvPr/>
        </p:nvCxnSpPr>
        <p:spPr>
          <a:xfrm flipH="1">
            <a:off x="5329415" y="3268580"/>
            <a:ext cx="500744" cy="1040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02C425-31B8-4E67-94ED-8E7EB1434E46}"/>
              </a:ext>
            </a:extLst>
          </p:cNvPr>
          <p:cNvSpPr txBox="1"/>
          <p:nvPr/>
        </p:nvSpPr>
        <p:spPr>
          <a:xfrm>
            <a:off x="6617370" y="558141"/>
            <a:ext cx="1371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Source code to refactor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FB95D3-83DC-4BC0-AE30-44E3F114B912}"/>
              </a:ext>
            </a:extLst>
          </p:cNvPr>
          <p:cNvSpPr txBox="1"/>
          <p:nvPr/>
        </p:nvSpPr>
        <p:spPr>
          <a:xfrm>
            <a:off x="5888598" y="1192395"/>
            <a:ext cx="1749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be implemented in Lab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85E5E8-616C-475E-A969-556D144A4478}"/>
              </a:ext>
            </a:extLst>
          </p:cNvPr>
          <p:cNvSpPr txBox="1"/>
          <p:nvPr/>
        </p:nvSpPr>
        <p:spPr>
          <a:xfrm>
            <a:off x="6163197" y="2746463"/>
            <a:ext cx="1557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Defines test suite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B9C34E-3EA4-4FEB-A16C-AFFCA9AFDC6F}"/>
              </a:ext>
            </a:extLst>
          </p:cNvPr>
          <p:cNvSpPr txBox="1"/>
          <p:nvPr/>
        </p:nvSpPr>
        <p:spPr>
          <a:xfrm>
            <a:off x="5474333" y="3017864"/>
            <a:ext cx="2286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Used to create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robot mock objects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145BA9-566C-4CA2-B61C-AE71C52976D0}"/>
              </a:ext>
            </a:extLst>
          </p:cNvPr>
          <p:cNvSpPr txBox="1"/>
          <p:nvPr/>
        </p:nvSpPr>
        <p:spPr>
          <a:xfrm>
            <a:off x="5588211" y="1969429"/>
            <a:ext cx="1557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used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projects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2FFF8C-160B-4B6D-9D2E-2A8DB682A914}"/>
              </a:ext>
            </a:extLst>
          </p:cNvPr>
          <p:cNvSpPr txBox="1"/>
          <p:nvPr/>
        </p:nvSpPr>
        <p:spPr>
          <a:xfrm>
            <a:off x="7440384" y="2449050"/>
            <a:ext cx="1557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used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Lab 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2FFC39-F23A-4D78-822F-6ACF0537E04D}"/>
              </a:ext>
            </a:extLst>
          </p:cNvPr>
          <p:cNvCxnSpPr>
            <a:cxnSpLocks/>
          </p:cNvCxnSpPr>
          <p:nvPr/>
        </p:nvCxnSpPr>
        <p:spPr>
          <a:xfrm flipV="1">
            <a:off x="5628847" y="2175062"/>
            <a:ext cx="241948" cy="2410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353EFC-47BB-4160-AFFB-8D37C3C34264}"/>
              </a:ext>
            </a:extLst>
          </p:cNvPr>
          <p:cNvCxnSpPr>
            <a:cxnSpLocks/>
          </p:cNvCxnSpPr>
          <p:nvPr/>
        </p:nvCxnSpPr>
        <p:spPr>
          <a:xfrm flipV="1">
            <a:off x="5847707" y="2695166"/>
            <a:ext cx="1798932" cy="4293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FE15044-4E77-4D28-AD91-BEDFB9291E5F}"/>
              </a:ext>
            </a:extLst>
          </p:cNvPr>
          <p:cNvCxnSpPr>
            <a:cxnSpLocks/>
          </p:cNvCxnSpPr>
          <p:nvPr/>
        </p:nvCxnSpPr>
        <p:spPr>
          <a:xfrm flipV="1">
            <a:off x="6201420" y="3017864"/>
            <a:ext cx="1931927" cy="159139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90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3</cp:revision>
  <dcterms:created xsi:type="dcterms:W3CDTF">2019-03-30T21:39:22Z</dcterms:created>
  <dcterms:modified xsi:type="dcterms:W3CDTF">2019-03-30T22:31:04Z</dcterms:modified>
</cp:coreProperties>
</file>