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68" r:id="rId5"/>
    <p:sldId id="269" r:id="rId6"/>
    <p:sldId id="263" r:id="rId7"/>
    <p:sldId id="259" r:id="rId8"/>
    <p:sldId id="260" r:id="rId9"/>
    <p:sldId id="261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70"/>
            <p14:sldId id="258"/>
            <p14:sldId id="268"/>
            <p14:sldId id="269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103" d="100"/>
          <a:sy n="103" d="100"/>
        </p:scale>
        <p:origin x="1114" y="120"/>
      </p:cViewPr>
      <p:guideLst>
        <p:guide orient="horz" pos="165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BC47-765A-46DF-B778-7E856EA5DF2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C11-96DD-46BC-8E80-368F2FE1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2"/>
            <a:ext cx="687735" cy="16231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8208"/>
            <a:ext cx="270951" cy="52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2EEF80-2358-4111-9B1E-A63DE7A3DAD3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215D6F-DEBF-4A57-A2AC-A4BC21123F4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4A3BFA-3DF8-4BF8-BC55-176E7B5A498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514ADA-81AF-42A1-8E1C-13A6FC614FF6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77803B-5FB6-4BD1-A2F8-AF11CD5A543C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9F5AC9-F4AF-4BE9-B173-E0EFE6A74C3A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3"/>
            <a:ext cx="880981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06" y="5005762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18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47" y="453441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4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121848" y="49072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205504" y="605471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407844" y="605471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448300" y="5215144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659740" y="62403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>
            <a:off x="4878547" y="5214354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473115" y="5418357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931149" y="3346232"/>
            <a:ext cx="4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4994039" y="2749550"/>
            <a:ext cx="466961" cy="217805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19967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2484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5E5C48-DBAB-4754-AD16-26ED7EDC1E66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618BFA-4E88-4C2F-B1B7-451EDE2DE40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BDA2A8-63F3-414B-9319-2654F842AA0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0455B3-BF27-458B-9A85-188462327EE7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96FF0-8729-45D6-9109-E32C45D0F111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DD995A-3133-468C-932B-878517E00D65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9">
            <a:extLst>
              <a:ext uri="{FF2B5EF4-FFF2-40B4-BE49-F238E27FC236}">
                <a16:creationId xmlns:a16="http://schemas.microsoft.com/office/drawing/2014/main" id="{EEA4A204-DCFE-4F87-BDB3-09E7A64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39" y="4542508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74138-B5F3-48AA-AC8F-0A31402AEF00}"/>
              </a:ext>
            </a:extLst>
          </p:cNvPr>
          <p:cNvSpPr/>
          <p:nvPr/>
        </p:nvSpPr>
        <p:spPr>
          <a:xfrm>
            <a:off x="6312296" y="491861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92B3BC-4567-4575-A793-88A1724AA3D2}"/>
              </a:ext>
            </a:extLst>
          </p:cNvPr>
          <p:cNvCxnSpPr>
            <a:cxnSpLocks/>
          </p:cNvCxnSpPr>
          <p:nvPr/>
        </p:nvCxnSpPr>
        <p:spPr>
          <a:xfrm flipV="1">
            <a:off x="6593672" y="5223068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290A13-D8C9-463B-A738-EA1A65F6610B}"/>
              </a:ext>
            </a:extLst>
          </p:cNvPr>
          <p:cNvCxnSpPr>
            <a:cxnSpLocks/>
          </p:cNvCxnSpPr>
          <p:nvPr/>
        </p:nvCxnSpPr>
        <p:spPr>
          <a:xfrm>
            <a:off x="5659740" y="46147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9F006D-4460-4440-B891-760396017626}"/>
              </a:ext>
            </a:extLst>
          </p:cNvPr>
          <p:cNvCxnSpPr>
            <a:cxnSpLocks/>
          </p:cNvCxnSpPr>
          <p:nvPr/>
        </p:nvCxnSpPr>
        <p:spPr>
          <a:xfrm>
            <a:off x="6856036" y="5223068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94BA7E-8F4C-4C77-ABEC-89CED460ECC8}"/>
              </a:ext>
            </a:extLst>
          </p:cNvPr>
          <p:cNvCxnSpPr>
            <a:cxnSpLocks/>
          </p:cNvCxnSpPr>
          <p:nvPr/>
        </p:nvCxnSpPr>
        <p:spPr>
          <a:xfrm flipH="1">
            <a:off x="3336887" y="2132346"/>
            <a:ext cx="1147920" cy="74411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C81E21C-A64D-4EC2-A819-14D2AE6C45DF}"/>
              </a:ext>
            </a:extLst>
          </p:cNvPr>
          <p:cNvCxnSpPr>
            <a:cxnSpLocks/>
          </p:cNvCxnSpPr>
          <p:nvPr/>
        </p:nvCxnSpPr>
        <p:spPr>
          <a:xfrm flipH="1" flipV="1">
            <a:off x="7351100" y="1936038"/>
            <a:ext cx="1366050" cy="1050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9">
            <a:extLst>
              <a:ext uri="{FF2B5EF4-FFF2-40B4-BE49-F238E27FC236}">
                <a16:creationId xmlns:a16="http://schemas.microsoft.com/office/drawing/2014/main" id="{E0D7B2CE-327C-4795-B9A7-A94FC99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9">
            <a:extLst>
              <a:ext uri="{FF2B5EF4-FFF2-40B4-BE49-F238E27FC236}">
                <a16:creationId xmlns:a16="http://schemas.microsoft.com/office/drawing/2014/main" id="{C073F74C-D24B-4998-BD0C-59B97120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>
            <a:extLst>
              <a:ext uri="{FF2B5EF4-FFF2-40B4-BE49-F238E27FC236}">
                <a16:creationId xmlns:a16="http://schemas.microsoft.com/office/drawing/2014/main" id="{05A78551-812C-4778-B1BA-075F6150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9">
            <a:extLst>
              <a:ext uri="{FF2B5EF4-FFF2-40B4-BE49-F238E27FC236}">
                <a16:creationId xmlns:a16="http://schemas.microsoft.com/office/drawing/2014/main" id="{8B2693A8-03C0-4E8C-B807-DCEC3657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9">
            <a:extLst>
              <a:ext uri="{FF2B5EF4-FFF2-40B4-BE49-F238E27FC236}">
                <a16:creationId xmlns:a16="http://schemas.microsoft.com/office/drawing/2014/main" id="{BB5B2BD3-24DA-419D-AD90-29811E8D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4B8435AF-3AD6-4272-A590-552C2C17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7608A2C-D330-464B-A194-524B6F3887C3}"/>
              </a:ext>
            </a:extLst>
          </p:cNvPr>
          <p:cNvSpPr/>
          <p:nvPr/>
        </p:nvSpPr>
        <p:spPr>
          <a:xfrm>
            <a:off x="5632785" y="5201730"/>
            <a:ext cx="783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/Test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39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4232733" y="2287273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2904294" y="258991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4" y="2756945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1322654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3672516" y="2537500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1506693" y="187466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3375647" y="1874669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1467226" y="2537132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1651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51826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5895545" y="260427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6611850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2157" y="3362040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6884" y="3200556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6647768" y="215166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8158579" y="253521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8909147" y="2534666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8977770" y="2151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3888385" y="355053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6688758" y="2554225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9179578" y="3425327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777202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€56 (3x)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493054" y="210963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29" y="204707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254679" y="260665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391968" y="3611462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820699" y="540425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687505" y="3245835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219324" y="322001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  <p:sp>
        <p:nvSpPr>
          <p:cNvPr id="73" name="Folded Corner 14">
            <a:extLst>
              <a:ext uri="{FF2B5EF4-FFF2-40B4-BE49-F238E27FC236}">
                <a16:creationId xmlns:a16="http://schemas.microsoft.com/office/drawing/2014/main" id="{1B4E6C6D-89CB-4748-8F7A-CE8B2D29DA27}"/>
              </a:ext>
            </a:extLst>
          </p:cNvPr>
          <p:cNvSpPr/>
          <p:nvPr/>
        </p:nvSpPr>
        <p:spPr>
          <a:xfrm>
            <a:off x="11122391" y="269900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F45CCE-57E0-441E-B3F4-0DB1EEA5AB52}"/>
              </a:ext>
            </a:extLst>
          </p:cNvPr>
          <p:cNvSpPr/>
          <p:nvPr/>
        </p:nvSpPr>
        <p:spPr>
          <a:xfrm>
            <a:off x="10999410" y="327949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sp>
        <p:nvSpPr>
          <p:cNvPr id="75" name="Folded Corner 14">
            <a:extLst>
              <a:ext uri="{FF2B5EF4-FFF2-40B4-BE49-F238E27FC236}">
                <a16:creationId xmlns:a16="http://schemas.microsoft.com/office/drawing/2014/main" id="{3EF5CB5F-6931-4377-A46D-657EC050D5DB}"/>
              </a:ext>
            </a:extLst>
          </p:cNvPr>
          <p:cNvSpPr/>
          <p:nvPr/>
        </p:nvSpPr>
        <p:spPr>
          <a:xfrm>
            <a:off x="4099370" y="2754856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CA9EE9-3943-46A8-AD24-CF78322FF6D3}"/>
              </a:ext>
            </a:extLst>
          </p:cNvPr>
          <p:cNvSpPr/>
          <p:nvPr/>
        </p:nvSpPr>
        <p:spPr>
          <a:xfrm>
            <a:off x="3976389" y="3335345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568</Words>
  <Application>Microsoft Office PowerPoint</Application>
  <PresentationFormat>Widescreen</PresentationFormat>
  <Paragraphs>360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61</cp:revision>
  <dcterms:created xsi:type="dcterms:W3CDTF">2017-12-10T11:07:30Z</dcterms:created>
  <dcterms:modified xsi:type="dcterms:W3CDTF">2019-03-22T21:51:36Z</dcterms:modified>
</cp:coreProperties>
</file>