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76" r:id="rId2"/>
  </p:sldMasterIdLst>
  <p:notesMasterIdLst>
    <p:notesMasterId r:id="rId36"/>
  </p:notesMasterIdLst>
  <p:sldIdLst>
    <p:sldId id="276" r:id="rId3"/>
    <p:sldId id="274" r:id="rId4"/>
    <p:sldId id="270" r:id="rId5"/>
    <p:sldId id="277" r:id="rId6"/>
    <p:sldId id="271" r:id="rId7"/>
    <p:sldId id="288" r:id="rId8"/>
    <p:sldId id="272" r:id="rId9"/>
    <p:sldId id="319" r:id="rId10"/>
    <p:sldId id="371" r:id="rId11"/>
    <p:sldId id="273" r:id="rId12"/>
    <p:sldId id="289" r:id="rId13"/>
    <p:sldId id="318" r:id="rId14"/>
    <p:sldId id="278" r:id="rId15"/>
    <p:sldId id="279" r:id="rId16"/>
    <p:sldId id="291" r:id="rId17"/>
    <p:sldId id="292" r:id="rId18"/>
    <p:sldId id="293" r:id="rId19"/>
    <p:sldId id="280" r:id="rId20"/>
    <p:sldId id="281" r:id="rId21"/>
    <p:sldId id="283" r:id="rId22"/>
    <p:sldId id="294" r:id="rId23"/>
    <p:sldId id="296" r:id="rId24"/>
    <p:sldId id="297" r:id="rId25"/>
    <p:sldId id="298" r:id="rId26"/>
    <p:sldId id="299" r:id="rId27"/>
    <p:sldId id="300" r:id="rId28"/>
    <p:sldId id="305" r:id="rId29"/>
    <p:sldId id="303" r:id="rId30"/>
    <p:sldId id="304" r:id="rId31"/>
    <p:sldId id="316" r:id="rId32"/>
    <p:sldId id="315" r:id="rId33"/>
    <p:sldId id="301" r:id="rId34"/>
    <p:sldId id="27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F1FB"/>
    <a:srgbClr val="005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课程成绩</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4-C122-44F9-98B8-13217C9F79A7}"/>
              </c:ext>
            </c:extLst>
          </c:dPt>
          <c:dPt>
            <c:idx val="1"/>
            <c:bubble3D val="0"/>
            <c:spPr>
              <a:solidFill>
                <a:schemeClr val="accent2"/>
              </a:solidFill>
              <a:ln w="19050">
                <a:noFill/>
              </a:ln>
              <a:effectLst/>
            </c:spPr>
            <c:extLst>
              <c:ext xmlns:c16="http://schemas.microsoft.com/office/drawing/2014/chart" uri="{C3380CC4-5D6E-409C-BE32-E72D297353CC}">
                <c16:uniqueId val="{00000003-C122-44F9-98B8-13217C9F79A7}"/>
              </c:ext>
            </c:extLst>
          </c:dPt>
          <c:dPt>
            <c:idx val="2"/>
            <c:bubble3D val="0"/>
            <c:spPr>
              <a:solidFill>
                <a:schemeClr val="accent3"/>
              </a:solidFill>
              <a:ln w="19050">
                <a:noFill/>
              </a:ln>
              <a:effectLst/>
            </c:spPr>
            <c:extLst>
              <c:ext xmlns:c16="http://schemas.microsoft.com/office/drawing/2014/chart" uri="{C3380CC4-5D6E-409C-BE32-E72D297353CC}">
                <c16:uniqueId val="{00000002-C122-44F9-98B8-13217C9F79A7}"/>
              </c:ext>
            </c:extLst>
          </c:dPt>
          <c:dLbls>
            <c:dLbl>
              <c:idx val="0"/>
              <c:layout>
                <c:manualLayout>
                  <c:x val="-4.6855780097918485E-2"/>
                  <c:y val="0.1651304647434507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22-44F9-98B8-13217C9F79A7}"/>
                </c:ext>
              </c:extLst>
            </c:dLbl>
            <c:dLbl>
              <c:idx val="1"/>
              <c:layout>
                <c:manualLayout>
                  <c:x val="-0.11307988097820598"/>
                  <c:y val="4.4747167522935071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122-44F9-98B8-13217C9F79A7}"/>
                </c:ext>
              </c:extLst>
            </c:dLbl>
            <c:dLbl>
              <c:idx val="2"/>
              <c:layout>
                <c:manualLayout>
                  <c:x val="0.13438126789762297"/>
                  <c:y val="-2.251107144986027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122-44F9-98B8-13217C9F79A7}"/>
                </c:ext>
              </c:extLst>
            </c:dLbl>
            <c:spPr>
              <a:noFill/>
              <a:ln>
                <a:noFill/>
              </a:ln>
              <a:effectLst/>
            </c:spPr>
            <c:txPr>
              <a:bodyPr rot="0" spcFirstLastPara="1" vertOverflow="ellipsis" vert="horz" wrap="square" anchor="ctr" anchorCtr="1"/>
              <a:lstStyle/>
              <a:p>
                <a:pPr>
                  <a:defRPr sz="1197" b="0" i="0" u="none" strike="noStrike" kern="1200" baseline="0">
                    <a:solidFill>
                      <a:schemeClr val="accent4">
                        <a:lumMod val="60000"/>
                        <a:lumOff val="40000"/>
                      </a:schemeClr>
                    </a:solidFill>
                    <a:latin typeface="等线" panose="02010600030101010101" pitchFamily="2" charset="-122"/>
                    <a:ea typeface="等线" panose="02010600030101010101" pitchFamily="2" charset="-122"/>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平时成绩</c:v>
                </c:pt>
                <c:pt idx="1">
                  <c:v>实验成绩</c:v>
                </c:pt>
                <c:pt idx="2">
                  <c:v>考试成绩</c:v>
                </c:pt>
              </c:strCache>
            </c:strRef>
          </c:cat>
          <c:val>
            <c:numRef>
              <c:f>Sheet1!$B$2:$B$4</c:f>
              <c:numCache>
                <c:formatCode>0%</c:formatCode>
                <c:ptCount val="3"/>
                <c:pt idx="0">
                  <c:v>0.1</c:v>
                </c:pt>
                <c:pt idx="1">
                  <c:v>0.3</c:v>
                </c:pt>
                <c:pt idx="2">
                  <c:v>0.6</c:v>
                </c:pt>
              </c:numCache>
            </c:numRef>
          </c:val>
          <c:extLst>
            <c:ext xmlns:c16="http://schemas.microsoft.com/office/drawing/2014/chart" uri="{C3380CC4-5D6E-409C-BE32-E72D297353CC}">
              <c16:uniqueId val="{00000000-C122-44F9-98B8-13217C9F79A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0482328193415422"/>
          <c:y val="9.3517524789711703E-2"/>
          <c:w val="0.10711780942892332"/>
          <c:h val="0.1289907647028318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accent4">
                  <a:lumMod val="60000"/>
                  <a:lumOff val="40000"/>
                </a:schemeClr>
              </a:solidFill>
              <a:latin typeface="等线" panose="02010600030101010101" pitchFamily="2" charset="-122"/>
              <a:ea typeface="等线" panose="02010600030101010101" pitchFamily="2"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accent4">
              <a:lumMod val="60000"/>
              <a:lumOff val="40000"/>
            </a:schemeClr>
          </a:solidFill>
          <a:latin typeface="等线" panose="02010600030101010101" pitchFamily="2" charset="-122"/>
          <a:ea typeface="等线" panose="02010600030101010101" pitchFamily="2"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B21D0-2A02-4747-8E1A-A2A29B0D1EB6}" type="datetimeFigureOut">
              <a:rPr lang="zh-CN" altLang="en-US" smtClean="0"/>
              <a:t>2022/11/14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38898-F463-42D8-B02F-96C382A55AB5}" type="slidenum">
              <a:rPr lang="zh-CN" altLang="en-US" smtClean="0"/>
              <a:t>‹#›</a:t>
            </a:fld>
            <a:endParaRPr lang="zh-CN" altLang="en-US"/>
          </a:p>
        </p:txBody>
      </p:sp>
    </p:spTree>
    <p:extLst>
      <p:ext uri="{BB962C8B-B14F-4D97-AF65-F5344CB8AC3E}">
        <p14:creationId xmlns:p14="http://schemas.microsoft.com/office/powerpoint/2010/main" val="4016885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9</a:t>
            </a:fld>
            <a:endParaRPr lang="zh-CN" altLang="en-US" dirty="0"/>
          </a:p>
        </p:txBody>
      </p:sp>
    </p:spTree>
    <p:extLst>
      <p:ext uri="{BB962C8B-B14F-4D97-AF65-F5344CB8AC3E}">
        <p14:creationId xmlns:p14="http://schemas.microsoft.com/office/powerpoint/2010/main" val="1276941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0E9C9D-898E-49D3-9D1F-7862021C1A8B}"/>
              </a:ext>
            </a:extLst>
          </p:cNvPr>
          <p:cNvSpPr/>
          <p:nvPr/>
        </p:nvSpPr>
        <p:spPr>
          <a:xfrm>
            <a:off x="11466972" y="3726160"/>
            <a:ext cx="36000" cy="324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27D7ECF7-3DC1-CCA1-BBF1-2B58223F3EF3}"/>
              </a:ext>
            </a:extLst>
          </p:cNvPr>
          <p:cNvCxnSpPr>
            <a:cxnSpLocks/>
          </p:cNvCxnSpPr>
          <p:nvPr/>
        </p:nvCxnSpPr>
        <p:spPr>
          <a:xfrm flipH="1">
            <a:off x="5373666" y="3429000"/>
            <a:ext cx="6147777" cy="0"/>
          </a:xfrm>
          <a:prstGeom prst="line">
            <a:avLst/>
          </a:prstGeom>
          <a:ln w="19050">
            <a:solidFill>
              <a:schemeClr val="accent5"/>
            </a:solidFill>
          </a:ln>
        </p:spPr>
        <p:style>
          <a:lnRef idx="1">
            <a:schemeClr val="accent4"/>
          </a:lnRef>
          <a:fillRef idx="0">
            <a:schemeClr val="accent4"/>
          </a:fillRef>
          <a:effectRef idx="0">
            <a:schemeClr val="accent4"/>
          </a:effectRef>
          <a:fontRef idx="minor">
            <a:schemeClr val="tx1"/>
          </a:fontRef>
        </p:style>
      </p:cxnSp>
      <p:sp>
        <p:nvSpPr>
          <p:cNvPr id="5" name="文本框 4">
            <a:extLst>
              <a:ext uri="{FF2B5EF4-FFF2-40B4-BE49-F238E27FC236}">
                <a16:creationId xmlns:a16="http://schemas.microsoft.com/office/drawing/2014/main" id="{D9A877D4-E7F6-5469-D646-5EE607A4D841}"/>
              </a:ext>
            </a:extLst>
          </p:cNvPr>
          <p:cNvSpPr txBox="1"/>
          <p:nvPr/>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pic>
        <p:nvPicPr>
          <p:cNvPr id="6" name="图片 5" descr="黑暗里有星球&#10;&#10;中度可信度描述已自动生成">
            <a:extLst>
              <a:ext uri="{FF2B5EF4-FFF2-40B4-BE49-F238E27FC236}">
                <a16:creationId xmlns:a16="http://schemas.microsoft.com/office/drawing/2014/main" id="{1726DB8F-132E-EC95-FD41-FD64F08A3603}"/>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22500" y="2397293"/>
            <a:ext cx="3625206" cy="2181231"/>
          </a:xfrm>
          <a:prstGeom prst="rect">
            <a:avLst/>
          </a:prstGeom>
        </p:spPr>
      </p:pic>
      <p:sp>
        <p:nvSpPr>
          <p:cNvPr id="2" name="矩形 1">
            <a:extLst>
              <a:ext uri="{FF2B5EF4-FFF2-40B4-BE49-F238E27FC236}">
                <a16:creationId xmlns:a16="http://schemas.microsoft.com/office/drawing/2014/main" id="{13C05C1C-80EA-8087-5B33-38FD29F56F0F}"/>
              </a:ext>
            </a:extLst>
          </p:cNvPr>
          <p:cNvSpPr/>
          <p:nvPr userDrawn="1"/>
        </p:nvSpPr>
        <p:spPr>
          <a:xfrm>
            <a:off x="11466972" y="3726160"/>
            <a:ext cx="36000" cy="324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A93610AC-C09E-D870-55B3-F7380FA87AA6}"/>
              </a:ext>
            </a:extLst>
          </p:cNvPr>
          <p:cNvCxnSpPr>
            <a:cxnSpLocks/>
          </p:cNvCxnSpPr>
          <p:nvPr userDrawn="1"/>
        </p:nvCxnSpPr>
        <p:spPr>
          <a:xfrm flipH="1">
            <a:off x="5373666" y="3429000"/>
            <a:ext cx="6147777" cy="0"/>
          </a:xfrm>
          <a:prstGeom prst="line">
            <a:avLst/>
          </a:prstGeom>
          <a:ln w="19050">
            <a:solidFill>
              <a:schemeClr val="accent5"/>
            </a:solidFill>
          </a:ln>
        </p:spPr>
        <p:style>
          <a:lnRef idx="1">
            <a:schemeClr val="accent4"/>
          </a:lnRef>
          <a:fillRef idx="0">
            <a:schemeClr val="accent4"/>
          </a:fillRef>
          <a:effectRef idx="0">
            <a:schemeClr val="accent4"/>
          </a:effectRef>
          <a:fontRef idx="minor">
            <a:schemeClr val="tx1"/>
          </a:fontRef>
        </p:style>
      </p:cxnSp>
      <p:sp>
        <p:nvSpPr>
          <p:cNvPr id="8" name="文本框 7">
            <a:extLst>
              <a:ext uri="{FF2B5EF4-FFF2-40B4-BE49-F238E27FC236}">
                <a16:creationId xmlns:a16="http://schemas.microsoft.com/office/drawing/2014/main" id="{BD5E936F-B06A-3454-6C99-7AB613ED07E1}"/>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pic>
        <p:nvPicPr>
          <p:cNvPr id="9" name="图片 8" descr="黑暗里有星球&#10;&#10;中度可信度描述已自动生成">
            <a:extLst>
              <a:ext uri="{FF2B5EF4-FFF2-40B4-BE49-F238E27FC236}">
                <a16:creationId xmlns:a16="http://schemas.microsoft.com/office/drawing/2014/main" id="{F6F4CE70-96B4-B0E2-F9C7-8CD71A9DD53B}"/>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22500" y="2397293"/>
            <a:ext cx="3625206" cy="2181231"/>
          </a:xfrm>
          <a:prstGeom prst="rect">
            <a:avLst/>
          </a:prstGeom>
        </p:spPr>
      </p:pic>
    </p:spTree>
    <p:extLst>
      <p:ext uri="{BB962C8B-B14F-4D97-AF65-F5344CB8AC3E}">
        <p14:creationId xmlns:p14="http://schemas.microsoft.com/office/powerpoint/2010/main" val="3107299199"/>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副标题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B1748D8-265B-8C58-DEBE-751BC14DAF28}"/>
              </a:ext>
            </a:extLst>
          </p:cNvPr>
          <p:cNvSpPr>
            <a:spLocks noGrp="1"/>
          </p:cNvSpPr>
          <p:nvPr>
            <p:ph type="dt" sz="half" idx="10"/>
          </p:nvPr>
        </p:nvSpPr>
        <p:spPr/>
        <p:txBody>
          <a:bodyPr/>
          <a:lstStyle/>
          <a:p>
            <a:fld id="{2C82492E-791E-4EB7-BE21-F4AF5194511A}" type="datetimeFigureOut">
              <a:rPr lang="zh-CN" altLang="en-US" smtClean="0"/>
              <a:t>2022/11/14</a:t>
            </a:fld>
            <a:endParaRPr lang="zh-CN" altLang="en-US"/>
          </a:p>
        </p:txBody>
      </p:sp>
      <p:sp>
        <p:nvSpPr>
          <p:cNvPr id="4" name="页脚占位符 3">
            <a:extLst>
              <a:ext uri="{FF2B5EF4-FFF2-40B4-BE49-F238E27FC236}">
                <a16:creationId xmlns:a16="http://schemas.microsoft.com/office/drawing/2014/main" id="{012FF27A-B1D6-2993-43B4-4D8D067CE5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0FE58A-F113-92C5-14CB-E1605A0D2780}"/>
              </a:ext>
            </a:extLst>
          </p:cNvPr>
          <p:cNvSpPr>
            <a:spLocks noGrp="1"/>
          </p:cNvSpPr>
          <p:nvPr>
            <p:ph type="sldNum" sz="quarter" idx="12"/>
          </p:nvPr>
        </p:nvSpPr>
        <p:spPr/>
        <p:txBody>
          <a:bodyPr/>
          <a:lstStyle/>
          <a:p>
            <a:fld id="{3BB4FCB1-60AC-4B60-9958-0500E289E35E}" type="slidenum">
              <a:rPr lang="zh-CN" altLang="en-US" smtClean="0"/>
              <a:t>‹#›</a:t>
            </a:fld>
            <a:endParaRPr lang="zh-CN" altLang="en-US"/>
          </a:p>
        </p:txBody>
      </p:sp>
      <p:sp>
        <p:nvSpPr>
          <p:cNvPr id="6" name="任意多边形: 形状 5">
            <a:extLst>
              <a:ext uri="{FF2B5EF4-FFF2-40B4-BE49-F238E27FC236}">
                <a16:creationId xmlns:a16="http://schemas.microsoft.com/office/drawing/2014/main" id="{51C619E0-CFD1-49E7-A291-0DD6829DD073}"/>
              </a:ext>
            </a:extLst>
          </p:cNvPr>
          <p:cNvSpPr/>
          <p:nvPr userDrawn="1"/>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CFE2431-2565-EA3C-8667-46836011B576}"/>
              </a:ext>
            </a:extLst>
          </p:cNvPr>
          <p:cNvSpPr txBox="1"/>
          <p:nvPr userDrawn="1"/>
        </p:nvSpPr>
        <p:spPr>
          <a:xfrm>
            <a:off x="8377706" y="784897"/>
            <a:ext cx="3814294" cy="77251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rPr>
              <a:t>C</a:t>
            </a:r>
            <a:endParaRPr kumimoji="0" lang="zh-CN" altLang="en-US"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文本框 7">
            <a:extLst>
              <a:ext uri="{FF2B5EF4-FFF2-40B4-BE49-F238E27FC236}">
                <a16:creationId xmlns:a16="http://schemas.microsoft.com/office/drawing/2014/main" id="{023F6C1B-2F3D-7AE7-08CE-11D74FE7DFBE}"/>
              </a:ext>
            </a:extLst>
          </p:cNvPr>
          <p:cNvSpPr txBox="1"/>
          <p:nvPr userDrawn="1"/>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1011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0011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p:txBody>
      </p:sp>
    </p:spTree>
    <p:extLst>
      <p:ext uri="{BB962C8B-B14F-4D97-AF65-F5344CB8AC3E}">
        <p14:creationId xmlns:p14="http://schemas.microsoft.com/office/powerpoint/2010/main" val="365197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940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101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结尾页">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34FF0D-966C-7954-5408-7E9C25DF3D83}"/>
              </a:ext>
            </a:extLst>
          </p:cNvPr>
          <p:cNvSpPr txBox="1"/>
          <p:nvPr userDrawn="1"/>
        </p:nvSpPr>
        <p:spPr>
          <a:xfrm>
            <a:off x="8377706" y="784897"/>
            <a:ext cx="5246854" cy="7725192"/>
          </a:xfrm>
          <a:prstGeom prst="rect">
            <a:avLst/>
          </a:prstGeom>
          <a:noFill/>
        </p:spPr>
        <p:txBody>
          <a:bodyPr wrap="square" rtlCol="0">
            <a:spAutoFit/>
          </a:bodyPr>
          <a:lstStyle/>
          <a:p>
            <a:r>
              <a:rPr lang="en-US" altLang="zh-CN" sz="49600" dirty="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5" name="文本框 4">
            <a:extLst>
              <a:ext uri="{FF2B5EF4-FFF2-40B4-BE49-F238E27FC236}">
                <a16:creationId xmlns:a16="http://schemas.microsoft.com/office/drawing/2014/main" id="{A6FE70C4-16E1-9679-9051-B75575C20052}"/>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1011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p:txBody>
      </p:sp>
    </p:spTree>
    <p:extLst>
      <p:ext uri="{BB962C8B-B14F-4D97-AF65-F5344CB8AC3E}">
        <p14:creationId xmlns:p14="http://schemas.microsoft.com/office/powerpoint/2010/main" val="1756235291"/>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仅标题版式">
    <p:bg>
      <p:bgPr>
        <a:solidFill>
          <a:schemeClr val="accent2">
            <a:alpha val="10000"/>
          </a:schemeClr>
        </a:solidFill>
        <a:effectLst/>
      </p:bgPr>
    </p:bg>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59AEA5EC-1278-421B-6B17-5BE78AEC06B9}"/>
              </a:ext>
            </a:extLst>
          </p:cNvPr>
          <p:cNvGrpSpPr/>
          <p:nvPr/>
        </p:nvGrpSpPr>
        <p:grpSpPr>
          <a:xfrm>
            <a:off x="10130155" y="5546725"/>
            <a:ext cx="938530" cy="292100"/>
            <a:chOff x="10948" y="3069"/>
            <a:chExt cx="778" cy="242"/>
          </a:xfrm>
        </p:grpSpPr>
        <p:sp>
          <p:nvSpPr>
            <p:cNvPr id="10" name="箭头: V 形 9">
              <a:extLst>
                <a:ext uri="{FF2B5EF4-FFF2-40B4-BE49-F238E27FC236}">
                  <a16:creationId xmlns:a16="http://schemas.microsoft.com/office/drawing/2014/main" id="{A453FD03-BE6E-1B9E-93A8-031AFB27CF48}"/>
                </a:ext>
              </a:extLst>
            </p:cNvPr>
            <p:cNvSpPr/>
            <p:nvPr/>
          </p:nvSpPr>
          <p:spPr>
            <a:xfrm>
              <a:off x="10948"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cs typeface="思源黑体 CN Medium" panose="020B0600000000000000" charset="-122"/>
              </a:endParaRPr>
            </a:p>
          </p:txBody>
        </p:sp>
        <p:sp>
          <p:nvSpPr>
            <p:cNvPr id="11" name="箭头: V 形 10">
              <a:extLst>
                <a:ext uri="{FF2B5EF4-FFF2-40B4-BE49-F238E27FC236}">
                  <a16:creationId xmlns:a16="http://schemas.microsoft.com/office/drawing/2014/main" id="{F9CE5AAD-14C6-0EF2-EF7F-B34B3C3DB07D}"/>
                </a:ext>
              </a:extLst>
            </p:cNvPr>
            <p:cNvSpPr/>
            <p:nvPr/>
          </p:nvSpPr>
          <p:spPr>
            <a:xfrm>
              <a:off x="11216"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dirty="0">
                <a:cs typeface="思源黑体 CN Medium" panose="020B0600000000000000" charset="-122"/>
                <a:sym typeface="+mn-ea"/>
              </a:endParaRPr>
            </a:p>
          </p:txBody>
        </p:sp>
        <p:sp>
          <p:nvSpPr>
            <p:cNvPr id="12" name="箭头: V 形 11">
              <a:extLst>
                <a:ext uri="{FF2B5EF4-FFF2-40B4-BE49-F238E27FC236}">
                  <a16:creationId xmlns:a16="http://schemas.microsoft.com/office/drawing/2014/main" id="{A5BF2867-C4E4-574E-D086-D08802F9D7FA}"/>
                </a:ext>
              </a:extLst>
            </p:cNvPr>
            <p:cNvSpPr/>
            <p:nvPr/>
          </p:nvSpPr>
          <p:spPr>
            <a:xfrm>
              <a:off x="11484"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dirty="0">
                <a:cs typeface="思源黑体 CN Medium" panose="020B0600000000000000" charset="-122"/>
                <a:sym typeface="+mn-ea"/>
              </a:endParaRPr>
            </a:p>
          </p:txBody>
        </p:sp>
      </p:grpSp>
      <p:grpSp>
        <p:nvGrpSpPr>
          <p:cNvPr id="15" name="组合 14">
            <a:extLst>
              <a:ext uri="{FF2B5EF4-FFF2-40B4-BE49-F238E27FC236}">
                <a16:creationId xmlns:a16="http://schemas.microsoft.com/office/drawing/2014/main" id="{65B68664-B51D-F298-82B2-6A3C6B231791}"/>
              </a:ext>
            </a:extLst>
          </p:cNvPr>
          <p:cNvGrpSpPr/>
          <p:nvPr/>
        </p:nvGrpSpPr>
        <p:grpSpPr>
          <a:xfrm>
            <a:off x="775461" y="6201414"/>
            <a:ext cx="439810" cy="162669"/>
            <a:chOff x="846220" y="6201414"/>
            <a:chExt cx="439810" cy="162669"/>
          </a:xfrm>
        </p:grpSpPr>
        <p:sp>
          <p:nvSpPr>
            <p:cNvPr id="16" name="矩形: 圆角 15">
              <a:extLst>
                <a:ext uri="{FF2B5EF4-FFF2-40B4-BE49-F238E27FC236}">
                  <a16:creationId xmlns:a16="http://schemas.microsoft.com/office/drawing/2014/main" id="{EDBDA2AC-9D69-0BB1-78B6-997AC6C3F32B}"/>
                </a:ext>
              </a:extLst>
            </p:cNvPr>
            <p:cNvSpPr/>
            <p:nvPr/>
          </p:nvSpPr>
          <p:spPr>
            <a:xfrm>
              <a:off x="846220" y="6201414"/>
              <a:ext cx="162669" cy="162669"/>
            </a:xfrm>
            <a:prstGeom prst="roundRect">
              <a:avLst>
                <a:gd name="adj" fmla="val 50000"/>
              </a:avLst>
            </a:prstGeom>
            <a:solidFill>
              <a:schemeClr val="bg1"/>
            </a:solidFill>
            <a:ln>
              <a:noFill/>
            </a:ln>
            <a:effectLst>
              <a:outerShdw blurRad="63500" sx="102000" sy="102000" algn="ctr" rotWithShape="0">
                <a:schemeClr val="tx2">
                  <a:lumMod val="75000"/>
                  <a:lumOff val="2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17" name="矩形: 圆角 16">
              <a:extLst>
                <a:ext uri="{FF2B5EF4-FFF2-40B4-BE49-F238E27FC236}">
                  <a16:creationId xmlns:a16="http://schemas.microsoft.com/office/drawing/2014/main" id="{EAF4466D-D28E-4EDC-03DD-950578BE89B1}"/>
                </a:ext>
              </a:extLst>
            </p:cNvPr>
            <p:cNvSpPr/>
            <p:nvPr/>
          </p:nvSpPr>
          <p:spPr>
            <a:xfrm>
              <a:off x="1123361" y="6201414"/>
              <a:ext cx="162669" cy="162669"/>
            </a:xfrm>
            <a:prstGeom prst="roundRect">
              <a:avLst>
                <a:gd name="adj" fmla="val 50000"/>
              </a:avLst>
            </a:prstGeom>
            <a:solidFill>
              <a:schemeClr val="accent4"/>
            </a:solidFill>
            <a:ln>
              <a:noFill/>
            </a:ln>
            <a:effectLst>
              <a:outerShdw blurRad="63500" sx="102000" sy="102000" algn="ctr" rotWithShape="0">
                <a:schemeClr val="tx2">
                  <a:lumMod val="75000"/>
                  <a:lumOff val="2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18" name="箭头: V 形 17">
              <a:extLst>
                <a:ext uri="{FF2B5EF4-FFF2-40B4-BE49-F238E27FC236}">
                  <a16:creationId xmlns:a16="http://schemas.microsoft.com/office/drawing/2014/main" id="{BF3641BB-8D9E-B123-2E59-9F85B234DE76}"/>
                </a:ext>
              </a:extLst>
            </p:cNvPr>
            <p:cNvSpPr/>
            <p:nvPr/>
          </p:nvSpPr>
          <p:spPr>
            <a:xfrm>
              <a:off x="1167575" y="6245628"/>
              <a:ext cx="74241" cy="7424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ExtraLight" panose="020B0200000000000000" pitchFamily="34" charset="-122"/>
                <a:cs typeface="+mn-cs"/>
              </a:endParaRPr>
            </a:p>
          </p:txBody>
        </p:sp>
        <p:sp>
          <p:nvSpPr>
            <p:cNvPr id="19" name="箭头: V 形 18">
              <a:extLst>
                <a:ext uri="{FF2B5EF4-FFF2-40B4-BE49-F238E27FC236}">
                  <a16:creationId xmlns:a16="http://schemas.microsoft.com/office/drawing/2014/main" id="{AEBA9D47-9D81-3AB7-FA98-44C853C73E14}"/>
                </a:ext>
              </a:extLst>
            </p:cNvPr>
            <p:cNvSpPr/>
            <p:nvPr/>
          </p:nvSpPr>
          <p:spPr>
            <a:xfrm flipH="1">
              <a:off x="890434" y="6245628"/>
              <a:ext cx="74241" cy="74241"/>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ExtraLight" panose="020B0200000000000000" pitchFamily="34" charset="-122"/>
                <a:cs typeface="+mn-cs"/>
              </a:endParaRPr>
            </a:p>
          </p:txBody>
        </p:sp>
      </p:grpSp>
      <p:sp>
        <p:nvSpPr>
          <p:cNvPr id="20" name="文本框 19">
            <a:extLst>
              <a:ext uri="{FF2B5EF4-FFF2-40B4-BE49-F238E27FC236}">
                <a16:creationId xmlns:a16="http://schemas.microsoft.com/office/drawing/2014/main" id="{9A7BF89D-3871-A33E-0A03-73AF7D4583EC}"/>
              </a:ext>
            </a:extLst>
          </p:cNvPr>
          <p:cNvSpPr txBox="1"/>
          <p:nvPr/>
        </p:nvSpPr>
        <p:spPr>
          <a:xfrm>
            <a:off x="10465490" y="204133"/>
            <a:ext cx="1342121" cy="434416"/>
          </a:xfrm>
          <a:prstGeom prst="rect">
            <a:avLst/>
          </a:prstGeom>
          <a:noFill/>
          <a:effectLst/>
        </p:spPr>
        <p:txBody>
          <a:bodyPr wrap="square" lIns="0" tIns="0" rIns="0" bIns="0" rtlCol="0" anchor="ctr">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accent1"/>
                </a:solidFill>
                <a:effectLst/>
                <a:uLnTx/>
                <a:uFillTx/>
                <a:latin typeface="思源黑体 CN ExtraLight"/>
                <a:ea typeface="思源黑体 CN ExtraLight"/>
                <a:cs typeface="思源黑体 CN Bold" panose="020B0800000000000000" charset="-122"/>
              </a:rPr>
              <a:t>OfficePLUS</a:t>
            </a:r>
            <a:endParaRPr kumimoji="0" sz="1200" b="0" i="0" u="none" strike="noStrike" kern="1200" cap="none" spc="0" normalizeH="0" baseline="0" noProof="0" dirty="0">
              <a:ln>
                <a:noFill/>
              </a:ln>
              <a:solidFill>
                <a:schemeClr val="accent1"/>
              </a:solidFill>
              <a:effectLst/>
              <a:uLnTx/>
              <a:uFillTx/>
              <a:latin typeface="思源黑体 CN ExtraLight"/>
              <a:ea typeface="思源黑体 CN ExtraLight"/>
              <a:cs typeface="思源黑体 CN Bold" panose="020B0800000000000000" charset="-122"/>
            </a:endParaRPr>
          </a:p>
        </p:txBody>
      </p:sp>
      <p:sp>
        <p:nvSpPr>
          <p:cNvPr id="24" name="任意多边形: 形状 23">
            <a:extLst>
              <a:ext uri="{FF2B5EF4-FFF2-40B4-BE49-F238E27FC236}">
                <a16:creationId xmlns:a16="http://schemas.microsoft.com/office/drawing/2014/main" id="{6F4B7DDB-A147-E4CD-712B-E3826C43F2E1}"/>
              </a:ext>
            </a:extLst>
          </p:cNvPr>
          <p:cNvSpPr/>
          <p:nvPr/>
        </p:nvSpPr>
        <p:spPr>
          <a:xfrm>
            <a:off x="8867412" y="3596867"/>
            <a:ext cx="3324588" cy="3261133"/>
          </a:xfrm>
          <a:custGeom>
            <a:avLst/>
            <a:gdLst>
              <a:gd name="connsiteX0" fmla="*/ 2066902 w 3324588"/>
              <a:gd name="connsiteY0" fmla="*/ 891125 h 3261133"/>
              <a:gd name="connsiteX1" fmla="*/ 891124 w 3324588"/>
              <a:gd name="connsiteY1" fmla="*/ 2066903 h 3261133"/>
              <a:gd name="connsiteX2" fmla="*/ 2066902 w 3324588"/>
              <a:gd name="connsiteY2" fmla="*/ 3242681 h 3261133"/>
              <a:gd name="connsiteX3" fmla="*/ 3242680 w 3324588"/>
              <a:gd name="connsiteY3" fmla="*/ 2066903 h 3261133"/>
              <a:gd name="connsiteX4" fmla="*/ 2066902 w 3324588"/>
              <a:gd name="connsiteY4" fmla="*/ 891125 h 3261133"/>
              <a:gd name="connsiteX5" fmla="*/ 2066903 w 3324588"/>
              <a:gd name="connsiteY5" fmla="*/ 0 h 3261133"/>
              <a:gd name="connsiteX6" fmla="*/ 3222528 w 3324588"/>
              <a:gd name="connsiteY6" fmla="*/ 352995 h 3261133"/>
              <a:gd name="connsiteX7" fmla="*/ 3324588 w 3324588"/>
              <a:gd name="connsiteY7" fmla="*/ 429314 h 3261133"/>
              <a:gd name="connsiteX8" fmla="*/ 3324588 w 3324588"/>
              <a:gd name="connsiteY8" fmla="*/ 3261133 h 3261133"/>
              <a:gd name="connsiteX9" fmla="*/ 381863 w 3324588"/>
              <a:gd name="connsiteY9" fmla="*/ 3261133 h 3261133"/>
              <a:gd name="connsiteX10" fmla="*/ 352995 w 3324588"/>
              <a:gd name="connsiteY10" fmla="*/ 3222528 h 3261133"/>
              <a:gd name="connsiteX11" fmla="*/ 0 w 3324588"/>
              <a:gd name="connsiteY11" fmla="*/ 2066903 h 3261133"/>
              <a:gd name="connsiteX12" fmla="*/ 2066903 w 3324588"/>
              <a:gd name="connsiteY12" fmla="*/ 0 h 326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4588" h="3261133">
                <a:moveTo>
                  <a:pt x="2066902" y="891125"/>
                </a:moveTo>
                <a:cubicBezTo>
                  <a:pt x="1417538" y="891125"/>
                  <a:pt x="891124" y="1417539"/>
                  <a:pt x="891124" y="2066903"/>
                </a:cubicBezTo>
                <a:cubicBezTo>
                  <a:pt x="891124" y="2716267"/>
                  <a:pt x="1417538" y="3242681"/>
                  <a:pt x="2066902" y="3242681"/>
                </a:cubicBezTo>
                <a:cubicBezTo>
                  <a:pt x="2716266" y="3242681"/>
                  <a:pt x="3242680" y="2716267"/>
                  <a:pt x="3242680" y="2066903"/>
                </a:cubicBezTo>
                <a:cubicBezTo>
                  <a:pt x="3242680" y="1417539"/>
                  <a:pt x="2716266" y="891125"/>
                  <a:pt x="2066902" y="891125"/>
                </a:cubicBezTo>
                <a:close/>
                <a:moveTo>
                  <a:pt x="2066903" y="0"/>
                </a:moveTo>
                <a:cubicBezTo>
                  <a:pt x="2494973" y="0"/>
                  <a:pt x="2892648" y="130132"/>
                  <a:pt x="3222528" y="352995"/>
                </a:cubicBezTo>
                <a:lnTo>
                  <a:pt x="3324588" y="429314"/>
                </a:lnTo>
                <a:lnTo>
                  <a:pt x="3324588" y="3261133"/>
                </a:lnTo>
                <a:lnTo>
                  <a:pt x="381863" y="3261133"/>
                </a:lnTo>
                <a:lnTo>
                  <a:pt x="352995" y="3222528"/>
                </a:lnTo>
                <a:cubicBezTo>
                  <a:pt x="130132" y="2892648"/>
                  <a:pt x="0" y="2494973"/>
                  <a:pt x="0" y="2066903"/>
                </a:cubicBezTo>
                <a:cubicBezTo>
                  <a:pt x="0" y="925384"/>
                  <a:pt x="925384" y="0"/>
                  <a:pt x="2066903" y="0"/>
                </a:cubicBezTo>
                <a:close/>
              </a:path>
            </a:pathLst>
          </a:custGeom>
          <a:gradFill flip="none" rotWithShape="1">
            <a:gsLst>
              <a:gs pos="20000">
                <a:schemeClr val="accent2">
                  <a:alpha val="0"/>
                </a:schemeClr>
              </a:gs>
              <a:gs pos="100000">
                <a:schemeClr val="accent1">
                  <a:alpha val="20000"/>
                </a:schemeClr>
              </a:gs>
            </a:gsLst>
            <a:lin ang="2700000" scaled="1"/>
            <a:tileRect/>
          </a:gradFill>
          <a:ln>
            <a:noFill/>
          </a:ln>
          <a:effectLst>
            <a:outerShdw blurRad="127000" dist="254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a:solidFill>
                <a:schemeClr val="tx1"/>
              </a:solidFill>
            </a:endParaRPr>
          </a:p>
        </p:txBody>
      </p:sp>
      <p:sp>
        <p:nvSpPr>
          <p:cNvPr id="25" name="任意多边形: 形状 24">
            <a:extLst>
              <a:ext uri="{FF2B5EF4-FFF2-40B4-BE49-F238E27FC236}">
                <a16:creationId xmlns:a16="http://schemas.microsoft.com/office/drawing/2014/main" id="{3F1A8453-8128-308B-49F7-3D5B5F1CD94C}"/>
              </a:ext>
            </a:extLst>
          </p:cNvPr>
          <p:cNvSpPr/>
          <p:nvPr/>
        </p:nvSpPr>
        <p:spPr>
          <a:xfrm rot="18063595">
            <a:off x="26859" y="-1438618"/>
            <a:ext cx="3363831" cy="3640501"/>
          </a:xfrm>
          <a:custGeom>
            <a:avLst/>
            <a:gdLst>
              <a:gd name="connsiteX0" fmla="*/ 1127219 w 3216389"/>
              <a:gd name="connsiteY0" fmla="*/ 0 h 3480932"/>
              <a:gd name="connsiteX1" fmla="*/ 3216389 w 3216389"/>
              <a:gd name="connsiteY1" fmla="*/ 3468742 h 3480932"/>
              <a:gd name="connsiteX2" fmla="*/ 2974968 w 3216389"/>
              <a:gd name="connsiteY2" fmla="*/ 3480932 h 3480932"/>
              <a:gd name="connsiteX3" fmla="*/ 9582 w 3216389"/>
              <a:gd name="connsiteY3" fmla="*/ 804924 h 3480932"/>
              <a:gd name="connsiteX4" fmla="*/ 0 w 3216389"/>
              <a:gd name="connsiteY4" fmla="*/ 678907 h 348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6389" h="3480932">
                <a:moveTo>
                  <a:pt x="1127219" y="0"/>
                </a:moveTo>
                <a:lnTo>
                  <a:pt x="3216389" y="3468742"/>
                </a:lnTo>
                <a:lnTo>
                  <a:pt x="2974968" y="3480932"/>
                </a:lnTo>
                <a:cubicBezTo>
                  <a:pt x="1431621" y="3480932"/>
                  <a:pt x="162228" y="2307998"/>
                  <a:pt x="9582" y="804924"/>
                </a:cubicBezTo>
                <a:lnTo>
                  <a:pt x="0" y="678907"/>
                </a:lnTo>
                <a:close/>
              </a:path>
            </a:pathLst>
          </a:custGeom>
          <a:noFill/>
          <a:ln>
            <a:gradFill flip="none" rotWithShape="1">
              <a:gsLst>
                <a:gs pos="42000">
                  <a:schemeClr val="accent2">
                    <a:alpha val="0"/>
                  </a:schemeClr>
                </a:gs>
                <a:gs pos="100000">
                  <a:schemeClr val="accent1"/>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solidFill>
                <a:schemeClr val="tx1"/>
              </a:solidFill>
            </a:endParaRPr>
          </a:p>
        </p:txBody>
      </p:sp>
      <p:sp>
        <p:nvSpPr>
          <p:cNvPr id="26" name="任意多边形: 形状 25">
            <a:extLst>
              <a:ext uri="{FF2B5EF4-FFF2-40B4-BE49-F238E27FC236}">
                <a16:creationId xmlns:a16="http://schemas.microsoft.com/office/drawing/2014/main" id="{0D57E1D8-1A5D-93B6-7742-1FF22FABDC01}"/>
              </a:ext>
            </a:extLst>
          </p:cNvPr>
          <p:cNvSpPr/>
          <p:nvPr/>
        </p:nvSpPr>
        <p:spPr>
          <a:xfrm>
            <a:off x="0" y="0"/>
            <a:ext cx="3944173" cy="1851692"/>
          </a:xfrm>
          <a:custGeom>
            <a:avLst/>
            <a:gdLst>
              <a:gd name="connsiteX0" fmla="*/ 0 w 3944173"/>
              <a:gd name="connsiteY0" fmla="*/ 0 h 1851692"/>
              <a:gd name="connsiteX1" fmla="*/ 3944173 w 3944173"/>
              <a:gd name="connsiteY1" fmla="*/ 0 h 1851692"/>
              <a:gd name="connsiteX2" fmla="*/ 3912860 w 3944173"/>
              <a:gd name="connsiteY2" fmla="*/ 85553 h 1851692"/>
              <a:gd name="connsiteX3" fmla="*/ 1248375 w 3944173"/>
              <a:gd name="connsiteY3" fmla="*/ 1851692 h 1851692"/>
              <a:gd name="connsiteX4" fmla="*/ 122783 w 3944173"/>
              <a:gd name="connsiteY4" fmla="*/ 1624446 h 1851692"/>
              <a:gd name="connsiteX5" fmla="*/ 0 w 3944173"/>
              <a:gd name="connsiteY5" fmla="*/ 1565298 h 185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4173" h="1851692">
                <a:moveTo>
                  <a:pt x="0" y="0"/>
                </a:moveTo>
                <a:lnTo>
                  <a:pt x="3944173" y="0"/>
                </a:lnTo>
                <a:lnTo>
                  <a:pt x="3912860" y="85553"/>
                </a:lnTo>
                <a:cubicBezTo>
                  <a:pt x="3473871" y="1123439"/>
                  <a:pt x="2446170" y="1851692"/>
                  <a:pt x="1248375" y="1851692"/>
                </a:cubicBezTo>
                <a:cubicBezTo>
                  <a:pt x="849110" y="1851692"/>
                  <a:pt x="468745" y="1770775"/>
                  <a:pt x="122783" y="1624446"/>
                </a:cubicBezTo>
                <a:lnTo>
                  <a:pt x="0" y="1565298"/>
                </a:lnTo>
                <a:close/>
              </a:path>
            </a:pathLst>
          </a:custGeom>
          <a:gradFill flip="none" rotWithShape="1">
            <a:gsLst>
              <a:gs pos="0">
                <a:schemeClr val="accent1">
                  <a:alpha val="40000"/>
                </a:schemeClr>
              </a:gs>
              <a:gs pos="100000">
                <a:schemeClr val="accent2">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solidFill>
                <a:schemeClr val="tx1"/>
              </a:solidFill>
            </a:endParaRPr>
          </a:p>
        </p:txBody>
      </p:sp>
      <p:grpSp>
        <p:nvGrpSpPr>
          <p:cNvPr id="2" name="组合 1">
            <a:extLst>
              <a:ext uri="{FF2B5EF4-FFF2-40B4-BE49-F238E27FC236}">
                <a16:creationId xmlns:a16="http://schemas.microsoft.com/office/drawing/2014/main" id="{ACD0B260-9BBD-307B-79E9-EA70D886DD76}"/>
              </a:ext>
            </a:extLst>
          </p:cNvPr>
          <p:cNvGrpSpPr/>
          <p:nvPr userDrawn="1"/>
        </p:nvGrpSpPr>
        <p:grpSpPr>
          <a:xfrm>
            <a:off x="10130155" y="5546725"/>
            <a:ext cx="938530" cy="292100"/>
            <a:chOff x="10948" y="3069"/>
            <a:chExt cx="778" cy="242"/>
          </a:xfrm>
        </p:grpSpPr>
        <p:sp>
          <p:nvSpPr>
            <p:cNvPr id="3" name="箭头: V 形 2">
              <a:extLst>
                <a:ext uri="{FF2B5EF4-FFF2-40B4-BE49-F238E27FC236}">
                  <a16:creationId xmlns:a16="http://schemas.microsoft.com/office/drawing/2014/main" id="{0AE7AD6A-2777-9BA7-FC18-7C10814406D4}"/>
                </a:ext>
              </a:extLst>
            </p:cNvPr>
            <p:cNvSpPr/>
            <p:nvPr/>
          </p:nvSpPr>
          <p:spPr>
            <a:xfrm>
              <a:off x="10948"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endParaRPr lang="zh-CN" altLang="en-US" dirty="0">
                <a:cs typeface="思源黑体 CN Medium" panose="020B0600000000000000" charset="-122"/>
              </a:endParaRPr>
            </a:p>
          </p:txBody>
        </p:sp>
        <p:sp>
          <p:nvSpPr>
            <p:cNvPr id="4" name="箭头: V 形 3">
              <a:extLst>
                <a:ext uri="{FF2B5EF4-FFF2-40B4-BE49-F238E27FC236}">
                  <a16:creationId xmlns:a16="http://schemas.microsoft.com/office/drawing/2014/main" id="{7DC17163-62B8-692A-3835-51F71DDB9B76}"/>
                </a:ext>
              </a:extLst>
            </p:cNvPr>
            <p:cNvSpPr/>
            <p:nvPr/>
          </p:nvSpPr>
          <p:spPr>
            <a:xfrm>
              <a:off x="11216"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dirty="0">
                <a:cs typeface="思源黑体 CN Medium" panose="020B0600000000000000" charset="-122"/>
                <a:sym typeface="+mn-ea"/>
              </a:endParaRPr>
            </a:p>
          </p:txBody>
        </p:sp>
        <p:sp>
          <p:nvSpPr>
            <p:cNvPr id="5" name="箭头: V 形 4">
              <a:extLst>
                <a:ext uri="{FF2B5EF4-FFF2-40B4-BE49-F238E27FC236}">
                  <a16:creationId xmlns:a16="http://schemas.microsoft.com/office/drawing/2014/main" id="{150A72BC-6CEC-2524-EE82-54871F293ADA}"/>
                </a:ext>
              </a:extLst>
            </p:cNvPr>
            <p:cNvSpPr/>
            <p:nvPr/>
          </p:nvSpPr>
          <p:spPr>
            <a:xfrm>
              <a:off x="11484"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buClrTx/>
                <a:buSzTx/>
                <a:buFontTx/>
              </a:pPr>
              <a:endParaRPr lang="zh-CN" altLang="en-US" dirty="0">
                <a:cs typeface="思源黑体 CN Medium" panose="020B0600000000000000" charset="-122"/>
                <a:sym typeface="+mn-ea"/>
              </a:endParaRPr>
            </a:p>
          </p:txBody>
        </p:sp>
      </p:grpSp>
      <p:grpSp>
        <p:nvGrpSpPr>
          <p:cNvPr id="6" name="组合 5">
            <a:extLst>
              <a:ext uri="{FF2B5EF4-FFF2-40B4-BE49-F238E27FC236}">
                <a16:creationId xmlns:a16="http://schemas.microsoft.com/office/drawing/2014/main" id="{9E10FF02-E635-4E5F-30B3-65AE77702DC9}"/>
              </a:ext>
            </a:extLst>
          </p:cNvPr>
          <p:cNvGrpSpPr/>
          <p:nvPr userDrawn="1"/>
        </p:nvGrpSpPr>
        <p:grpSpPr>
          <a:xfrm>
            <a:off x="775461" y="6201414"/>
            <a:ext cx="439810" cy="162669"/>
            <a:chOff x="846220" y="6201414"/>
            <a:chExt cx="439810" cy="162669"/>
          </a:xfrm>
        </p:grpSpPr>
        <p:sp>
          <p:nvSpPr>
            <p:cNvPr id="7" name="矩形: 圆角 6">
              <a:extLst>
                <a:ext uri="{FF2B5EF4-FFF2-40B4-BE49-F238E27FC236}">
                  <a16:creationId xmlns:a16="http://schemas.microsoft.com/office/drawing/2014/main" id="{78DB5BDB-CC30-9E2E-38DA-858F714D0FFC}"/>
                </a:ext>
              </a:extLst>
            </p:cNvPr>
            <p:cNvSpPr/>
            <p:nvPr/>
          </p:nvSpPr>
          <p:spPr>
            <a:xfrm>
              <a:off x="846220" y="6201414"/>
              <a:ext cx="162669" cy="162669"/>
            </a:xfrm>
            <a:prstGeom prst="roundRect">
              <a:avLst>
                <a:gd name="adj" fmla="val 50000"/>
              </a:avLst>
            </a:prstGeom>
            <a:solidFill>
              <a:schemeClr val="bg1"/>
            </a:solidFill>
            <a:ln>
              <a:noFill/>
            </a:ln>
            <a:effectLst>
              <a:outerShdw blurRad="63500" sx="102000" sy="102000" algn="ctr" rotWithShape="0">
                <a:schemeClr val="tx2">
                  <a:lumMod val="75000"/>
                  <a:lumOff val="2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矩形: 圆角 7">
              <a:extLst>
                <a:ext uri="{FF2B5EF4-FFF2-40B4-BE49-F238E27FC236}">
                  <a16:creationId xmlns:a16="http://schemas.microsoft.com/office/drawing/2014/main" id="{2299F3D9-59C2-F65A-1789-2B4D77831E76}"/>
                </a:ext>
              </a:extLst>
            </p:cNvPr>
            <p:cNvSpPr/>
            <p:nvPr/>
          </p:nvSpPr>
          <p:spPr>
            <a:xfrm>
              <a:off x="1123361" y="6201414"/>
              <a:ext cx="162669" cy="162669"/>
            </a:xfrm>
            <a:prstGeom prst="roundRect">
              <a:avLst>
                <a:gd name="adj" fmla="val 50000"/>
              </a:avLst>
            </a:prstGeom>
            <a:solidFill>
              <a:schemeClr val="accent4"/>
            </a:solidFill>
            <a:ln>
              <a:noFill/>
            </a:ln>
            <a:effectLst>
              <a:outerShdw blurRad="63500" sx="102000" sy="102000" algn="ctr" rotWithShape="0">
                <a:schemeClr val="tx2">
                  <a:lumMod val="75000"/>
                  <a:lumOff val="2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13" name="箭头: V 形 12">
              <a:extLst>
                <a:ext uri="{FF2B5EF4-FFF2-40B4-BE49-F238E27FC236}">
                  <a16:creationId xmlns:a16="http://schemas.microsoft.com/office/drawing/2014/main" id="{08731C27-364F-F75F-1B9D-C920AC8CDA7D}"/>
                </a:ext>
              </a:extLst>
            </p:cNvPr>
            <p:cNvSpPr/>
            <p:nvPr/>
          </p:nvSpPr>
          <p:spPr>
            <a:xfrm>
              <a:off x="1167575" y="6245628"/>
              <a:ext cx="74241" cy="74241"/>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ExtraLight" panose="020B0200000000000000" pitchFamily="34" charset="-122"/>
                <a:cs typeface="+mn-cs"/>
              </a:endParaRPr>
            </a:p>
          </p:txBody>
        </p:sp>
        <p:sp>
          <p:nvSpPr>
            <p:cNvPr id="14" name="箭头: V 形 13">
              <a:extLst>
                <a:ext uri="{FF2B5EF4-FFF2-40B4-BE49-F238E27FC236}">
                  <a16:creationId xmlns:a16="http://schemas.microsoft.com/office/drawing/2014/main" id="{7711A496-7A6F-B772-C8B3-1CDB48911C94}"/>
                </a:ext>
              </a:extLst>
            </p:cNvPr>
            <p:cNvSpPr/>
            <p:nvPr/>
          </p:nvSpPr>
          <p:spPr>
            <a:xfrm flipH="1">
              <a:off x="890434" y="6245628"/>
              <a:ext cx="74241" cy="74241"/>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7F7F7F"/>
                </a:solidFill>
                <a:effectLst/>
                <a:uLnTx/>
                <a:uFillTx/>
                <a:latin typeface="思源黑体 CN Bold" panose="020B0800000000000000" pitchFamily="34" charset="-122"/>
                <a:ea typeface="思源黑体 CN ExtraLight" panose="020B0200000000000000" pitchFamily="34" charset="-122"/>
                <a:cs typeface="+mn-cs"/>
              </a:endParaRPr>
            </a:p>
          </p:txBody>
        </p:sp>
      </p:grpSp>
      <p:sp>
        <p:nvSpPr>
          <p:cNvPr id="21" name="文本框 20">
            <a:extLst>
              <a:ext uri="{FF2B5EF4-FFF2-40B4-BE49-F238E27FC236}">
                <a16:creationId xmlns:a16="http://schemas.microsoft.com/office/drawing/2014/main" id="{86E3587D-D94F-97F5-7E04-5C0503D3FAAD}"/>
              </a:ext>
            </a:extLst>
          </p:cNvPr>
          <p:cNvSpPr txBox="1"/>
          <p:nvPr userDrawn="1"/>
        </p:nvSpPr>
        <p:spPr>
          <a:xfrm>
            <a:off x="10465490" y="204133"/>
            <a:ext cx="1342121" cy="434416"/>
          </a:xfrm>
          <a:prstGeom prst="rect">
            <a:avLst/>
          </a:prstGeom>
          <a:noFill/>
          <a:effectLst/>
        </p:spPr>
        <p:txBody>
          <a:bodyPr wrap="square" lIns="0" tIns="0" rIns="0" bIns="0" rtlCol="0" anchor="ctr">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accent1"/>
                </a:solidFill>
                <a:effectLst/>
                <a:uLnTx/>
                <a:uFillTx/>
                <a:latin typeface="思源黑体 CN ExtraLight"/>
                <a:ea typeface="思源黑体 CN ExtraLight"/>
                <a:cs typeface="思源黑体 CN Bold" panose="020B0800000000000000" charset="-122"/>
              </a:rPr>
              <a:t>OfficePLUS</a:t>
            </a:r>
            <a:endParaRPr kumimoji="0" sz="1200" b="0" i="0" u="none" strike="noStrike" kern="1200" cap="none" spc="0" normalizeH="0" baseline="0" noProof="0" dirty="0">
              <a:ln>
                <a:noFill/>
              </a:ln>
              <a:solidFill>
                <a:schemeClr val="accent1"/>
              </a:solidFill>
              <a:effectLst/>
              <a:uLnTx/>
              <a:uFillTx/>
              <a:latin typeface="思源黑体 CN ExtraLight"/>
              <a:ea typeface="思源黑体 CN ExtraLight"/>
              <a:cs typeface="思源黑体 CN Bold" panose="020B0800000000000000" charset="-122"/>
            </a:endParaRPr>
          </a:p>
        </p:txBody>
      </p:sp>
      <p:sp>
        <p:nvSpPr>
          <p:cNvPr id="22" name="任意多边形: 形状 21">
            <a:extLst>
              <a:ext uri="{FF2B5EF4-FFF2-40B4-BE49-F238E27FC236}">
                <a16:creationId xmlns:a16="http://schemas.microsoft.com/office/drawing/2014/main" id="{DA8E280C-B723-E8DB-2217-FCF80B32B456}"/>
              </a:ext>
            </a:extLst>
          </p:cNvPr>
          <p:cNvSpPr/>
          <p:nvPr userDrawn="1"/>
        </p:nvSpPr>
        <p:spPr>
          <a:xfrm>
            <a:off x="8867412" y="3596867"/>
            <a:ext cx="3324588" cy="3261133"/>
          </a:xfrm>
          <a:custGeom>
            <a:avLst/>
            <a:gdLst>
              <a:gd name="connsiteX0" fmla="*/ 2066902 w 3324588"/>
              <a:gd name="connsiteY0" fmla="*/ 891125 h 3261133"/>
              <a:gd name="connsiteX1" fmla="*/ 891124 w 3324588"/>
              <a:gd name="connsiteY1" fmla="*/ 2066903 h 3261133"/>
              <a:gd name="connsiteX2" fmla="*/ 2066902 w 3324588"/>
              <a:gd name="connsiteY2" fmla="*/ 3242681 h 3261133"/>
              <a:gd name="connsiteX3" fmla="*/ 3242680 w 3324588"/>
              <a:gd name="connsiteY3" fmla="*/ 2066903 h 3261133"/>
              <a:gd name="connsiteX4" fmla="*/ 2066902 w 3324588"/>
              <a:gd name="connsiteY4" fmla="*/ 891125 h 3261133"/>
              <a:gd name="connsiteX5" fmla="*/ 2066903 w 3324588"/>
              <a:gd name="connsiteY5" fmla="*/ 0 h 3261133"/>
              <a:gd name="connsiteX6" fmla="*/ 3222528 w 3324588"/>
              <a:gd name="connsiteY6" fmla="*/ 352995 h 3261133"/>
              <a:gd name="connsiteX7" fmla="*/ 3324588 w 3324588"/>
              <a:gd name="connsiteY7" fmla="*/ 429314 h 3261133"/>
              <a:gd name="connsiteX8" fmla="*/ 3324588 w 3324588"/>
              <a:gd name="connsiteY8" fmla="*/ 3261133 h 3261133"/>
              <a:gd name="connsiteX9" fmla="*/ 381863 w 3324588"/>
              <a:gd name="connsiteY9" fmla="*/ 3261133 h 3261133"/>
              <a:gd name="connsiteX10" fmla="*/ 352995 w 3324588"/>
              <a:gd name="connsiteY10" fmla="*/ 3222528 h 3261133"/>
              <a:gd name="connsiteX11" fmla="*/ 0 w 3324588"/>
              <a:gd name="connsiteY11" fmla="*/ 2066903 h 3261133"/>
              <a:gd name="connsiteX12" fmla="*/ 2066903 w 3324588"/>
              <a:gd name="connsiteY12" fmla="*/ 0 h 326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4588" h="3261133">
                <a:moveTo>
                  <a:pt x="2066902" y="891125"/>
                </a:moveTo>
                <a:cubicBezTo>
                  <a:pt x="1417538" y="891125"/>
                  <a:pt x="891124" y="1417539"/>
                  <a:pt x="891124" y="2066903"/>
                </a:cubicBezTo>
                <a:cubicBezTo>
                  <a:pt x="891124" y="2716267"/>
                  <a:pt x="1417538" y="3242681"/>
                  <a:pt x="2066902" y="3242681"/>
                </a:cubicBezTo>
                <a:cubicBezTo>
                  <a:pt x="2716266" y="3242681"/>
                  <a:pt x="3242680" y="2716267"/>
                  <a:pt x="3242680" y="2066903"/>
                </a:cubicBezTo>
                <a:cubicBezTo>
                  <a:pt x="3242680" y="1417539"/>
                  <a:pt x="2716266" y="891125"/>
                  <a:pt x="2066902" y="891125"/>
                </a:cubicBezTo>
                <a:close/>
                <a:moveTo>
                  <a:pt x="2066903" y="0"/>
                </a:moveTo>
                <a:cubicBezTo>
                  <a:pt x="2494973" y="0"/>
                  <a:pt x="2892648" y="130132"/>
                  <a:pt x="3222528" y="352995"/>
                </a:cubicBezTo>
                <a:lnTo>
                  <a:pt x="3324588" y="429314"/>
                </a:lnTo>
                <a:lnTo>
                  <a:pt x="3324588" y="3261133"/>
                </a:lnTo>
                <a:lnTo>
                  <a:pt x="381863" y="3261133"/>
                </a:lnTo>
                <a:lnTo>
                  <a:pt x="352995" y="3222528"/>
                </a:lnTo>
                <a:cubicBezTo>
                  <a:pt x="130132" y="2892648"/>
                  <a:pt x="0" y="2494973"/>
                  <a:pt x="0" y="2066903"/>
                </a:cubicBezTo>
                <a:cubicBezTo>
                  <a:pt x="0" y="925384"/>
                  <a:pt x="925384" y="0"/>
                  <a:pt x="2066903" y="0"/>
                </a:cubicBezTo>
                <a:close/>
              </a:path>
            </a:pathLst>
          </a:custGeom>
          <a:gradFill flip="none" rotWithShape="1">
            <a:gsLst>
              <a:gs pos="20000">
                <a:schemeClr val="accent2">
                  <a:alpha val="0"/>
                </a:schemeClr>
              </a:gs>
              <a:gs pos="100000">
                <a:schemeClr val="accent1">
                  <a:alpha val="20000"/>
                </a:schemeClr>
              </a:gs>
            </a:gsLst>
            <a:lin ang="2700000" scaled="1"/>
            <a:tileRect/>
          </a:gradFill>
          <a:ln>
            <a:noFill/>
          </a:ln>
          <a:effectLst>
            <a:outerShdw blurRad="127000" dist="254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a:solidFill>
                <a:schemeClr val="tx1"/>
              </a:solidFill>
            </a:endParaRPr>
          </a:p>
        </p:txBody>
      </p:sp>
      <p:sp>
        <p:nvSpPr>
          <p:cNvPr id="23" name="任意多边形: 形状 22">
            <a:extLst>
              <a:ext uri="{FF2B5EF4-FFF2-40B4-BE49-F238E27FC236}">
                <a16:creationId xmlns:a16="http://schemas.microsoft.com/office/drawing/2014/main" id="{212B9039-ED08-721F-46C3-5ECD2B9B176D}"/>
              </a:ext>
            </a:extLst>
          </p:cNvPr>
          <p:cNvSpPr/>
          <p:nvPr userDrawn="1"/>
        </p:nvSpPr>
        <p:spPr>
          <a:xfrm rot="18063595">
            <a:off x="26859" y="-1438618"/>
            <a:ext cx="3363831" cy="3640501"/>
          </a:xfrm>
          <a:custGeom>
            <a:avLst/>
            <a:gdLst>
              <a:gd name="connsiteX0" fmla="*/ 1127219 w 3216389"/>
              <a:gd name="connsiteY0" fmla="*/ 0 h 3480932"/>
              <a:gd name="connsiteX1" fmla="*/ 3216389 w 3216389"/>
              <a:gd name="connsiteY1" fmla="*/ 3468742 h 3480932"/>
              <a:gd name="connsiteX2" fmla="*/ 2974968 w 3216389"/>
              <a:gd name="connsiteY2" fmla="*/ 3480932 h 3480932"/>
              <a:gd name="connsiteX3" fmla="*/ 9582 w 3216389"/>
              <a:gd name="connsiteY3" fmla="*/ 804924 h 3480932"/>
              <a:gd name="connsiteX4" fmla="*/ 0 w 3216389"/>
              <a:gd name="connsiteY4" fmla="*/ 678907 h 348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6389" h="3480932">
                <a:moveTo>
                  <a:pt x="1127219" y="0"/>
                </a:moveTo>
                <a:lnTo>
                  <a:pt x="3216389" y="3468742"/>
                </a:lnTo>
                <a:lnTo>
                  <a:pt x="2974968" y="3480932"/>
                </a:lnTo>
                <a:cubicBezTo>
                  <a:pt x="1431621" y="3480932"/>
                  <a:pt x="162228" y="2307998"/>
                  <a:pt x="9582" y="804924"/>
                </a:cubicBezTo>
                <a:lnTo>
                  <a:pt x="0" y="678907"/>
                </a:lnTo>
                <a:close/>
              </a:path>
            </a:pathLst>
          </a:custGeom>
          <a:noFill/>
          <a:ln>
            <a:gradFill flip="none" rotWithShape="1">
              <a:gsLst>
                <a:gs pos="42000">
                  <a:schemeClr val="accent2">
                    <a:alpha val="0"/>
                  </a:schemeClr>
                </a:gs>
                <a:gs pos="100000">
                  <a:schemeClr val="accent1"/>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solidFill>
                <a:schemeClr val="tx1"/>
              </a:solidFill>
            </a:endParaRPr>
          </a:p>
        </p:txBody>
      </p:sp>
      <p:sp>
        <p:nvSpPr>
          <p:cNvPr id="27" name="任意多边形: 形状 26">
            <a:extLst>
              <a:ext uri="{FF2B5EF4-FFF2-40B4-BE49-F238E27FC236}">
                <a16:creationId xmlns:a16="http://schemas.microsoft.com/office/drawing/2014/main" id="{D4CDC3BB-1429-A098-C04F-DD71C2A28C02}"/>
              </a:ext>
            </a:extLst>
          </p:cNvPr>
          <p:cNvSpPr/>
          <p:nvPr userDrawn="1"/>
        </p:nvSpPr>
        <p:spPr>
          <a:xfrm>
            <a:off x="0" y="0"/>
            <a:ext cx="3944173" cy="1851692"/>
          </a:xfrm>
          <a:custGeom>
            <a:avLst/>
            <a:gdLst>
              <a:gd name="connsiteX0" fmla="*/ 0 w 3944173"/>
              <a:gd name="connsiteY0" fmla="*/ 0 h 1851692"/>
              <a:gd name="connsiteX1" fmla="*/ 3944173 w 3944173"/>
              <a:gd name="connsiteY1" fmla="*/ 0 h 1851692"/>
              <a:gd name="connsiteX2" fmla="*/ 3912860 w 3944173"/>
              <a:gd name="connsiteY2" fmla="*/ 85553 h 1851692"/>
              <a:gd name="connsiteX3" fmla="*/ 1248375 w 3944173"/>
              <a:gd name="connsiteY3" fmla="*/ 1851692 h 1851692"/>
              <a:gd name="connsiteX4" fmla="*/ 122783 w 3944173"/>
              <a:gd name="connsiteY4" fmla="*/ 1624446 h 1851692"/>
              <a:gd name="connsiteX5" fmla="*/ 0 w 3944173"/>
              <a:gd name="connsiteY5" fmla="*/ 1565298 h 1851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4173" h="1851692">
                <a:moveTo>
                  <a:pt x="0" y="0"/>
                </a:moveTo>
                <a:lnTo>
                  <a:pt x="3944173" y="0"/>
                </a:lnTo>
                <a:lnTo>
                  <a:pt x="3912860" y="85553"/>
                </a:lnTo>
                <a:cubicBezTo>
                  <a:pt x="3473871" y="1123439"/>
                  <a:pt x="2446170" y="1851692"/>
                  <a:pt x="1248375" y="1851692"/>
                </a:cubicBezTo>
                <a:cubicBezTo>
                  <a:pt x="849110" y="1851692"/>
                  <a:pt x="468745" y="1770775"/>
                  <a:pt x="122783" y="1624446"/>
                </a:cubicBezTo>
                <a:lnTo>
                  <a:pt x="0" y="1565298"/>
                </a:lnTo>
                <a:close/>
              </a:path>
            </a:pathLst>
          </a:custGeom>
          <a:gradFill flip="none" rotWithShape="1">
            <a:gsLst>
              <a:gs pos="0">
                <a:schemeClr val="accent1">
                  <a:alpha val="40000"/>
                </a:schemeClr>
              </a:gs>
              <a:gs pos="100000">
                <a:schemeClr val="accent2">
                  <a:alpha val="0"/>
                </a:schemeClr>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solidFill>
                <a:schemeClr val="tx1"/>
              </a:solidFill>
            </a:endParaRPr>
          </a:p>
        </p:txBody>
      </p:sp>
    </p:spTree>
    <p:extLst>
      <p:ext uri="{BB962C8B-B14F-4D97-AF65-F5344CB8AC3E}">
        <p14:creationId xmlns:p14="http://schemas.microsoft.com/office/powerpoint/2010/main" val="3558502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a:extLst>
              <a:ext uri="{FF2B5EF4-FFF2-40B4-BE49-F238E27FC236}">
                <a16:creationId xmlns:a16="http://schemas.microsoft.com/office/drawing/2014/main" id="{2B6B1E38-92E7-264B-8E89-41E6E84A3B2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a:extLst>
              <a:ext uri="{FF2B5EF4-FFF2-40B4-BE49-F238E27FC236}">
                <a16:creationId xmlns:a16="http://schemas.microsoft.com/office/drawing/2014/main" id="{8FD8A64B-6AD0-3A41-814C-1B63096892A1}"/>
              </a:ext>
            </a:extLst>
          </p:cNvPr>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dirty="0" err="1"/>
              <a:t>OfficePLUS</a:t>
            </a:r>
            <a:endParaRPr kumimoji="1" lang="zh-CN" altLang="en-US" dirty="0"/>
          </a:p>
        </p:txBody>
      </p:sp>
      <p:sp>
        <p:nvSpPr>
          <p:cNvPr id="9" name="文本占位符 8">
            <a:extLst>
              <a:ext uri="{FF2B5EF4-FFF2-40B4-BE49-F238E27FC236}">
                <a16:creationId xmlns:a16="http://schemas.microsoft.com/office/drawing/2014/main" id="{54EE1A10-8007-A34C-90EC-12BF9C0AED67}"/>
              </a:ext>
            </a:extLst>
          </p:cNvPr>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stStyle>
          <a:p>
            <a:pPr lvl="0"/>
            <a:r>
              <a:rPr kumimoji="1" lang="en-US" altLang="zh-CN" dirty="0" err="1"/>
              <a:t>OfficePLUS</a:t>
            </a:r>
            <a:endParaRPr kumimoji="1" lang="zh-CN" altLang="en-US" dirty="0"/>
          </a:p>
        </p:txBody>
      </p:sp>
      <p:sp>
        <p:nvSpPr>
          <p:cNvPr id="10" name="文本占位符 9">
            <a:extLst>
              <a:ext uri="{FF2B5EF4-FFF2-40B4-BE49-F238E27FC236}">
                <a16:creationId xmlns:a16="http://schemas.microsoft.com/office/drawing/2014/main" id="{FCC17F7B-0108-144F-8488-1E2862B90648}"/>
              </a:ext>
            </a:extLst>
          </p:cNvPr>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a:t>OfficePLUS</a:t>
            </a:r>
            <a:endParaRPr kumimoji="1" lang="zh-CN" altLang="en-US"/>
          </a:p>
        </p:txBody>
      </p:sp>
      <p:sp>
        <p:nvSpPr>
          <p:cNvPr id="11" name="文本占位符 10">
            <a:extLst>
              <a:ext uri="{FF2B5EF4-FFF2-40B4-BE49-F238E27FC236}">
                <a16:creationId xmlns:a16="http://schemas.microsoft.com/office/drawing/2014/main" id="{30BB9E0B-0189-FE49-A78C-FE753F2AA793}"/>
              </a:ext>
            </a:extLst>
          </p:cNvPr>
          <p:cNvSpPr>
            <a:spLocks noGrp="1"/>
          </p:cNvSpPr>
          <p:nvPr>
            <p:ph type="body" sz="quarter" idx="10" hasCustomPrompt="1"/>
          </p:nvPr>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a:t>OfficePLUS</a:t>
            </a:r>
            <a:endParaRPr kumimoji="1" lang="zh-CN" altLang="en-US"/>
          </a:p>
        </p:txBody>
      </p:sp>
      <p:sp>
        <p:nvSpPr>
          <p:cNvPr id="6" name="文本占位符 5">
            <a:extLst>
              <a:ext uri="{FF2B5EF4-FFF2-40B4-BE49-F238E27FC236}">
                <a16:creationId xmlns:a16="http://schemas.microsoft.com/office/drawing/2014/main" id="{0794DEC1-0DDB-5444-9DA7-6EDC75F3C898}"/>
              </a:ext>
            </a:extLst>
          </p:cNvPr>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a:t>OfficePLUS</a:t>
            </a:r>
            <a:endParaRPr kumimoji="1" lang="zh-CN" altLang="en-US"/>
          </a:p>
        </p:txBody>
      </p:sp>
      <p:sp>
        <p:nvSpPr>
          <p:cNvPr id="8" name="文本占位符 7">
            <a:extLst>
              <a:ext uri="{FF2B5EF4-FFF2-40B4-BE49-F238E27FC236}">
                <a16:creationId xmlns:a16="http://schemas.microsoft.com/office/drawing/2014/main" id="{2E329B3E-8E5D-6C4F-8355-071113D7373A}"/>
              </a:ext>
            </a:extLst>
          </p:cNvPr>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dirty="0" err="1"/>
              <a:t>OfficePLUS</a:t>
            </a:r>
            <a:endParaRPr kumimoji="1" lang="zh-CN" altLang="en-US" dirty="0"/>
          </a:p>
        </p:txBody>
      </p:sp>
      <p:sp>
        <p:nvSpPr>
          <p:cNvPr id="14" name="文本占位符 13">
            <a:extLst>
              <a:ext uri="{FF2B5EF4-FFF2-40B4-BE49-F238E27FC236}">
                <a16:creationId xmlns:a16="http://schemas.microsoft.com/office/drawing/2014/main" id="{EE8BE598-6F23-D84B-ABD3-65A6F031CF37}"/>
              </a:ext>
            </a:extLst>
          </p:cNvPr>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stStyle>
          <a:p>
            <a:pPr lvl="0"/>
            <a:r>
              <a:rPr kumimoji="1" lang="en-US" altLang="zh-CN" dirty="0" err="1"/>
              <a:t>OfficePLUS</a:t>
            </a:r>
            <a:endParaRPr kumimoji="1" lang="zh-CN" altLang="en-US" dirty="0"/>
          </a:p>
        </p:txBody>
      </p:sp>
    </p:spTree>
    <p:extLst>
      <p:ext uri="{BB962C8B-B14F-4D97-AF65-F5344CB8AC3E}">
        <p14:creationId xmlns:p14="http://schemas.microsoft.com/office/powerpoint/2010/main" val="301946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34FF0D-966C-7954-5408-7E9C25DF3D83}"/>
              </a:ext>
            </a:extLst>
          </p:cNvPr>
          <p:cNvSpPr txBox="1"/>
          <p:nvPr/>
        </p:nvSpPr>
        <p:spPr>
          <a:xfrm>
            <a:off x="8377706" y="784897"/>
            <a:ext cx="9657940" cy="7725192"/>
          </a:xfrm>
          <a:prstGeom prst="rect">
            <a:avLst/>
          </a:prstGeom>
          <a:noFill/>
        </p:spPr>
        <p:txBody>
          <a:bodyPr wrap="square" rtlCol="0">
            <a:spAutoFit/>
          </a:bodyPr>
          <a:lstStyle/>
          <a:p>
            <a:r>
              <a:rPr lang="en-US" altLang="zh-CN" sz="4960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5" name="文本框 4">
            <a:extLst>
              <a:ext uri="{FF2B5EF4-FFF2-40B4-BE49-F238E27FC236}">
                <a16:creationId xmlns:a16="http://schemas.microsoft.com/office/drawing/2014/main" id="{A6FE70C4-16E1-9679-9051-B75575C20052}"/>
              </a:ext>
            </a:extLst>
          </p:cNvPr>
          <p:cNvSpPr txBox="1"/>
          <p:nvPr/>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grpSp>
        <p:nvGrpSpPr>
          <p:cNvPr id="3" name="组合 2">
            <a:extLst>
              <a:ext uri="{FF2B5EF4-FFF2-40B4-BE49-F238E27FC236}">
                <a16:creationId xmlns:a16="http://schemas.microsoft.com/office/drawing/2014/main" id="{BF82C2B0-C955-492C-4BAB-C11E56182EB7}"/>
              </a:ext>
            </a:extLst>
          </p:cNvPr>
          <p:cNvGrpSpPr/>
          <p:nvPr/>
        </p:nvGrpSpPr>
        <p:grpSpPr>
          <a:xfrm>
            <a:off x="368723" y="302085"/>
            <a:ext cx="2617497" cy="646331"/>
            <a:chOff x="362627" y="302085"/>
            <a:chExt cx="2617497" cy="646331"/>
          </a:xfrm>
        </p:grpSpPr>
        <p:sp>
          <p:nvSpPr>
            <p:cNvPr id="10" name="文本框 9">
              <a:extLst>
                <a:ext uri="{FF2B5EF4-FFF2-40B4-BE49-F238E27FC236}">
                  <a16:creationId xmlns:a16="http://schemas.microsoft.com/office/drawing/2014/main" id="{89DD4D87-946F-77CD-D105-6BDB3E28FEBD}"/>
                </a:ext>
              </a:extLst>
            </p:cNvPr>
            <p:cNvSpPr txBox="1"/>
            <p:nvPr/>
          </p:nvSpPr>
          <p:spPr>
            <a:xfrm>
              <a:off x="761974" y="473695"/>
              <a:ext cx="1621502" cy="319292"/>
            </a:xfrm>
            <a:prstGeom prst="rect">
              <a:avLst/>
            </a:prstGeom>
            <a:noFill/>
          </p:spPr>
          <p:txBody>
            <a:bodyPr wrap="square" rtlCol="0">
              <a:noAutofit/>
            </a:bodyPr>
            <a:lstStyle/>
            <a:p>
              <a:r>
                <a:rPr lang="zh-CN" altLang="en-US" sz="2000" spc="300">
                  <a:solidFill>
                    <a:schemeClr val="accent5"/>
                  </a:solidFill>
                  <a:latin typeface="+mj-ea"/>
                  <a:ea typeface="+mj-ea"/>
                </a:rPr>
                <a:t>语言初识</a:t>
              </a:r>
            </a:p>
          </p:txBody>
        </p:sp>
        <p:sp>
          <p:nvSpPr>
            <p:cNvPr id="12" name="矩形 11">
              <a:extLst>
                <a:ext uri="{FF2B5EF4-FFF2-40B4-BE49-F238E27FC236}">
                  <a16:creationId xmlns:a16="http://schemas.microsoft.com/office/drawing/2014/main" id="{A263F2E9-0B4B-E685-CFF3-0441A4ADA9F6}"/>
                </a:ext>
              </a:extLst>
            </p:cNvPr>
            <p:cNvSpPr/>
            <p:nvPr/>
          </p:nvSpPr>
          <p:spPr>
            <a:xfrm>
              <a:off x="2045826" y="558516"/>
              <a:ext cx="36000" cy="216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a:solidFill>
                  <a:schemeClr val="accent5"/>
                </a:solidFill>
              </a:endParaRPr>
            </a:p>
          </p:txBody>
        </p:sp>
        <p:sp>
          <p:nvSpPr>
            <p:cNvPr id="13" name="文本框 12">
              <a:extLst>
                <a:ext uri="{FF2B5EF4-FFF2-40B4-BE49-F238E27FC236}">
                  <a16:creationId xmlns:a16="http://schemas.microsoft.com/office/drawing/2014/main" id="{3FD22A13-EEED-9AFA-E66C-537FD7036918}"/>
                </a:ext>
              </a:extLst>
            </p:cNvPr>
            <p:cNvSpPr txBox="1"/>
            <p:nvPr userDrawn="1"/>
          </p:nvSpPr>
          <p:spPr>
            <a:xfrm>
              <a:off x="362627" y="302085"/>
              <a:ext cx="534141" cy="646331"/>
            </a:xfrm>
            <a:prstGeom prst="rect">
              <a:avLst/>
            </a:prstGeom>
            <a:noFill/>
          </p:spPr>
          <p:txBody>
            <a:bodyPr wrap="square" rtlCol="0">
              <a:spAutoFit/>
            </a:bodyPr>
            <a:lstStyle/>
            <a:p>
              <a:pPr algn="r"/>
              <a:r>
                <a:rPr kumimoji="0" lang="en-US" altLang="zh-CN" sz="3600" b="0" i="0" u="none" strike="noStrike" kern="1200" cap="none" spc="0" normalizeH="0" baseline="0" noProof="0">
                  <a:ln>
                    <a:noFill/>
                  </a:ln>
                  <a:solidFill>
                    <a:schemeClr val="accent5"/>
                  </a:solidFill>
                  <a:effectLst/>
                  <a:uLnTx/>
                  <a:uFillTx/>
                  <a:latin typeface="思源黑体 CN Bold"/>
                  <a:ea typeface="思源黑体 CN Bold"/>
                  <a:cs typeface="+mn-cs"/>
                </a:rPr>
                <a:t>C</a:t>
              </a:r>
              <a:endParaRPr lang="zh-CN" altLang="en-US" sz="2000">
                <a:solidFill>
                  <a:schemeClr val="accent5"/>
                </a:solidFill>
              </a:endParaRPr>
            </a:p>
          </p:txBody>
        </p:sp>
        <p:sp>
          <p:nvSpPr>
            <p:cNvPr id="14" name="文本框 13">
              <a:extLst>
                <a:ext uri="{FF2B5EF4-FFF2-40B4-BE49-F238E27FC236}">
                  <a16:creationId xmlns:a16="http://schemas.microsoft.com/office/drawing/2014/main" id="{6EDAA0DB-C6B1-4802-C168-49C8D42F5A14}"/>
                </a:ext>
              </a:extLst>
            </p:cNvPr>
            <p:cNvSpPr txBox="1"/>
            <p:nvPr userDrawn="1"/>
          </p:nvSpPr>
          <p:spPr>
            <a:xfrm>
              <a:off x="2039730" y="465605"/>
              <a:ext cx="940394" cy="319292"/>
            </a:xfrm>
            <a:prstGeom prst="rect">
              <a:avLst/>
            </a:prstGeom>
            <a:noFill/>
          </p:spPr>
          <p:txBody>
            <a:bodyPr wrap="square" rtlCol="0">
              <a:noAutofit/>
            </a:bodyPr>
            <a:lstStyle/>
            <a:p>
              <a:r>
                <a:rPr lang="zh-CN" altLang="en-US" sz="2000" spc="300">
                  <a:solidFill>
                    <a:schemeClr val="accent5"/>
                  </a:solidFill>
                  <a:latin typeface="+mn-lt"/>
                  <a:ea typeface="+mn-ea"/>
                </a:rPr>
                <a:t>目录</a:t>
              </a:r>
            </a:p>
          </p:txBody>
        </p:sp>
      </p:grpSp>
      <p:sp>
        <p:nvSpPr>
          <p:cNvPr id="2" name="文本框 1">
            <a:extLst>
              <a:ext uri="{FF2B5EF4-FFF2-40B4-BE49-F238E27FC236}">
                <a16:creationId xmlns:a16="http://schemas.microsoft.com/office/drawing/2014/main" id="{A8796007-A8A2-2916-30D5-67F08EF7E294}"/>
              </a:ext>
            </a:extLst>
          </p:cNvPr>
          <p:cNvSpPr txBox="1"/>
          <p:nvPr userDrawn="1"/>
        </p:nvSpPr>
        <p:spPr>
          <a:xfrm>
            <a:off x="8377706" y="784897"/>
            <a:ext cx="9657940" cy="7725192"/>
          </a:xfrm>
          <a:prstGeom prst="rect">
            <a:avLst/>
          </a:prstGeom>
          <a:noFill/>
        </p:spPr>
        <p:txBody>
          <a:bodyPr wrap="square" rtlCol="0">
            <a:spAutoFit/>
          </a:bodyPr>
          <a:lstStyle/>
          <a:p>
            <a:r>
              <a:rPr lang="en-US" altLang="zh-CN" sz="4960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4" name="文本框 3">
            <a:extLst>
              <a:ext uri="{FF2B5EF4-FFF2-40B4-BE49-F238E27FC236}">
                <a16:creationId xmlns:a16="http://schemas.microsoft.com/office/drawing/2014/main" id="{94E1CD84-A7AA-0397-773B-4ECF457E314A}"/>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grpSp>
        <p:nvGrpSpPr>
          <p:cNvPr id="6" name="组合 5">
            <a:extLst>
              <a:ext uri="{FF2B5EF4-FFF2-40B4-BE49-F238E27FC236}">
                <a16:creationId xmlns:a16="http://schemas.microsoft.com/office/drawing/2014/main" id="{678E42E6-E539-6C60-288A-606E145DC846}"/>
              </a:ext>
            </a:extLst>
          </p:cNvPr>
          <p:cNvGrpSpPr/>
          <p:nvPr userDrawn="1"/>
        </p:nvGrpSpPr>
        <p:grpSpPr>
          <a:xfrm>
            <a:off x="368723" y="302085"/>
            <a:ext cx="2617497" cy="646331"/>
            <a:chOff x="362627" y="302085"/>
            <a:chExt cx="2617497" cy="646331"/>
          </a:xfrm>
        </p:grpSpPr>
        <p:sp>
          <p:nvSpPr>
            <p:cNvPr id="7" name="文本框 6">
              <a:extLst>
                <a:ext uri="{FF2B5EF4-FFF2-40B4-BE49-F238E27FC236}">
                  <a16:creationId xmlns:a16="http://schemas.microsoft.com/office/drawing/2014/main" id="{7916915B-DF9E-686C-8812-67BE3E85C12E}"/>
                </a:ext>
              </a:extLst>
            </p:cNvPr>
            <p:cNvSpPr txBox="1"/>
            <p:nvPr/>
          </p:nvSpPr>
          <p:spPr>
            <a:xfrm>
              <a:off x="761974" y="473695"/>
              <a:ext cx="1621502" cy="319292"/>
            </a:xfrm>
            <a:prstGeom prst="rect">
              <a:avLst/>
            </a:prstGeom>
            <a:noFill/>
          </p:spPr>
          <p:txBody>
            <a:bodyPr wrap="square" rtlCol="0">
              <a:noAutofit/>
            </a:bodyPr>
            <a:lstStyle/>
            <a:p>
              <a:r>
                <a:rPr lang="zh-CN" altLang="en-US" sz="2000" spc="300">
                  <a:solidFill>
                    <a:schemeClr val="accent5"/>
                  </a:solidFill>
                  <a:latin typeface="+mj-ea"/>
                  <a:ea typeface="+mj-ea"/>
                </a:rPr>
                <a:t>语言初识</a:t>
              </a:r>
            </a:p>
          </p:txBody>
        </p:sp>
        <p:sp>
          <p:nvSpPr>
            <p:cNvPr id="9" name="矩形 8">
              <a:extLst>
                <a:ext uri="{FF2B5EF4-FFF2-40B4-BE49-F238E27FC236}">
                  <a16:creationId xmlns:a16="http://schemas.microsoft.com/office/drawing/2014/main" id="{12287873-D0B5-A806-F5BB-AAEBD45D2CEA}"/>
                </a:ext>
              </a:extLst>
            </p:cNvPr>
            <p:cNvSpPr/>
            <p:nvPr/>
          </p:nvSpPr>
          <p:spPr>
            <a:xfrm>
              <a:off x="2045826" y="558516"/>
              <a:ext cx="36000" cy="216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a:solidFill>
                  <a:schemeClr val="accent5"/>
                </a:solidFill>
              </a:endParaRPr>
            </a:p>
          </p:txBody>
        </p:sp>
        <p:sp>
          <p:nvSpPr>
            <p:cNvPr id="11" name="文本框 10">
              <a:extLst>
                <a:ext uri="{FF2B5EF4-FFF2-40B4-BE49-F238E27FC236}">
                  <a16:creationId xmlns:a16="http://schemas.microsoft.com/office/drawing/2014/main" id="{209EB82E-1515-3AB3-7403-793E4549848B}"/>
                </a:ext>
              </a:extLst>
            </p:cNvPr>
            <p:cNvSpPr txBox="1"/>
            <p:nvPr userDrawn="1"/>
          </p:nvSpPr>
          <p:spPr>
            <a:xfrm>
              <a:off x="362627" y="302085"/>
              <a:ext cx="534141" cy="646331"/>
            </a:xfrm>
            <a:prstGeom prst="rect">
              <a:avLst/>
            </a:prstGeom>
            <a:noFill/>
          </p:spPr>
          <p:txBody>
            <a:bodyPr wrap="square" rtlCol="0">
              <a:spAutoFit/>
            </a:bodyPr>
            <a:lstStyle/>
            <a:p>
              <a:pPr algn="r"/>
              <a:r>
                <a:rPr kumimoji="0" lang="en-US" altLang="zh-CN" sz="3600" b="0" i="0" u="none" strike="noStrike" kern="1200" cap="none" spc="0" normalizeH="0" baseline="0" noProof="0">
                  <a:ln>
                    <a:noFill/>
                  </a:ln>
                  <a:solidFill>
                    <a:schemeClr val="accent5"/>
                  </a:solidFill>
                  <a:effectLst/>
                  <a:uLnTx/>
                  <a:uFillTx/>
                  <a:latin typeface="思源黑体 CN Bold"/>
                  <a:ea typeface="思源黑体 CN Bold"/>
                  <a:cs typeface="+mn-cs"/>
                </a:rPr>
                <a:t>C</a:t>
              </a:r>
              <a:endParaRPr lang="zh-CN" altLang="en-US" sz="2000">
                <a:solidFill>
                  <a:schemeClr val="accent5"/>
                </a:solidFill>
              </a:endParaRPr>
            </a:p>
          </p:txBody>
        </p:sp>
        <p:sp>
          <p:nvSpPr>
            <p:cNvPr id="15" name="文本框 14">
              <a:extLst>
                <a:ext uri="{FF2B5EF4-FFF2-40B4-BE49-F238E27FC236}">
                  <a16:creationId xmlns:a16="http://schemas.microsoft.com/office/drawing/2014/main" id="{4D3AEA52-C93A-1FE8-8B58-8BCE3176DC08}"/>
                </a:ext>
              </a:extLst>
            </p:cNvPr>
            <p:cNvSpPr txBox="1"/>
            <p:nvPr userDrawn="1"/>
          </p:nvSpPr>
          <p:spPr>
            <a:xfrm>
              <a:off x="2039730" y="465605"/>
              <a:ext cx="940394" cy="319292"/>
            </a:xfrm>
            <a:prstGeom prst="rect">
              <a:avLst/>
            </a:prstGeom>
            <a:noFill/>
          </p:spPr>
          <p:txBody>
            <a:bodyPr wrap="square" rtlCol="0">
              <a:noAutofit/>
            </a:bodyPr>
            <a:lstStyle/>
            <a:p>
              <a:r>
                <a:rPr lang="zh-CN" altLang="en-US" sz="2000" spc="300">
                  <a:solidFill>
                    <a:schemeClr val="accent5"/>
                  </a:solidFill>
                  <a:latin typeface="+mn-lt"/>
                  <a:ea typeface="+mn-ea"/>
                </a:rPr>
                <a:t>目录</a:t>
              </a:r>
            </a:p>
          </p:txBody>
        </p:sp>
      </p:grpSp>
    </p:spTree>
    <p:extLst>
      <p:ext uri="{BB962C8B-B14F-4D97-AF65-F5344CB8AC3E}">
        <p14:creationId xmlns:p14="http://schemas.microsoft.com/office/powerpoint/2010/main" val="1426634286"/>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副标题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B1748D8-265B-8C58-DEBE-751BC14DAF28}"/>
              </a:ext>
            </a:extLst>
          </p:cNvPr>
          <p:cNvSpPr>
            <a:spLocks noGrp="1"/>
          </p:cNvSpPr>
          <p:nvPr>
            <p:ph type="dt" sz="half" idx="10"/>
          </p:nvPr>
        </p:nvSpPr>
        <p:spPr/>
        <p:txBody>
          <a:bodyPr/>
          <a:lstStyle/>
          <a:p>
            <a:fld id="{2C82492E-791E-4EB7-BE21-F4AF5194511A}" type="datetimeFigureOut">
              <a:rPr lang="zh-CN" altLang="en-US" smtClean="0"/>
              <a:t>2022/11/14</a:t>
            </a:fld>
            <a:endParaRPr lang="zh-CN" altLang="en-US"/>
          </a:p>
        </p:txBody>
      </p:sp>
      <p:sp>
        <p:nvSpPr>
          <p:cNvPr id="4" name="页脚占位符 3">
            <a:extLst>
              <a:ext uri="{FF2B5EF4-FFF2-40B4-BE49-F238E27FC236}">
                <a16:creationId xmlns:a16="http://schemas.microsoft.com/office/drawing/2014/main" id="{012FF27A-B1D6-2993-43B4-4D8D067CE5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0FE58A-F113-92C5-14CB-E1605A0D2780}"/>
              </a:ext>
            </a:extLst>
          </p:cNvPr>
          <p:cNvSpPr>
            <a:spLocks noGrp="1"/>
          </p:cNvSpPr>
          <p:nvPr>
            <p:ph type="sldNum" sz="quarter" idx="12"/>
          </p:nvPr>
        </p:nvSpPr>
        <p:spPr/>
        <p:txBody>
          <a:bodyPr/>
          <a:lstStyle/>
          <a:p>
            <a:fld id="{3BB4FCB1-60AC-4B60-9958-0500E289E35E}" type="slidenum">
              <a:rPr lang="zh-CN" altLang="en-US" smtClean="0"/>
              <a:t>‹#›</a:t>
            </a:fld>
            <a:endParaRPr lang="zh-CN" altLang="en-US"/>
          </a:p>
        </p:txBody>
      </p:sp>
      <p:sp>
        <p:nvSpPr>
          <p:cNvPr id="6" name="任意多边形: 形状 5">
            <a:extLst>
              <a:ext uri="{FF2B5EF4-FFF2-40B4-BE49-F238E27FC236}">
                <a16:creationId xmlns:a16="http://schemas.microsoft.com/office/drawing/2014/main" id="{51C619E0-CFD1-49E7-A291-0DD6829DD073}"/>
              </a:ext>
            </a:extLst>
          </p:cNvPr>
          <p:cNvSpPr/>
          <p:nvPr/>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CFE2431-2565-EA3C-8667-46836011B576}"/>
              </a:ext>
            </a:extLst>
          </p:cNvPr>
          <p:cNvSpPr txBox="1"/>
          <p:nvPr/>
        </p:nvSpPr>
        <p:spPr>
          <a:xfrm>
            <a:off x="8377706" y="784897"/>
            <a:ext cx="3814294" cy="77251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rPr>
              <a:t>C</a:t>
            </a:r>
            <a:endParaRPr kumimoji="0" lang="zh-CN" altLang="en-US"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文本框 7">
            <a:extLst>
              <a:ext uri="{FF2B5EF4-FFF2-40B4-BE49-F238E27FC236}">
                <a16:creationId xmlns:a16="http://schemas.microsoft.com/office/drawing/2014/main" id="{023F6C1B-2F3D-7AE7-08CE-11D74FE7DFBE}"/>
              </a:ext>
            </a:extLst>
          </p:cNvPr>
          <p:cNvSpPr txBox="1"/>
          <p:nvPr/>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1011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0011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p:txBody>
      </p:sp>
      <p:sp>
        <p:nvSpPr>
          <p:cNvPr id="2" name="任意多边形: 形状 1">
            <a:extLst>
              <a:ext uri="{FF2B5EF4-FFF2-40B4-BE49-F238E27FC236}">
                <a16:creationId xmlns:a16="http://schemas.microsoft.com/office/drawing/2014/main" id="{4A841C23-7EAC-94C2-ECFB-6EA0553F997B}"/>
              </a:ext>
            </a:extLst>
          </p:cNvPr>
          <p:cNvSpPr/>
          <p:nvPr userDrawn="1"/>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8EA0BFB-FD8A-9DD2-95CD-6E0F9D8A142A}"/>
              </a:ext>
            </a:extLst>
          </p:cNvPr>
          <p:cNvSpPr txBox="1"/>
          <p:nvPr userDrawn="1"/>
        </p:nvSpPr>
        <p:spPr>
          <a:xfrm>
            <a:off x="8377706" y="784897"/>
            <a:ext cx="3814294" cy="77251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rPr>
              <a:t>C</a:t>
            </a:r>
            <a:endParaRPr kumimoji="0" lang="zh-CN" altLang="en-US" sz="49600" b="0" i="0" u="none" strike="noStrike" kern="1200" cap="none" spc="0" normalizeH="0" baseline="0" noProof="0">
              <a:ln>
                <a:noFill/>
              </a:ln>
              <a:solidFill>
                <a:srgbClr val="28A8EA">
                  <a:alpha val="16000"/>
                </a:srgbClr>
              </a:solidFill>
              <a:effectLst/>
              <a:uLnTx/>
              <a:uFillTx/>
              <a:latin typeface="思源黑体 CN Bold" panose="020B0800000000000000" pitchFamily="34" charset="-122"/>
              <a:ea typeface="思源黑体 CN Bold" panose="020B0800000000000000" pitchFamily="34" charset="-122"/>
              <a:cs typeface="+mn-cs"/>
            </a:endParaRPr>
          </a:p>
        </p:txBody>
      </p:sp>
      <p:sp>
        <p:nvSpPr>
          <p:cNvPr id="10" name="文本框 9">
            <a:extLst>
              <a:ext uri="{FF2B5EF4-FFF2-40B4-BE49-F238E27FC236}">
                <a16:creationId xmlns:a16="http://schemas.microsoft.com/office/drawing/2014/main" id="{DF8E552B-7CDA-21FB-E5C7-09C6163C0BB5}"/>
              </a:ext>
            </a:extLst>
          </p:cNvPr>
          <p:cNvSpPr txBox="1"/>
          <p:nvPr userDrawn="1"/>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1011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0011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a:ea typeface="等线"/>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a:ea typeface="等线"/>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a:ea typeface="等线"/>
                <a:cs typeface="+mn-cs"/>
              </a:rPr>
              <a:t>0</a:t>
            </a:r>
          </a:p>
        </p:txBody>
      </p:sp>
    </p:spTree>
    <p:extLst>
      <p:ext uri="{BB962C8B-B14F-4D97-AF65-F5344CB8AC3E}">
        <p14:creationId xmlns:p14="http://schemas.microsoft.com/office/powerpoint/2010/main" val="402742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8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8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结尾页">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34FF0D-966C-7954-5408-7E9C25DF3D83}"/>
              </a:ext>
            </a:extLst>
          </p:cNvPr>
          <p:cNvSpPr txBox="1"/>
          <p:nvPr/>
        </p:nvSpPr>
        <p:spPr>
          <a:xfrm>
            <a:off x="8377706" y="784897"/>
            <a:ext cx="5246854" cy="7725192"/>
          </a:xfrm>
          <a:prstGeom prst="rect">
            <a:avLst/>
          </a:prstGeom>
          <a:noFill/>
        </p:spPr>
        <p:txBody>
          <a:bodyPr wrap="square" rtlCol="0">
            <a:spAutoFit/>
          </a:bodyPr>
          <a:lstStyle/>
          <a:p>
            <a:r>
              <a:rPr lang="en-US" altLang="zh-CN" sz="49600" dirty="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5" name="文本框 4">
            <a:extLst>
              <a:ext uri="{FF2B5EF4-FFF2-40B4-BE49-F238E27FC236}">
                <a16:creationId xmlns:a16="http://schemas.microsoft.com/office/drawing/2014/main" id="{A6FE70C4-16E1-9679-9051-B75575C20052}"/>
              </a:ext>
            </a:extLst>
          </p:cNvPr>
          <p:cNvSpPr txBox="1"/>
          <p:nvPr/>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1011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p:txBody>
      </p:sp>
      <p:sp>
        <p:nvSpPr>
          <p:cNvPr id="2" name="文本框 1">
            <a:extLst>
              <a:ext uri="{FF2B5EF4-FFF2-40B4-BE49-F238E27FC236}">
                <a16:creationId xmlns:a16="http://schemas.microsoft.com/office/drawing/2014/main" id="{A9740E05-285C-0AE8-3571-DB31CFBEC094}"/>
              </a:ext>
            </a:extLst>
          </p:cNvPr>
          <p:cNvSpPr txBox="1"/>
          <p:nvPr userDrawn="1"/>
        </p:nvSpPr>
        <p:spPr>
          <a:xfrm>
            <a:off x="8377706" y="784897"/>
            <a:ext cx="5246854" cy="7725192"/>
          </a:xfrm>
          <a:prstGeom prst="rect">
            <a:avLst/>
          </a:prstGeom>
          <a:noFill/>
        </p:spPr>
        <p:txBody>
          <a:bodyPr wrap="square" rtlCol="0">
            <a:spAutoFit/>
          </a:bodyPr>
          <a:lstStyle/>
          <a:p>
            <a:r>
              <a:rPr lang="en-US" altLang="zh-CN" sz="49600" dirty="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3" name="文本框 2">
            <a:extLst>
              <a:ext uri="{FF2B5EF4-FFF2-40B4-BE49-F238E27FC236}">
                <a16:creationId xmlns:a16="http://schemas.microsoft.com/office/drawing/2014/main" id="{2DD98F04-3169-A9E2-83B1-79F8BC7A5B6F}"/>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1011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r>
              <a:rPr lang="en-US" altLang="zh-CN" sz="1400" spc="-100" dirty="0">
                <a:solidFill>
                  <a:schemeClr val="accent5">
                    <a:alpha val="35000"/>
                  </a:schemeClr>
                </a:solidFill>
                <a:effectLst>
                  <a:reflection blurRad="6350" stA="60000" endA="900" endPos="60000" dist="29997" dir="5400000" sy="-100000" algn="bl" rotWithShape="0"/>
                </a:effectLst>
                <a:latin typeface="+mn-ea"/>
              </a:rPr>
              <a:t>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01</a:t>
            </a: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dirty="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dirty="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dirty="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dirty="0">
                <a:solidFill>
                  <a:schemeClr val="accent4">
                    <a:alpha val="35000"/>
                  </a:schemeClr>
                </a:solidFill>
                <a:effectLst>
                  <a:reflection blurRad="6350" stA="60000" endA="900" endPos="60000" dist="29997" dir="5400000" sy="-100000" algn="bl" rotWithShape="0"/>
                </a:effectLst>
                <a:latin typeface="+mn-ea"/>
              </a:rPr>
              <a:t>0</a:t>
            </a:r>
          </a:p>
        </p:txBody>
      </p:sp>
    </p:spTree>
    <p:extLst>
      <p:ext uri="{BB962C8B-B14F-4D97-AF65-F5344CB8AC3E}">
        <p14:creationId xmlns:p14="http://schemas.microsoft.com/office/powerpoint/2010/main" val="2901086901"/>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633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封面页">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0E9C9D-898E-49D3-9D1F-7862021C1A8B}"/>
              </a:ext>
            </a:extLst>
          </p:cNvPr>
          <p:cNvSpPr/>
          <p:nvPr userDrawn="1"/>
        </p:nvSpPr>
        <p:spPr>
          <a:xfrm>
            <a:off x="11466972" y="3726160"/>
            <a:ext cx="36000" cy="3240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27D7ECF7-3DC1-CCA1-BBF1-2B58223F3EF3}"/>
              </a:ext>
            </a:extLst>
          </p:cNvPr>
          <p:cNvCxnSpPr>
            <a:cxnSpLocks/>
          </p:cNvCxnSpPr>
          <p:nvPr userDrawn="1"/>
        </p:nvCxnSpPr>
        <p:spPr>
          <a:xfrm flipH="1">
            <a:off x="5373666" y="3429000"/>
            <a:ext cx="6147777" cy="0"/>
          </a:xfrm>
          <a:prstGeom prst="line">
            <a:avLst/>
          </a:prstGeom>
          <a:ln w="19050">
            <a:solidFill>
              <a:schemeClr val="accent5"/>
            </a:solidFill>
          </a:ln>
        </p:spPr>
        <p:style>
          <a:lnRef idx="1">
            <a:schemeClr val="accent4"/>
          </a:lnRef>
          <a:fillRef idx="0">
            <a:schemeClr val="accent4"/>
          </a:fillRef>
          <a:effectRef idx="0">
            <a:schemeClr val="accent4"/>
          </a:effectRef>
          <a:fontRef idx="minor">
            <a:schemeClr val="tx1"/>
          </a:fontRef>
        </p:style>
      </p:cxnSp>
      <p:sp>
        <p:nvSpPr>
          <p:cNvPr id="5" name="文本框 4">
            <a:extLst>
              <a:ext uri="{FF2B5EF4-FFF2-40B4-BE49-F238E27FC236}">
                <a16:creationId xmlns:a16="http://schemas.microsoft.com/office/drawing/2014/main" id="{D9A877D4-E7F6-5469-D646-5EE607A4D841}"/>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pic>
        <p:nvPicPr>
          <p:cNvPr id="6" name="图片 5" descr="黑暗里有星球&#10;&#10;中度可信度描述已自动生成">
            <a:extLst>
              <a:ext uri="{FF2B5EF4-FFF2-40B4-BE49-F238E27FC236}">
                <a16:creationId xmlns:a16="http://schemas.microsoft.com/office/drawing/2014/main" id="{1726DB8F-132E-EC95-FD41-FD64F08A3603}"/>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22500" y="2397293"/>
            <a:ext cx="3625206" cy="2181231"/>
          </a:xfrm>
          <a:prstGeom prst="rect">
            <a:avLst/>
          </a:prstGeom>
        </p:spPr>
      </p:pic>
    </p:spTree>
    <p:extLst>
      <p:ext uri="{BB962C8B-B14F-4D97-AF65-F5344CB8AC3E}">
        <p14:creationId xmlns:p14="http://schemas.microsoft.com/office/powerpoint/2010/main" val="2408972054"/>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目录页">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34FF0D-966C-7954-5408-7E9C25DF3D83}"/>
              </a:ext>
            </a:extLst>
          </p:cNvPr>
          <p:cNvSpPr txBox="1"/>
          <p:nvPr userDrawn="1"/>
        </p:nvSpPr>
        <p:spPr>
          <a:xfrm>
            <a:off x="8377706" y="784897"/>
            <a:ext cx="9657940" cy="7725192"/>
          </a:xfrm>
          <a:prstGeom prst="rect">
            <a:avLst/>
          </a:prstGeom>
          <a:noFill/>
        </p:spPr>
        <p:txBody>
          <a:bodyPr wrap="square" rtlCol="0">
            <a:spAutoFit/>
          </a:bodyPr>
          <a:lstStyle/>
          <a:p>
            <a:r>
              <a:rPr lang="en-US" altLang="zh-CN" sz="49600">
                <a:solidFill>
                  <a:schemeClr val="accent3">
                    <a:alpha val="16000"/>
                  </a:schemeClr>
                </a:solidFill>
                <a:latin typeface="思源黑体 CN Bold" panose="020B0800000000000000" pitchFamily="34" charset="-122"/>
                <a:ea typeface="思源黑体 CN Bold" panose="020B0800000000000000" pitchFamily="34" charset="-122"/>
              </a:rPr>
              <a:t>C</a:t>
            </a:r>
            <a:endParaRPr lang="zh-CN" altLang="en-US" sz="49600">
              <a:solidFill>
                <a:schemeClr val="accent3">
                  <a:alpha val="16000"/>
                </a:schemeClr>
              </a:solidFill>
              <a:latin typeface="思源黑体 CN Bold" panose="020B0800000000000000" pitchFamily="34" charset="-122"/>
              <a:ea typeface="思源黑体 CN Bold" panose="020B0800000000000000" pitchFamily="34" charset="-122"/>
            </a:endParaRPr>
          </a:p>
        </p:txBody>
      </p:sp>
      <p:sp>
        <p:nvSpPr>
          <p:cNvPr id="5" name="文本框 4">
            <a:extLst>
              <a:ext uri="{FF2B5EF4-FFF2-40B4-BE49-F238E27FC236}">
                <a16:creationId xmlns:a16="http://schemas.microsoft.com/office/drawing/2014/main" id="{A6FE70C4-16E1-9679-9051-B75575C20052}"/>
              </a:ext>
            </a:extLst>
          </p:cNvPr>
          <p:cNvSpPr txBox="1"/>
          <p:nvPr userDrawn="1"/>
        </p:nvSpPr>
        <p:spPr>
          <a:xfrm>
            <a:off x="-393863" y="3072525"/>
            <a:ext cx="3018775" cy="3785475"/>
          </a:xfrm>
          <a:prstGeom prst="rect">
            <a:avLst/>
          </a:prstGeom>
          <a:noFill/>
        </p:spPr>
        <p:txBody>
          <a:bodyPr vert="wordArtVertRtl" wrap="square" rtlCol="0">
            <a:spAutoFit/>
          </a:bodyPr>
          <a:lstStyle/>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2</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10110</a:t>
            </a:r>
          </a:p>
          <a:p>
            <a:pPr algn="r">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1011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011</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0011</a:t>
            </a:r>
            <a:r>
              <a:rPr lang="en-US" altLang="zh-CN" sz="1400" spc="-100">
                <a:solidFill>
                  <a:schemeClr val="accent4">
                    <a:alpha val="35000"/>
                  </a:schemeClr>
                </a:solidFill>
                <a:effectLst>
                  <a:reflection blurRad="6350" stA="60000" endA="900" endPos="60000" dist="29997" dir="5400000" sy="-100000" algn="bl" rotWithShape="0"/>
                </a:effectLst>
                <a:latin typeface="+mn-ea"/>
              </a:rPr>
              <a:t>00</a:t>
            </a:r>
            <a:r>
              <a:rPr lang="en-US" altLang="zh-CN" sz="1400" spc="-100">
                <a:solidFill>
                  <a:schemeClr val="accent5">
                    <a:alpha val="35000"/>
                  </a:schemeClr>
                </a:solidFill>
                <a:effectLst>
                  <a:reflection blurRad="6350" stA="60000" endA="900" endPos="60000" dist="29997" dir="5400000" sy="-100000" algn="bl" rotWithShape="0"/>
                </a:effectLst>
                <a:latin typeface="+mn-ea"/>
              </a:rPr>
              <a:t>11</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a:t>
            </a:r>
            <a:r>
              <a:rPr lang="en-US" altLang="zh-CN" sz="1400" spc="-100">
                <a:solidFill>
                  <a:schemeClr val="accent4">
                    <a:alpha val="35000"/>
                  </a:schemeClr>
                </a:solidFill>
                <a:effectLst>
                  <a:reflection blurRad="6350" stA="60000" endA="900" endPos="60000" dist="29997" dir="5400000" sy="-100000" algn="bl" rotWithShape="0"/>
                </a:effectLst>
                <a:latin typeface="+mn-ea"/>
              </a:rPr>
              <a:t>0011011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010</a:t>
            </a:r>
            <a:r>
              <a:rPr lang="en-US" altLang="zh-CN" sz="1400" spc="-100">
                <a:solidFill>
                  <a:schemeClr val="accent5">
                    <a:alpha val="35000"/>
                  </a:schemeClr>
                </a:solidFill>
                <a:effectLst>
                  <a:reflection blurRad="6350" stA="60000" endA="900" endPos="60000" dist="29997" dir="5400000" sy="-100000" algn="bl" rotWithShape="0"/>
                </a:effectLst>
                <a:latin typeface="+mn-ea"/>
              </a:rPr>
              <a:t>0101</a:t>
            </a:r>
          </a:p>
          <a:p>
            <a:pPr algn="r">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100</a:t>
            </a:r>
            <a:r>
              <a:rPr lang="en-US" altLang="zh-CN" sz="1400" spc="-100">
                <a:solidFill>
                  <a:schemeClr val="accent4">
                    <a:alpha val="35000"/>
                  </a:schemeClr>
                </a:solidFill>
                <a:effectLst>
                  <a:reflection blurRad="6350" stA="60000" endA="900" endPos="60000" dist="29997" dir="5400000" sy="-100000" algn="bl" rotWithShape="0"/>
                </a:effectLst>
                <a:latin typeface="+mn-ea"/>
              </a:rPr>
              <a:t>10</a:t>
            </a:r>
            <a:r>
              <a:rPr lang="en-US" altLang="zh-CN" sz="1400" spc="-100">
                <a:solidFill>
                  <a:schemeClr val="accent5">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a:t>
            </a: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0</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10</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111</a:t>
            </a:r>
            <a:r>
              <a:rPr lang="en-US" altLang="zh-CN" sz="1400" spc="-100">
                <a:solidFill>
                  <a:schemeClr val="accent4">
                    <a:alpha val="35000"/>
                  </a:schemeClr>
                </a:solidFill>
                <a:effectLst>
                  <a:reflection blurRad="6350" stA="60000" endA="900" endPos="60000" dist="29997" dir="5400000" sy="-100000" algn="bl" rotWithShape="0"/>
                </a:effectLst>
                <a:latin typeface="+mn-ea"/>
              </a:rPr>
              <a:t>01010</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r>
              <a:rPr lang="en-US" altLang="zh-CN" sz="1400" spc="-100">
                <a:solidFill>
                  <a:schemeClr val="accent5">
                    <a:alpha val="35000"/>
                  </a:schemeClr>
                </a:solidFill>
                <a:effectLst>
                  <a:reflection blurRad="6350" stA="60000" endA="900" endPos="60000" dist="29997" dir="5400000" sy="-100000" algn="bl" rotWithShape="0"/>
                </a:effectLst>
                <a:latin typeface="+mn-ea"/>
              </a:rPr>
              <a:t>0</a:t>
            </a:r>
            <a:r>
              <a:rPr lang="en-US" altLang="zh-CN" sz="1400" spc="-100">
                <a:solidFill>
                  <a:schemeClr val="accent4">
                    <a:alpha val="35000"/>
                  </a:schemeClr>
                </a:solidFill>
                <a:effectLst>
                  <a:reflection blurRad="6350" stA="60000" endA="900" endPos="60000" dist="29997" dir="5400000" sy="-100000" algn="bl" rotWithShape="0"/>
                </a:effectLst>
                <a:latin typeface="+mn-ea"/>
              </a:rPr>
              <a:t>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01</a:t>
            </a: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r>
              <a:rPr lang="en-US" altLang="zh-CN" sz="1400" spc="-100">
                <a:solidFill>
                  <a:schemeClr val="accent4">
                    <a:alpha val="35000"/>
                  </a:schemeClr>
                </a:solidFill>
                <a:effectLst>
                  <a:reflection blurRad="6350" stA="60000" endA="900" endPos="60000" dist="29997" dir="5400000" sy="-100000" algn="bl" rotWithShape="0"/>
                </a:effectLst>
                <a:latin typeface="+mn-ea"/>
              </a:rPr>
              <a:t>101001</a:t>
            </a:r>
          </a:p>
          <a:p>
            <a:pPr algn="r" fontAlgn="b">
              <a:lnSpc>
                <a:spcPts val="1300"/>
              </a:lnSpc>
            </a:pPr>
            <a:r>
              <a:rPr lang="en-US" altLang="zh-CN" sz="1400" spc="-100">
                <a:solidFill>
                  <a:schemeClr val="accent4">
                    <a:lumMod val="75000"/>
                    <a:alpha val="35000"/>
                  </a:schemeClr>
                </a:solidFill>
                <a:effectLst>
                  <a:reflection blurRad="6350" stA="60000" endA="900" endPos="60000" dist="29997" dir="5400000" sy="-100000" algn="bl" rotWithShape="0"/>
                </a:effectLst>
                <a:latin typeface="+mn-ea"/>
              </a:rPr>
              <a:t>10</a:t>
            </a:r>
          </a:p>
          <a:p>
            <a:pPr algn="r" fontAlgn="b">
              <a:lnSpc>
                <a:spcPts val="1300"/>
              </a:lnSpc>
            </a:pPr>
            <a:r>
              <a:rPr lang="en-US" altLang="zh-CN" sz="1400" spc="-100">
                <a:solidFill>
                  <a:schemeClr val="accent5">
                    <a:alpha val="35000"/>
                  </a:schemeClr>
                </a:solidFill>
                <a:effectLst>
                  <a:reflection blurRad="6350" stA="60000" endA="900" endPos="60000" dist="29997" dir="5400000" sy="-100000" algn="bl" rotWithShape="0"/>
                </a:effectLst>
                <a:latin typeface="+mn-ea"/>
              </a:rPr>
              <a:t>1001</a:t>
            </a:r>
          </a:p>
          <a:p>
            <a:pPr algn="r" fontAlgn="b">
              <a:lnSpc>
                <a:spcPts val="1300"/>
              </a:lnSpc>
            </a:pPr>
            <a:r>
              <a:rPr lang="en-US" altLang="zh-CN" sz="1400" spc="-100">
                <a:solidFill>
                  <a:schemeClr val="accent4">
                    <a:alpha val="35000"/>
                  </a:schemeClr>
                </a:solidFill>
                <a:effectLst>
                  <a:reflection blurRad="6350" stA="60000" endA="900" endPos="60000" dist="29997" dir="5400000" sy="-100000" algn="bl" rotWithShape="0"/>
                </a:effectLst>
                <a:latin typeface="+mn-ea"/>
              </a:rPr>
              <a:t>0</a:t>
            </a:r>
          </a:p>
        </p:txBody>
      </p:sp>
      <p:grpSp>
        <p:nvGrpSpPr>
          <p:cNvPr id="3" name="组合 2">
            <a:extLst>
              <a:ext uri="{FF2B5EF4-FFF2-40B4-BE49-F238E27FC236}">
                <a16:creationId xmlns:a16="http://schemas.microsoft.com/office/drawing/2014/main" id="{BF82C2B0-C955-492C-4BAB-C11E56182EB7}"/>
              </a:ext>
            </a:extLst>
          </p:cNvPr>
          <p:cNvGrpSpPr/>
          <p:nvPr userDrawn="1"/>
        </p:nvGrpSpPr>
        <p:grpSpPr>
          <a:xfrm>
            <a:off x="368723" y="302085"/>
            <a:ext cx="2617497" cy="646331"/>
            <a:chOff x="362627" y="302085"/>
            <a:chExt cx="2617497" cy="646331"/>
          </a:xfrm>
        </p:grpSpPr>
        <p:sp>
          <p:nvSpPr>
            <p:cNvPr id="10" name="文本框 9">
              <a:extLst>
                <a:ext uri="{FF2B5EF4-FFF2-40B4-BE49-F238E27FC236}">
                  <a16:creationId xmlns:a16="http://schemas.microsoft.com/office/drawing/2014/main" id="{89DD4D87-946F-77CD-D105-6BDB3E28FEBD}"/>
                </a:ext>
              </a:extLst>
            </p:cNvPr>
            <p:cNvSpPr txBox="1"/>
            <p:nvPr/>
          </p:nvSpPr>
          <p:spPr>
            <a:xfrm>
              <a:off x="761974" y="473695"/>
              <a:ext cx="1621502" cy="319292"/>
            </a:xfrm>
            <a:prstGeom prst="rect">
              <a:avLst/>
            </a:prstGeom>
            <a:noFill/>
          </p:spPr>
          <p:txBody>
            <a:bodyPr wrap="square" rtlCol="0">
              <a:noAutofit/>
            </a:bodyPr>
            <a:lstStyle/>
            <a:p>
              <a:r>
                <a:rPr lang="zh-CN" altLang="en-US" sz="2000" spc="300">
                  <a:solidFill>
                    <a:schemeClr val="accent5"/>
                  </a:solidFill>
                  <a:latin typeface="+mj-ea"/>
                  <a:ea typeface="+mj-ea"/>
                </a:rPr>
                <a:t>语言初识</a:t>
              </a:r>
            </a:p>
          </p:txBody>
        </p:sp>
        <p:sp>
          <p:nvSpPr>
            <p:cNvPr id="12" name="矩形 11">
              <a:extLst>
                <a:ext uri="{FF2B5EF4-FFF2-40B4-BE49-F238E27FC236}">
                  <a16:creationId xmlns:a16="http://schemas.microsoft.com/office/drawing/2014/main" id="{A263F2E9-0B4B-E685-CFF3-0441A4ADA9F6}"/>
                </a:ext>
              </a:extLst>
            </p:cNvPr>
            <p:cNvSpPr/>
            <p:nvPr/>
          </p:nvSpPr>
          <p:spPr>
            <a:xfrm>
              <a:off x="2045826" y="558516"/>
              <a:ext cx="36000" cy="216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2000">
                <a:solidFill>
                  <a:schemeClr val="accent5"/>
                </a:solidFill>
              </a:endParaRPr>
            </a:p>
          </p:txBody>
        </p:sp>
        <p:sp>
          <p:nvSpPr>
            <p:cNvPr id="13" name="文本框 12">
              <a:extLst>
                <a:ext uri="{FF2B5EF4-FFF2-40B4-BE49-F238E27FC236}">
                  <a16:creationId xmlns:a16="http://schemas.microsoft.com/office/drawing/2014/main" id="{3FD22A13-EEED-9AFA-E66C-537FD7036918}"/>
                </a:ext>
              </a:extLst>
            </p:cNvPr>
            <p:cNvSpPr txBox="1"/>
            <p:nvPr userDrawn="1"/>
          </p:nvSpPr>
          <p:spPr>
            <a:xfrm>
              <a:off x="362627" y="302085"/>
              <a:ext cx="534141" cy="646331"/>
            </a:xfrm>
            <a:prstGeom prst="rect">
              <a:avLst/>
            </a:prstGeom>
            <a:noFill/>
          </p:spPr>
          <p:txBody>
            <a:bodyPr wrap="square" rtlCol="0">
              <a:spAutoFit/>
            </a:bodyPr>
            <a:lstStyle/>
            <a:p>
              <a:pPr algn="r"/>
              <a:r>
                <a:rPr kumimoji="0" lang="en-US" altLang="zh-CN" sz="3600" b="0" i="0" u="none" strike="noStrike" kern="1200" cap="none" spc="0" normalizeH="0" baseline="0" noProof="0">
                  <a:ln>
                    <a:noFill/>
                  </a:ln>
                  <a:solidFill>
                    <a:schemeClr val="accent5"/>
                  </a:solidFill>
                  <a:effectLst/>
                  <a:uLnTx/>
                  <a:uFillTx/>
                  <a:latin typeface="思源黑体 CN Bold"/>
                  <a:ea typeface="思源黑体 CN Bold"/>
                  <a:cs typeface="+mn-cs"/>
                </a:rPr>
                <a:t>C</a:t>
              </a:r>
              <a:endParaRPr lang="zh-CN" altLang="en-US" sz="2000">
                <a:solidFill>
                  <a:schemeClr val="accent5"/>
                </a:solidFill>
              </a:endParaRPr>
            </a:p>
          </p:txBody>
        </p:sp>
        <p:sp>
          <p:nvSpPr>
            <p:cNvPr id="14" name="文本框 13">
              <a:extLst>
                <a:ext uri="{FF2B5EF4-FFF2-40B4-BE49-F238E27FC236}">
                  <a16:creationId xmlns:a16="http://schemas.microsoft.com/office/drawing/2014/main" id="{6EDAA0DB-C6B1-4802-C168-49C8D42F5A14}"/>
                </a:ext>
              </a:extLst>
            </p:cNvPr>
            <p:cNvSpPr txBox="1"/>
            <p:nvPr userDrawn="1"/>
          </p:nvSpPr>
          <p:spPr>
            <a:xfrm>
              <a:off x="2039730" y="465605"/>
              <a:ext cx="940394" cy="319292"/>
            </a:xfrm>
            <a:prstGeom prst="rect">
              <a:avLst/>
            </a:prstGeom>
            <a:noFill/>
          </p:spPr>
          <p:txBody>
            <a:bodyPr wrap="square" rtlCol="0">
              <a:noAutofit/>
            </a:bodyPr>
            <a:lstStyle/>
            <a:p>
              <a:r>
                <a:rPr lang="zh-CN" altLang="en-US" sz="2000" spc="300">
                  <a:solidFill>
                    <a:schemeClr val="accent5"/>
                  </a:solidFill>
                  <a:latin typeface="+mn-lt"/>
                  <a:ea typeface="+mn-ea"/>
                </a:rPr>
                <a:t>目录</a:t>
              </a:r>
            </a:p>
          </p:txBody>
        </p:sp>
      </p:grpSp>
    </p:spTree>
    <p:extLst>
      <p:ext uri="{BB962C8B-B14F-4D97-AF65-F5344CB8AC3E}">
        <p14:creationId xmlns:p14="http://schemas.microsoft.com/office/powerpoint/2010/main" val="190394201"/>
      </p:ext>
    </p:extLst>
  </p:cSld>
  <p:clrMapOvr>
    <a:masterClrMapping/>
  </p:clrMapOvr>
  <p:extLst>
    <p:ext uri="{DCECCB84-F9BA-43D5-87BE-67443E8EF086}">
      <p15:sldGuideLst xmlns:p15="http://schemas.microsoft.com/office/powerpoint/2012/main">
        <p15:guide id="1" pos="712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1F7057-9B58-04A6-9F97-D6E4F99B1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BAABE0-72A6-9C1C-91F5-3B45837AB337}"/>
              </a:ext>
            </a:extLst>
          </p:cNvPr>
          <p:cNvSpPr>
            <a:spLocks noGrp="1"/>
          </p:cNvSpPr>
          <p:nvPr>
            <p:ph type="body" idx="1"/>
          </p:nvPr>
        </p:nvSpPr>
        <p:spPr>
          <a:xfrm>
            <a:off x="838200" y="1825625"/>
            <a:ext cx="10515600" cy="4351338"/>
          </a:xfrm>
          <a:prstGeom prst="rect">
            <a:avLst/>
          </a:prstGeom>
        </p:spPr>
        <p:txBody>
          <a:bodyPr vert="horz" lIns="91440" tIns="45720" rIns="91440" bIns="45720" rtlCol="0">
            <a:sp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76D1F3-F91B-6728-BDBD-8489B03E62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8277BCA9-F69C-48E0-BD18-E3064BB3E991}" type="datetimeFigureOut">
              <a:rPr lang="zh-CN" altLang="en-US" smtClean="0"/>
              <a:t>2022/11/14</a:t>
            </a:fld>
            <a:endParaRPr lang="zh-CN" altLang="en-US"/>
          </a:p>
        </p:txBody>
      </p:sp>
      <p:sp>
        <p:nvSpPr>
          <p:cNvPr id="5" name="页脚占位符 4">
            <a:extLst>
              <a:ext uri="{FF2B5EF4-FFF2-40B4-BE49-F238E27FC236}">
                <a16:creationId xmlns:a16="http://schemas.microsoft.com/office/drawing/2014/main" id="{0C23D505-C2A7-A314-00F8-A70299884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BE946FA-CE0C-CD71-BB2D-B61B1D893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8399C098-30CD-488C-A03B-4A754C7AEE03}" type="slidenum">
              <a:rPr lang="zh-CN" altLang="en-US" smtClean="0"/>
              <a:t>‹#›</a:t>
            </a:fld>
            <a:endParaRPr lang="zh-CN" altLang="en-US"/>
          </a:p>
        </p:txBody>
      </p:sp>
      <p:sp>
        <p:nvSpPr>
          <p:cNvPr id="7" name="矩形 6" hidden="1">
            <a:extLst>
              <a:ext uri="{FF2B5EF4-FFF2-40B4-BE49-F238E27FC236}">
                <a16:creationId xmlns:a16="http://schemas.microsoft.com/office/drawing/2014/main" id="{1E4D1525-2C11-309D-D63D-8394E02A8A49}"/>
              </a:ext>
            </a:extLst>
          </p:cNvPr>
          <p:cNvSpPr/>
          <p:nvPr/>
        </p:nvSpPr>
        <p:spPr>
          <a:xfrm rot="286626">
            <a:off x="-1300537" y="742126"/>
            <a:ext cx="15709331" cy="6590784"/>
          </a:xfrm>
          <a:prstGeom prst="rect">
            <a:avLst/>
          </a:prstGeom>
          <a:blipFill dpi="0" rotWithShape="1">
            <a:blip r:embed="rId16">
              <a:alphaModFix amt="34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3281878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60" r:id="rId8"/>
    <p:sldLayoutId id="2147483661" r:id="rId9"/>
    <p:sldLayoutId id="2147483662" r:id="rId10"/>
    <p:sldLayoutId id="2147483663" r:id="rId11"/>
    <p:sldLayoutId id="2147483664" r:id="rId12"/>
    <p:sldLayoutId id="2147483665"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53245"/>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svg"/><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23F122-72E1-A6D0-7F68-7831DC1EE93D}"/>
              </a:ext>
            </a:extLst>
          </p:cNvPr>
          <p:cNvSpPr txBox="1">
            <a:spLocks/>
          </p:cNvSpPr>
          <p:nvPr/>
        </p:nvSpPr>
        <p:spPr>
          <a:xfrm>
            <a:off x="3734344" y="2139536"/>
            <a:ext cx="8457656" cy="1200329"/>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8000" dirty="0">
                <a:solidFill>
                  <a:schemeClr val="bg1"/>
                </a:solidFill>
                <a:effectLst>
                  <a:outerShdw blurRad="76200" dist="88900" dir="2700000" algn="tl" rotWithShape="0">
                    <a:prstClr val="black">
                      <a:alpha val="20000"/>
                    </a:prstClr>
                  </a:outerShdw>
                </a:effectLst>
                <a:latin typeface="Arial" panose="020B0604020202020204" pitchFamily="34" charset="0"/>
                <a:ea typeface="微软雅黑" panose="020B0503020204020204" pitchFamily="34" charset="-122"/>
              </a:rPr>
              <a:t>基于链表的贪吃蛇</a:t>
            </a:r>
          </a:p>
        </p:txBody>
      </p:sp>
      <p:sp>
        <p:nvSpPr>
          <p:cNvPr id="6" name="文本框 5">
            <a:extLst>
              <a:ext uri="{FF2B5EF4-FFF2-40B4-BE49-F238E27FC236}">
                <a16:creationId xmlns:a16="http://schemas.microsoft.com/office/drawing/2014/main" id="{0CFDE5FD-58A1-D513-2D80-620E24FEC700}"/>
              </a:ext>
            </a:extLst>
          </p:cNvPr>
          <p:cNvSpPr txBox="1"/>
          <p:nvPr/>
        </p:nvSpPr>
        <p:spPr>
          <a:xfrm>
            <a:off x="9193837" y="3647901"/>
            <a:ext cx="2834764" cy="461664"/>
          </a:xfrm>
          <a:prstGeom prst="rect">
            <a:avLst/>
          </a:prstGeom>
          <a:noFill/>
        </p:spPr>
        <p:txBody>
          <a:bodyPr wrap="square" rtlCol="0">
            <a:spAutoFit/>
          </a:bodyPr>
          <a:lstStyle/>
          <a:p>
            <a:r>
              <a:rPr lang="zh-CN" altLang="en-US" sz="2400" dirty="0">
                <a:solidFill>
                  <a:schemeClr val="accent5"/>
                </a:solidFill>
                <a:latin typeface="等线" panose="02010600030101010101" pitchFamily="2" charset="-122"/>
                <a:ea typeface="等线" panose="02010600030101010101" pitchFamily="2" charset="-122"/>
              </a:rPr>
              <a:t>图像化的绿皮蛇</a:t>
            </a:r>
          </a:p>
        </p:txBody>
      </p:sp>
      <p:sp>
        <p:nvSpPr>
          <p:cNvPr id="14" name="文本框 13">
            <a:extLst>
              <a:ext uri="{FF2B5EF4-FFF2-40B4-BE49-F238E27FC236}">
                <a16:creationId xmlns:a16="http://schemas.microsoft.com/office/drawing/2014/main" id="{6FB07DAC-6472-C4BC-2295-09C7DC672F33}"/>
              </a:ext>
            </a:extLst>
          </p:cNvPr>
          <p:cNvSpPr txBox="1"/>
          <p:nvPr/>
        </p:nvSpPr>
        <p:spPr>
          <a:xfrm>
            <a:off x="8135332" y="5615349"/>
            <a:ext cx="3893269" cy="461665"/>
          </a:xfrm>
          <a:prstGeom prst="rect">
            <a:avLst/>
          </a:prstGeom>
          <a:noFill/>
        </p:spPr>
        <p:txBody>
          <a:bodyPr wrap="square" rtlCol="0">
            <a:spAutoFit/>
          </a:bodyPr>
          <a:lstStyle/>
          <a:p>
            <a:pPr algn="ctr"/>
            <a:r>
              <a:rPr lang="zh-CN" altLang="en-US" sz="1200" spc="80" dirty="0">
                <a:solidFill>
                  <a:schemeClr val="bg1"/>
                </a:solidFill>
                <a:latin typeface="等线" panose="02010600030101010101" pitchFamily="2" charset="-122"/>
                <a:ea typeface="等线" panose="02010600030101010101" pitchFamily="2" charset="-122"/>
              </a:rPr>
              <a:t>  小组：名字还没想好           </a:t>
            </a:r>
            <a:endParaRPr lang="en-US" altLang="zh-CN" sz="1200" spc="80" dirty="0">
              <a:solidFill>
                <a:schemeClr val="bg1"/>
              </a:solidFill>
              <a:latin typeface="等线" panose="02010600030101010101" pitchFamily="2" charset="-122"/>
              <a:ea typeface="等线" panose="02010600030101010101" pitchFamily="2" charset="-122"/>
            </a:endParaRPr>
          </a:p>
          <a:p>
            <a:pPr algn="ctr"/>
            <a:r>
              <a:rPr lang="zh-CN" altLang="en-US" sz="1200" spc="80" dirty="0">
                <a:solidFill>
                  <a:schemeClr val="bg1"/>
                </a:solidFill>
                <a:latin typeface="等线" panose="02010600030101010101" pitchFamily="2" charset="-122"/>
                <a:ea typeface="等线" panose="02010600030101010101" pitchFamily="2" charset="-122"/>
              </a:rPr>
              <a:t>成员：许偌宁、袁小森、孙柯柯、贺楠、李俊瀚</a:t>
            </a:r>
            <a:endParaRPr lang="en-US" altLang="zh-CN" sz="1200" spc="80"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91086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ABEE6C2F-D76F-DF8D-6DB1-7113A1CC955F}"/>
              </a:ext>
            </a:extLst>
          </p:cNvPr>
          <p:cNvSpPr/>
          <p:nvPr/>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标题 1">
            <a:extLst>
              <a:ext uri="{FF2B5EF4-FFF2-40B4-BE49-F238E27FC236}">
                <a16:creationId xmlns:a16="http://schemas.microsoft.com/office/drawing/2014/main" id="{2196784F-AFC8-10B7-BEF9-80F67A53590D}"/>
              </a:ext>
            </a:extLst>
          </p:cNvPr>
          <p:cNvSpPr>
            <a:spLocks noGrp="1"/>
          </p:cNvSpPr>
          <p:nvPr>
            <p:ph type="title" idx="4294967295"/>
          </p:nvPr>
        </p:nvSpPr>
        <p:spPr>
          <a:xfrm>
            <a:off x="5642525" y="1964611"/>
            <a:ext cx="6549475" cy="2215991"/>
          </a:xfrm>
          <a:scene3d>
            <a:camera prst="orthographicFront"/>
            <a:lightRig rig="balanced" dir="t"/>
          </a:scene3d>
          <a:sp3d/>
        </p:spPr>
        <p:txBody>
          <a:bodyPr lIns="0" tIns="0" rIns="0" bIns="0">
            <a:sp3d extrusionH="76200"/>
          </a:bodyPr>
          <a:lstStyle/>
          <a:p>
            <a:pPr algn="r"/>
            <a:r>
              <a:rPr lang="zh-CN" altLang="en-US" sz="8000" dirty="0">
                <a:solidFill>
                  <a:schemeClr val="bg1"/>
                </a:solidFill>
                <a:effectLst>
                  <a:outerShdw blurRad="88900" dist="114300" dir="13500000" algn="br" rotWithShape="0">
                    <a:prstClr val="black">
                      <a:alpha val="30000"/>
                    </a:prstClr>
                  </a:outerShdw>
                </a:effectLst>
                <a:latin typeface="Arial" panose="020B0604020202020204" pitchFamily="34" charset="0"/>
                <a:ea typeface="微软雅黑" panose="020B0503020204020204" pitchFamily="34" charset="-122"/>
              </a:rPr>
              <a:t>代码实现细节</a:t>
            </a:r>
          </a:p>
        </p:txBody>
      </p:sp>
      <p:sp>
        <p:nvSpPr>
          <p:cNvPr id="9" name="文本框 8">
            <a:extLst>
              <a:ext uri="{FF2B5EF4-FFF2-40B4-BE49-F238E27FC236}">
                <a16:creationId xmlns:a16="http://schemas.microsoft.com/office/drawing/2014/main" id="{92A1FF54-138A-56DA-700E-6C1E092E9278}"/>
              </a:ext>
            </a:extLst>
          </p:cNvPr>
          <p:cNvSpPr txBox="1"/>
          <p:nvPr/>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p:txBody>
      </p:sp>
      <p:sp>
        <p:nvSpPr>
          <p:cNvPr id="10" name="文本框 9">
            <a:extLst>
              <a:ext uri="{FF2B5EF4-FFF2-40B4-BE49-F238E27FC236}">
                <a16:creationId xmlns:a16="http://schemas.microsoft.com/office/drawing/2014/main" id="{E52286E0-104C-EB10-E407-04C640E2470C}"/>
              </a:ext>
            </a:extLst>
          </p:cNvPr>
          <p:cNvSpPr txBox="1"/>
          <p:nvPr/>
        </p:nvSpPr>
        <p:spPr>
          <a:xfrm>
            <a:off x="2872477" y="10296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4</a:t>
            </a:r>
            <a:endParaRPr kumimoji="0" lang="zh-CN" altLang="en-US"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3" name="文本框 2">
            <a:extLst>
              <a:ext uri="{FF2B5EF4-FFF2-40B4-BE49-F238E27FC236}">
                <a16:creationId xmlns:a16="http://schemas.microsoft.com/office/drawing/2014/main" id="{0B1665D7-4F6E-0FB7-C6C9-569D94977C29}"/>
              </a:ext>
            </a:extLst>
          </p:cNvPr>
          <p:cNvSpPr txBox="1"/>
          <p:nvPr/>
        </p:nvSpPr>
        <p:spPr>
          <a:xfrm>
            <a:off x="2741332" y="8772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4</a:t>
            </a:r>
            <a:endParaRPr kumimoji="0" lang="zh-CN" altLang="en-US"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57871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932E2BF6-1FB7-0A27-66D9-C293273B91E7}"/>
              </a:ext>
            </a:extLst>
          </p:cNvPr>
          <p:cNvSpPr/>
          <p:nvPr/>
        </p:nvSpPr>
        <p:spPr>
          <a:xfrm>
            <a:off x="4654220" y="1989000"/>
            <a:ext cx="2880000" cy="288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3" name="文本框 2">
            <a:extLst>
              <a:ext uri="{FF2B5EF4-FFF2-40B4-BE49-F238E27FC236}">
                <a16:creationId xmlns:a16="http://schemas.microsoft.com/office/drawing/2014/main" id="{C6393302-2503-B002-5330-50EC0C3A535D}"/>
              </a:ext>
            </a:extLst>
          </p:cNvPr>
          <p:cNvSpPr txBox="1"/>
          <p:nvPr/>
        </p:nvSpPr>
        <p:spPr>
          <a:xfrm>
            <a:off x="5394463" y="3155704"/>
            <a:ext cx="2023641" cy="461665"/>
          </a:xfrm>
          <a:prstGeom prst="rect">
            <a:avLst/>
          </a:prstGeom>
          <a:noFill/>
        </p:spPr>
        <p:txBody>
          <a:bodyPr wrap="square" rtlCol="0">
            <a:spAutoFit/>
          </a:bodyPr>
          <a:lstStyle/>
          <a:p>
            <a:r>
              <a:rPr lang="zh-CN" altLang="en-US" sz="2400" dirty="0">
                <a:solidFill>
                  <a:schemeClr val="bg1"/>
                </a:solidFill>
                <a:latin typeface="等线" panose="02010600030101010101" pitchFamily="2" charset="-122"/>
                <a:ea typeface="等线" panose="02010600030101010101" pitchFamily="2" charset="-122"/>
              </a:rPr>
              <a:t>主要模块</a:t>
            </a:r>
          </a:p>
        </p:txBody>
      </p:sp>
      <p:grpSp>
        <p:nvGrpSpPr>
          <p:cNvPr id="7" name="组合 6">
            <a:extLst>
              <a:ext uri="{FF2B5EF4-FFF2-40B4-BE49-F238E27FC236}">
                <a16:creationId xmlns:a16="http://schemas.microsoft.com/office/drawing/2014/main" id="{D6EE9AF8-CF06-1E9F-240A-73930A36488F}"/>
              </a:ext>
            </a:extLst>
          </p:cNvPr>
          <p:cNvGrpSpPr/>
          <p:nvPr/>
        </p:nvGrpSpPr>
        <p:grpSpPr>
          <a:xfrm>
            <a:off x="5978104" y="5028286"/>
            <a:ext cx="1440000" cy="1440000"/>
            <a:chOff x="7792739" y="1449000"/>
            <a:chExt cx="1440000" cy="1440000"/>
          </a:xfrm>
        </p:grpSpPr>
        <p:sp>
          <p:nvSpPr>
            <p:cNvPr id="8" name="椭圆 7">
              <a:extLst>
                <a:ext uri="{FF2B5EF4-FFF2-40B4-BE49-F238E27FC236}">
                  <a16:creationId xmlns:a16="http://schemas.microsoft.com/office/drawing/2014/main" id="{38238FCA-B79D-0A4B-2626-35F4E830C148}"/>
                </a:ext>
              </a:extLst>
            </p:cNvPr>
            <p:cNvSpPr/>
            <p:nvPr/>
          </p:nvSpPr>
          <p:spPr>
            <a:xfrm>
              <a:off x="7792739" y="1449000"/>
              <a:ext cx="1440000" cy="14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9" name="文本框 8">
              <a:extLst>
                <a:ext uri="{FF2B5EF4-FFF2-40B4-BE49-F238E27FC236}">
                  <a16:creationId xmlns:a16="http://schemas.microsoft.com/office/drawing/2014/main" id="{28C07C39-FEB6-B958-599C-769DDCCAAFA5}"/>
                </a:ext>
              </a:extLst>
            </p:cNvPr>
            <p:cNvSpPr txBox="1"/>
            <p:nvPr/>
          </p:nvSpPr>
          <p:spPr>
            <a:xfrm>
              <a:off x="7927169" y="1892134"/>
              <a:ext cx="1171139" cy="646331"/>
            </a:xfrm>
            <a:prstGeom prst="rect">
              <a:avLst/>
            </a:prstGeom>
            <a:noFill/>
          </p:spPr>
          <p:txBody>
            <a:bodyPr wrap="square" rtlCol="0">
              <a:spAutoFit/>
            </a:bodyPr>
            <a:lstStyle/>
            <a:p>
              <a:pPr algn="ctr"/>
              <a:r>
                <a:rPr lang="zh-CN" altLang="en-US" dirty="0">
                  <a:solidFill>
                    <a:schemeClr val="accent1">
                      <a:lumMod val="75000"/>
                    </a:schemeClr>
                  </a:solidFill>
                  <a:latin typeface="等线" panose="02010600030101010101" pitchFamily="2" charset="-122"/>
                  <a:ea typeface="等线" panose="02010600030101010101" pitchFamily="2" charset="-122"/>
                </a:rPr>
                <a:t>蛇的移动与展示</a:t>
              </a:r>
            </a:p>
          </p:txBody>
        </p:sp>
      </p:grpSp>
      <p:grpSp>
        <p:nvGrpSpPr>
          <p:cNvPr id="13" name="组合 12">
            <a:extLst>
              <a:ext uri="{FF2B5EF4-FFF2-40B4-BE49-F238E27FC236}">
                <a16:creationId xmlns:a16="http://schemas.microsoft.com/office/drawing/2014/main" id="{6B15BF44-6239-34BD-A9A2-6F3BB82CE0F9}"/>
              </a:ext>
            </a:extLst>
          </p:cNvPr>
          <p:cNvGrpSpPr/>
          <p:nvPr/>
        </p:nvGrpSpPr>
        <p:grpSpPr>
          <a:xfrm>
            <a:off x="1136393" y="4308286"/>
            <a:ext cx="1440000" cy="1440000"/>
            <a:chOff x="7792739" y="1449000"/>
            <a:chExt cx="1440000" cy="1440000"/>
          </a:xfrm>
        </p:grpSpPr>
        <p:sp>
          <p:nvSpPr>
            <p:cNvPr id="14" name="椭圆 13">
              <a:extLst>
                <a:ext uri="{FF2B5EF4-FFF2-40B4-BE49-F238E27FC236}">
                  <a16:creationId xmlns:a16="http://schemas.microsoft.com/office/drawing/2014/main" id="{91D2BDC1-9044-F0CD-7CF4-3AC46A95A38A}"/>
                </a:ext>
              </a:extLst>
            </p:cNvPr>
            <p:cNvSpPr/>
            <p:nvPr/>
          </p:nvSpPr>
          <p:spPr>
            <a:xfrm>
              <a:off x="7792739" y="1449000"/>
              <a:ext cx="1440000" cy="1440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15" name="文本框 14">
              <a:extLst>
                <a:ext uri="{FF2B5EF4-FFF2-40B4-BE49-F238E27FC236}">
                  <a16:creationId xmlns:a16="http://schemas.microsoft.com/office/drawing/2014/main" id="{31DAB847-3202-1B91-EB44-2F82FFD3C13C}"/>
                </a:ext>
              </a:extLst>
            </p:cNvPr>
            <p:cNvSpPr txBox="1"/>
            <p:nvPr/>
          </p:nvSpPr>
          <p:spPr>
            <a:xfrm>
              <a:off x="7906736" y="1707335"/>
              <a:ext cx="1171139" cy="923330"/>
            </a:xfrm>
            <a:prstGeom prst="rect">
              <a:avLst/>
            </a:prstGeom>
            <a:noFill/>
          </p:spPr>
          <p:txBody>
            <a:bodyPr wrap="square" rtlCol="0">
              <a:spAutoFit/>
            </a:bodyPr>
            <a:lstStyle/>
            <a:p>
              <a:pPr algn="ctr"/>
              <a:r>
                <a:rPr lang="zh-CN" altLang="en-US" dirty="0">
                  <a:solidFill>
                    <a:schemeClr val="accent1">
                      <a:lumMod val="75000"/>
                    </a:schemeClr>
                  </a:solidFill>
                  <a:latin typeface="等线" panose="02010600030101010101" pitchFamily="2" charset="-122"/>
                  <a:ea typeface="等线" panose="02010600030101010101" pitchFamily="2" charset="-122"/>
                </a:rPr>
                <a:t>肉的随机生成和蛇的增长</a:t>
              </a:r>
              <a:endParaRPr lang="en-US" altLang="zh-CN" dirty="0">
                <a:solidFill>
                  <a:schemeClr val="accent1">
                    <a:lumMod val="75000"/>
                  </a:schemeClr>
                </a:solidFill>
                <a:latin typeface="等线" panose="02010600030101010101" pitchFamily="2" charset="-122"/>
                <a:ea typeface="等线" panose="02010600030101010101" pitchFamily="2" charset="-122"/>
              </a:endParaRPr>
            </a:p>
          </p:txBody>
        </p:sp>
      </p:grpSp>
      <p:grpSp>
        <p:nvGrpSpPr>
          <p:cNvPr id="19" name="组合 18">
            <a:extLst>
              <a:ext uri="{FF2B5EF4-FFF2-40B4-BE49-F238E27FC236}">
                <a16:creationId xmlns:a16="http://schemas.microsoft.com/office/drawing/2014/main" id="{BADB4D75-AE0C-C44B-1D51-29EE8A6C7969}"/>
              </a:ext>
            </a:extLst>
          </p:cNvPr>
          <p:cNvGrpSpPr/>
          <p:nvPr/>
        </p:nvGrpSpPr>
        <p:grpSpPr>
          <a:xfrm>
            <a:off x="7709435" y="1534814"/>
            <a:ext cx="1296000" cy="1296000"/>
            <a:chOff x="7864738" y="1525666"/>
            <a:chExt cx="1296000" cy="1296000"/>
          </a:xfrm>
        </p:grpSpPr>
        <p:sp>
          <p:nvSpPr>
            <p:cNvPr id="20" name="椭圆 19">
              <a:extLst>
                <a:ext uri="{FF2B5EF4-FFF2-40B4-BE49-F238E27FC236}">
                  <a16:creationId xmlns:a16="http://schemas.microsoft.com/office/drawing/2014/main" id="{747479DA-889B-B376-A2F6-9E2F835BDBA6}"/>
                </a:ext>
              </a:extLst>
            </p:cNvPr>
            <p:cNvSpPr/>
            <p:nvPr/>
          </p:nvSpPr>
          <p:spPr>
            <a:xfrm>
              <a:off x="7864738" y="1525666"/>
              <a:ext cx="1296000" cy="1296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21" name="文本框 20">
              <a:extLst>
                <a:ext uri="{FF2B5EF4-FFF2-40B4-BE49-F238E27FC236}">
                  <a16:creationId xmlns:a16="http://schemas.microsoft.com/office/drawing/2014/main" id="{7B63831D-B85F-0795-7106-A066ACDC7877}"/>
                </a:ext>
              </a:extLst>
            </p:cNvPr>
            <p:cNvSpPr txBox="1"/>
            <p:nvPr/>
          </p:nvSpPr>
          <p:spPr>
            <a:xfrm>
              <a:off x="7927169" y="1989000"/>
              <a:ext cx="1171139" cy="369332"/>
            </a:xfrm>
            <a:prstGeom prst="rect">
              <a:avLst/>
            </a:prstGeom>
            <a:noFill/>
          </p:spPr>
          <p:txBody>
            <a:bodyPr wrap="square" rtlCol="0">
              <a:spAutoFit/>
            </a:bodyPr>
            <a:lstStyle/>
            <a:p>
              <a:pPr algn="ctr"/>
              <a:r>
                <a:rPr lang="zh-CN" altLang="en-US" dirty="0">
                  <a:solidFill>
                    <a:schemeClr val="accent1">
                      <a:lumMod val="75000"/>
                    </a:schemeClr>
                  </a:solidFill>
                  <a:latin typeface="等线" panose="02010600030101010101" pitchFamily="2" charset="-122"/>
                  <a:ea typeface="等线" panose="02010600030101010101" pitchFamily="2" charset="-122"/>
                </a:rPr>
                <a:t>交互界面</a:t>
              </a:r>
            </a:p>
          </p:txBody>
        </p:sp>
      </p:grpSp>
      <p:grpSp>
        <p:nvGrpSpPr>
          <p:cNvPr id="22" name="组合 21">
            <a:extLst>
              <a:ext uri="{FF2B5EF4-FFF2-40B4-BE49-F238E27FC236}">
                <a16:creationId xmlns:a16="http://schemas.microsoft.com/office/drawing/2014/main" id="{3435C272-8A85-CB0B-5B94-5732D8350FE1}"/>
              </a:ext>
            </a:extLst>
          </p:cNvPr>
          <p:cNvGrpSpPr/>
          <p:nvPr/>
        </p:nvGrpSpPr>
        <p:grpSpPr>
          <a:xfrm>
            <a:off x="3413430" y="895639"/>
            <a:ext cx="1171139" cy="1152000"/>
            <a:chOff x="7855168" y="1525666"/>
            <a:chExt cx="1171139" cy="1152000"/>
          </a:xfrm>
        </p:grpSpPr>
        <p:sp>
          <p:nvSpPr>
            <p:cNvPr id="23" name="椭圆 22">
              <a:extLst>
                <a:ext uri="{FF2B5EF4-FFF2-40B4-BE49-F238E27FC236}">
                  <a16:creationId xmlns:a16="http://schemas.microsoft.com/office/drawing/2014/main" id="{F61FE397-9918-0C18-709F-E1F249326253}"/>
                </a:ext>
              </a:extLst>
            </p:cNvPr>
            <p:cNvSpPr/>
            <p:nvPr/>
          </p:nvSpPr>
          <p:spPr>
            <a:xfrm>
              <a:off x="7864738" y="1525666"/>
              <a:ext cx="1152000" cy="1152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24" name="文本框 23">
              <a:extLst>
                <a:ext uri="{FF2B5EF4-FFF2-40B4-BE49-F238E27FC236}">
                  <a16:creationId xmlns:a16="http://schemas.microsoft.com/office/drawing/2014/main" id="{24E8B65D-B01B-487B-DB56-468A1F18DE8D}"/>
                </a:ext>
              </a:extLst>
            </p:cNvPr>
            <p:cNvSpPr txBox="1"/>
            <p:nvPr/>
          </p:nvSpPr>
          <p:spPr>
            <a:xfrm>
              <a:off x="7855168" y="1841675"/>
              <a:ext cx="1171139" cy="646331"/>
            </a:xfrm>
            <a:prstGeom prst="rect">
              <a:avLst/>
            </a:prstGeom>
            <a:noFill/>
          </p:spPr>
          <p:txBody>
            <a:bodyPr wrap="square" rtlCol="0">
              <a:spAutoFit/>
            </a:bodyPr>
            <a:lstStyle/>
            <a:p>
              <a:pPr algn="ctr"/>
              <a:r>
                <a:rPr lang="zh-CN" altLang="en-US" dirty="0">
                  <a:solidFill>
                    <a:schemeClr val="accent1">
                      <a:lumMod val="75000"/>
                    </a:schemeClr>
                  </a:solidFill>
                  <a:latin typeface="等线" panose="02010600030101010101" pitchFamily="2" charset="-122"/>
                  <a:ea typeface="等线" panose="02010600030101010101" pitchFamily="2" charset="-122"/>
                </a:rPr>
                <a:t>蛇与结构体</a:t>
              </a:r>
            </a:p>
          </p:txBody>
        </p:sp>
      </p:grpSp>
      <p:grpSp>
        <p:nvGrpSpPr>
          <p:cNvPr id="25" name="组合 24">
            <a:extLst>
              <a:ext uri="{FF2B5EF4-FFF2-40B4-BE49-F238E27FC236}">
                <a16:creationId xmlns:a16="http://schemas.microsoft.com/office/drawing/2014/main" id="{911A7E7A-8385-DA0F-DB33-370D6C4283D4}"/>
              </a:ext>
            </a:extLst>
          </p:cNvPr>
          <p:cNvGrpSpPr/>
          <p:nvPr/>
        </p:nvGrpSpPr>
        <p:grpSpPr>
          <a:xfrm>
            <a:off x="9473441" y="3876286"/>
            <a:ext cx="1171139" cy="1152000"/>
            <a:chOff x="7855168" y="1525666"/>
            <a:chExt cx="1171139" cy="1152000"/>
          </a:xfrm>
        </p:grpSpPr>
        <p:sp>
          <p:nvSpPr>
            <p:cNvPr id="26" name="椭圆 25">
              <a:extLst>
                <a:ext uri="{FF2B5EF4-FFF2-40B4-BE49-F238E27FC236}">
                  <a16:creationId xmlns:a16="http://schemas.microsoft.com/office/drawing/2014/main" id="{2A48CE3D-1B18-FEE0-6E11-286C001281AE}"/>
                </a:ext>
              </a:extLst>
            </p:cNvPr>
            <p:cNvSpPr/>
            <p:nvPr/>
          </p:nvSpPr>
          <p:spPr>
            <a:xfrm>
              <a:off x="7864738" y="1525666"/>
              <a:ext cx="1152000" cy="11520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27" name="文本框 26">
              <a:extLst>
                <a:ext uri="{FF2B5EF4-FFF2-40B4-BE49-F238E27FC236}">
                  <a16:creationId xmlns:a16="http://schemas.microsoft.com/office/drawing/2014/main" id="{BC8BCD16-9A8B-3C3C-249C-C35095BB728D}"/>
                </a:ext>
              </a:extLst>
            </p:cNvPr>
            <p:cNvSpPr txBox="1"/>
            <p:nvPr/>
          </p:nvSpPr>
          <p:spPr>
            <a:xfrm>
              <a:off x="7855168" y="1827150"/>
              <a:ext cx="1171139" cy="646331"/>
            </a:xfrm>
            <a:prstGeom prst="rect">
              <a:avLst/>
            </a:prstGeom>
            <a:noFill/>
          </p:spPr>
          <p:txBody>
            <a:bodyPr wrap="square" rtlCol="0">
              <a:spAutoFit/>
            </a:bodyPr>
            <a:lstStyle/>
            <a:p>
              <a:pPr algn="ctr"/>
              <a:r>
                <a:rPr lang="zh-CN" altLang="en-US" dirty="0">
                  <a:solidFill>
                    <a:schemeClr val="accent1">
                      <a:lumMod val="75000"/>
                    </a:schemeClr>
                  </a:solidFill>
                  <a:latin typeface="等线" panose="02010600030101010101" pitchFamily="2" charset="-122"/>
                  <a:ea typeface="等线" panose="02010600030101010101" pitchFamily="2" charset="-122"/>
                </a:rPr>
                <a:t>图像与音效</a:t>
              </a:r>
            </a:p>
          </p:txBody>
        </p:sp>
      </p:grpSp>
      <p:sp>
        <p:nvSpPr>
          <p:cNvPr id="10" name="文本框 9">
            <a:extLst>
              <a:ext uri="{FF2B5EF4-FFF2-40B4-BE49-F238E27FC236}">
                <a16:creationId xmlns:a16="http://schemas.microsoft.com/office/drawing/2014/main" id="{91D456AA-8DF5-D82C-57AD-F34DA9E1CDD6}"/>
              </a:ext>
            </a:extLst>
          </p:cNvPr>
          <p:cNvSpPr txBox="1"/>
          <p:nvPr/>
        </p:nvSpPr>
        <p:spPr>
          <a:xfrm>
            <a:off x="-145634" y="-48318"/>
            <a:ext cx="3352200" cy="2690651"/>
          </a:xfrm>
          <a:prstGeom prst="rect">
            <a:avLst/>
          </a:prstGeom>
          <a:noFill/>
        </p:spPr>
        <p:txBody>
          <a:bodyPr vert="wordArtVertRtl" wrap="square" rtlCol="0">
            <a:spAutoFit/>
          </a:bodyPr>
          <a:lstStyle/>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a:t>
            </a:r>
          </a:p>
          <a:p>
            <a:pPr>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110101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p:txBody>
      </p:sp>
      <p:sp>
        <p:nvSpPr>
          <p:cNvPr id="11" name="文本框 10">
            <a:extLst>
              <a:ext uri="{FF2B5EF4-FFF2-40B4-BE49-F238E27FC236}">
                <a16:creationId xmlns:a16="http://schemas.microsoft.com/office/drawing/2014/main" id="{1ACDD988-FA82-52D5-0A8F-F08B853E5FD3}"/>
              </a:ext>
            </a:extLst>
          </p:cNvPr>
          <p:cNvSpPr txBox="1"/>
          <p:nvPr/>
        </p:nvSpPr>
        <p:spPr>
          <a:xfrm>
            <a:off x="-151031"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p:txBody>
      </p:sp>
      <p:sp>
        <p:nvSpPr>
          <p:cNvPr id="12" name="文本框 11">
            <a:extLst>
              <a:ext uri="{FF2B5EF4-FFF2-40B4-BE49-F238E27FC236}">
                <a16:creationId xmlns:a16="http://schemas.microsoft.com/office/drawing/2014/main" id="{DAAD5F01-B7DF-5FF9-DF14-0D76CD8FF737}"/>
              </a:ext>
            </a:extLst>
          </p:cNvPr>
          <p:cNvSpPr txBox="1"/>
          <p:nvPr/>
        </p:nvSpPr>
        <p:spPr>
          <a:xfrm rot="10800000" flipV="1">
            <a:off x="10249875" y="3072525"/>
            <a:ext cx="2018501"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0011011</a:t>
            </a:r>
          </a:p>
          <a:p>
            <a:pPr algn="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010000101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101001</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p>
          <a:p>
            <a:pPr algn="r" fontAlgn="b">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1001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p:txBody>
      </p:sp>
    </p:spTree>
    <p:extLst>
      <p:ext uri="{BB962C8B-B14F-4D97-AF65-F5344CB8AC3E}">
        <p14:creationId xmlns:p14="http://schemas.microsoft.com/office/powerpoint/2010/main" val="41152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20000" decel="8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Scale>
                                      <p:cBhvr>
                                        <p:cTn id="7" dur="158" decel="100000" fill="hold">
                                          <p:stCondLst>
                                            <p:cond delay="0"/>
                                          </p:stCondLst>
                                        </p:cTn>
                                        <p:tgtEl>
                                          <p:spTgt spid="2"/>
                                        </p:tgtEl>
                                      </p:cBhvr>
                                      <p:by x="100000" y="100000"/>
                                      <p:from x="0" y="0"/>
                                      <p:to x="110000" y="110000"/>
                                    </p:animScale>
                                    <p:animScale>
                                      <p:cBhvr>
                                        <p:cTn id="8" dur="197" accel="50000" fill="hold">
                                          <p:stCondLst>
                                            <p:cond delay="158"/>
                                          </p:stCondLst>
                                        </p:cTn>
                                        <p:tgtEl>
                                          <p:spTgt spid="2"/>
                                        </p:tgtEl>
                                      </p:cBhvr>
                                      <p:by x="100000" y="100000"/>
                                      <p:from x="110000" y="110000"/>
                                      <p:to x="95000" y="95000"/>
                                    </p:animScale>
                                    <p:animScale>
                                      <p:cBhvr>
                                        <p:cTn id="9" dur="395" decel="100000" fill="hold">
                                          <p:stCondLst>
                                            <p:cond delay="355"/>
                                          </p:stCondLst>
                                        </p:cTn>
                                        <p:tgtEl>
                                          <p:spTgt spid="2"/>
                                        </p:tgtEl>
                                      </p:cBhvr>
                                      <p:by x="100000" y="100000"/>
                                      <p:from x="95000" y="95000"/>
                                      <p:to x="100000" y="100000"/>
                                    </p:animScale>
                                    <p:animEffect transition="in" filter="fade">
                                      <p:cBhvr>
                                        <p:cTn id="10" dur="79" decel="100000">
                                          <p:stCondLst>
                                            <p:cond delay="0"/>
                                          </p:stCondLst>
                                        </p:cTn>
                                        <p:tgtEl>
                                          <p:spTgt spid="2"/>
                                        </p:tgtEl>
                                      </p:cBhvr>
                                    </p:animEffect>
                                  </p:childTnLst>
                                </p:cTn>
                              </p:par>
                              <p:par>
                                <p:cTn id="11" presetID="10" presetClass="entr" presetSubtype="0" decel="100000" fill="hold" grpId="0" nodeType="withEffect">
                                  <p:stCondLst>
                                    <p:cond delay="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stCondLst>
                                            <p:cond delay="0"/>
                                          </p:stCondLst>
                                        </p:cTn>
                                        <p:tgtEl>
                                          <p:spTgt spid="3"/>
                                        </p:tgtEl>
                                      </p:cBhvr>
                                    </p:animEffect>
                                    <p:anim to="" calcmode="lin" valueType="num">
                                      <p:cBhvr>
                                        <p:cTn id="14" dur="500" fill="hold">
                                          <p:stCondLst>
                                            <p:cond delay="0"/>
                                          </p:stCondLst>
                                        </p:cTn>
                                        <p:tgtEl>
                                          <p:spTgt spid="3"/>
                                        </p:tgtEl>
                                        <p:attrNameLst>
                                          <p:attrName>ppt_x</p:attrName>
                                        </p:attrNameLst>
                                      </p:cBhvr>
                                      <p:tavLst>
                                        <p:tav tm="0">
                                          <p:val>
                                            <p:strVal val="#ppt_x-.05"/>
                                          </p:val>
                                        </p:tav>
                                        <p:tav tm="100000">
                                          <p:val>
                                            <p:strVal val="#ppt_x"/>
                                          </p:val>
                                        </p:tav>
                                      </p:tavLst>
                                    </p:anim>
                                  </p:childTnLst>
                                </p:cTn>
                              </p:par>
                              <p:par>
                                <p:cTn id="15" presetID="10" presetClass="entr" presetSubtype="0" accel="20000" decel="80000" fill="hold" nodeType="withEffect">
                                  <p:stCondLst>
                                    <p:cond delay="100"/>
                                  </p:stCondLst>
                                  <p:iterate type="wd">
                                    <p:tmPct val="10000"/>
                                  </p:iterate>
                                  <p:childTnLst>
                                    <p:set>
                                      <p:cBhvr>
                                        <p:cTn id="16" dur="1" fill="hold">
                                          <p:stCondLst>
                                            <p:cond delay="0"/>
                                          </p:stCondLst>
                                        </p:cTn>
                                        <p:tgtEl>
                                          <p:spTgt spid="7"/>
                                        </p:tgtEl>
                                        <p:attrNameLst>
                                          <p:attrName>style.visibility</p:attrName>
                                        </p:attrNameLst>
                                      </p:cBhvr>
                                      <p:to>
                                        <p:strVal val="visible"/>
                                      </p:to>
                                    </p:set>
                                    <p:animScale>
                                      <p:cBhvr>
                                        <p:cTn id="17" dur="158" decel="100000" fill="hold">
                                          <p:stCondLst>
                                            <p:cond delay="0"/>
                                          </p:stCondLst>
                                        </p:cTn>
                                        <p:tgtEl>
                                          <p:spTgt spid="7"/>
                                        </p:tgtEl>
                                      </p:cBhvr>
                                      <p:by x="100000" y="100000"/>
                                      <p:from x="0" y="0"/>
                                      <p:to x="110000" y="110000"/>
                                    </p:animScale>
                                    <p:animScale>
                                      <p:cBhvr>
                                        <p:cTn id="18" dur="197" accel="50000" fill="hold">
                                          <p:stCondLst>
                                            <p:cond delay="158"/>
                                          </p:stCondLst>
                                        </p:cTn>
                                        <p:tgtEl>
                                          <p:spTgt spid="7"/>
                                        </p:tgtEl>
                                      </p:cBhvr>
                                      <p:by x="100000" y="100000"/>
                                      <p:from x="110000" y="110000"/>
                                      <p:to x="95000" y="95000"/>
                                    </p:animScale>
                                    <p:animScale>
                                      <p:cBhvr>
                                        <p:cTn id="19" dur="395" decel="100000" fill="hold">
                                          <p:stCondLst>
                                            <p:cond delay="355"/>
                                          </p:stCondLst>
                                        </p:cTn>
                                        <p:tgtEl>
                                          <p:spTgt spid="7"/>
                                        </p:tgtEl>
                                      </p:cBhvr>
                                      <p:by x="100000" y="100000"/>
                                      <p:from x="95000" y="95000"/>
                                      <p:to x="100000" y="100000"/>
                                    </p:animScale>
                                    <p:animEffect transition="in" filter="fade">
                                      <p:cBhvr>
                                        <p:cTn id="20" dur="79" decel="100000">
                                          <p:stCondLst>
                                            <p:cond delay="0"/>
                                          </p:stCondLst>
                                        </p:cTn>
                                        <p:tgtEl>
                                          <p:spTgt spid="7"/>
                                        </p:tgtEl>
                                      </p:cBhvr>
                                    </p:animEffect>
                                  </p:childTnLst>
                                </p:cTn>
                              </p:par>
                              <p:par>
                                <p:cTn id="21" presetID="10" presetClass="entr" presetSubtype="0" accel="20000" decel="80000" fill="hold" nodeType="withEffect">
                                  <p:stCondLst>
                                    <p:cond delay="200"/>
                                  </p:stCondLst>
                                  <p:iterate type="wd">
                                    <p:tmPct val="10000"/>
                                  </p:iterate>
                                  <p:childTnLst>
                                    <p:set>
                                      <p:cBhvr>
                                        <p:cTn id="22" dur="1" fill="hold">
                                          <p:stCondLst>
                                            <p:cond delay="0"/>
                                          </p:stCondLst>
                                        </p:cTn>
                                        <p:tgtEl>
                                          <p:spTgt spid="13"/>
                                        </p:tgtEl>
                                        <p:attrNameLst>
                                          <p:attrName>style.visibility</p:attrName>
                                        </p:attrNameLst>
                                      </p:cBhvr>
                                      <p:to>
                                        <p:strVal val="visible"/>
                                      </p:to>
                                    </p:set>
                                    <p:animScale>
                                      <p:cBhvr>
                                        <p:cTn id="23" dur="158" decel="100000" fill="hold">
                                          <p:stCondLst>
                                            <p:cond delay="0"/>
                                          </p:stCondLst>
                                        </p:cTn>
                                        <p:tgtEl>
                                          <p:spTgt spid="13"/>
                                        </p:tgtEl>
                                      </p:cBhvr>
                                      <p:by x="100000" y="100000"/>
                                      <p:from x="0" y="0"/>
                                      <p:to x="110000" y="110000"/>
                                    </p:animScale>
                                    <p:animScale>
                                      <p:cBhvr>
                                        <p:cTn id="24" dur="197" accel="50000" fill="hold">
                                          <p:stCondLst>
                                            <p:cond delay="158"/>
                                          </p:stCondLst>
                                        </p:cTn>
                                        <p:tgtEl>
                                          <p:spTgt spid="13"/>
                                        </p:tgtEl>
                                      </p:cBhvr>
                                      <p:by x="100000" y="100000"/>
                                      <p:from x="110000" y="110000"/>
                                      <p:to x="95000" y="95000"/>
                                    </p:animScale>
                                    <p:animScale>
                                      <p:cBhvr>
                                        <p:cTn id="25" dur="395" decel="100000" fill="hold">
                                          <p:stCondLst>
                                            <p:cond delay="355"/>
                                          </p:stCondLst>
                                        </p:cTn>
                                        <p:tgtEl>
                                          <p:spTgt spid="13"/>
                                        </p:tgtEl>
                                      </p:cBhvr>
                                      <p:by x="100000" y="100000"/>
                                      <p:from x="95000" y="95000"/>
                                      <p:to x="100000" y="100000"/>
                                    </p:animScale>
                                    <p:animEffect transition="in" filter="fade">
                                      <p:cBhvr>
                                        <p:cTn id="26" dur="79" decel="100000">
                                          <p:stCondLst>
                                            <p:cond delay="0"/>
                                          </p:stCondLst>
                                        </p:cTn>
                                        <p:tgtEl>
                                          <p:spTgt spid="13"/>
                                        </p:tgtEl>
                                      </p:cBhvr>
                                    </p:animEffect>
                                  </p:childTnLst>
                                </p:cTn>
                              </p:par>
                              <p:par>
                                <p:cTn id="27" presetID="10" presetClass="entr" presetSubtype="0" accel="20000" decel="80000" fill="hold" nodeType="withEffect">
                                  <p:stCondLst>
                                    <p:cond delay="300"/>
                                  </p:stCondLst>
                                  <p:iterate type="wd">
                                    <p:tmPct val="10000"/>
                                  </p:iterate>
                                  <p:childTnLst>
                                    <p:set>
                                      <p:cBhvr>
                                        <p:cTn id="28" dur="1" fill="hold">
                                          <p:stCondLst>
                                            <p:cond delay="0"/>
                                          </p:stCondLst>
                                        </p:cTn>
                                        <p:tgtEl>
                                          <p:spTgt spid="19"/>
                                        </p:tgtEl>
                                        <p:attrNameLst>
                                          <p:attrName>style.visibility</p:attrName>
                                        </p:attrNameLst>
                                      </p:cBhvr>
                                      <p:to>
                                        <p:strVal val="visible"/>
                                      </p:to>
                                    </p:set>
                                    <p:animScale>
                                      <p:cBhvr>
                                        <p:cTn id="29" dur="158" decel="100000" fill="hold">
                                          <p:stCondLst>
                                            <p:cond delay="0"/>
                                          </p:stCondLst>
                                        </p:cTn>
                                        <p:tgtEl>
                                          <p:spTgt spid="19"/>
                                        </p:tgtEl>
                                      </p:cBhvr>
                                      <p:by x="100000" y="100000"/>
                                      <p:from x="0" y="0"/>
                                      <p:to x="110000" y="110000"/>
                                    </p:animScale>
                                    <p:animScale>
                                      <p:cBhvr>
                                        <p:cTn id="30" dur="197" accel="50000" fill="hold">
                                          <p:stCondLst>
                                            <p:cond delay="158"/>
                                          </p:stCondLst>
                                        </p:cTn>
                                        <p:tgtEl>
                                          <p:spTgt spid="19"/>
                                        </p:tgtEl>
                                      </p:cBhvr>
                                      <p:by x="100000" y="100000"/>
                                      <p:from x="110000" y="110000"/>
                                      <p:to x="95000" y="95000"/>
                                    </p:animScale>
                                    <p:animScale>
                                      <p:cBhvr>
                                        <p:cTn id="31" dur="395" decel="100000" fill="hold">
                                          <p:stCondLst>
                                            <p:cond delay="355"/>
                                          </p:stCondLst>
                                        </p:cTn>
                                        <p:tgtEl>
                                          <p:spTgt spid="19"/>
                                        </p:tgtEl>
                                      </p:cBhvr>
                                      <p:by x="100000" y="100000"/>
                                      <p:from x="95000" y="95000"/>
                                      <p:to x="100000" y="100000"/>
                                    </p:animScale>
                                    <p:animEffect transition="in" filter="fade">
                                      <p:cBhvr>
                                        <p:cTn id="32" dur="79" decel="100000">
                                          <p:stCondLst>
                                            <p:cond delay="0"/>
                                          </p:stCondLst>
                                        </p:cTn>
                                        <p:tgtEl>
                                          <p:spTgt spid="19"/>
                                        </p:tgtEl>
                                      </p:cBhvr>
                                    </p:animEffect>
                                  </p:childTnLst>
                                </p:cTn>
                              </p:par>
                              <p:par>
                                <p:cTn id="33" presetID="10" presetClass="entr" presetSubtype="0" accel="20000" decel="80000" fill="hold" nodeType="withEffect">
                                  <p:stCondLst>
                                    <p:cond delay="500"/>
                                  </p:stCondLst>
                                  <p:iterate type="wd">
                                    <p:tmPct val="10000"/>
                                  </p:iterate>
                                  <p:childTnLst>
                                    <p:set>
                                      <p:cBhvr>
                                        <p:cTn id="34" dur="1" fill="hold">
                                          <p:stCondLst>
                                            <p:cond delay="0"/>
                                          </p:stCondLst>
                                        </p:cTn>
                                        <p:tgtEl>
                                          <p:spTgt spid="25"/>
                                        </p:tgtEl>
                                        <p:attrNameLst>
                                          <p:attrName>style.visibility</p:attrName>
                                        </p:attrNameLst>
                                      </p:cBhvr>
                                      <p:to>
                                        <p:strVal val="visible"/>
                                      </p:to>
                                    </p:set>
                                    <p:animScale>
                                      <p:cBhvr>
                                        <p:cTn id="35" dur="158" decel="100000" fill="hold">
                                          <p:stCondLst>
                                            <p:cond delay="0"/>
                                          </p:stCondLst>
                                        </p:cTn>
                                        <p:tgtEl>
                                          <p:spTgt spid="25"/>
                                        </p:tgtEl>
                                      </p:cBhvr>
                                      <p:by x="100000" y="100000"/>
                                      <p:from x="0" y="0"/>
                                      <p:to x="110000" y="110000"/>
                                    </p:animScale>
                                    <p:animScale>
                                      <p:cBhvr>
                                        <p:cTn id="36" dur="197" accel="50000" fill="hold">
                                          <p:stCondLst>
                                            <p:cond delay="158"/>
                                          </p:stCondLst>
                                        </p:cTn>
                                        <p:tgtEl>
                                          <p:spTgt spid="25"/>
                                        </p:tgtEl>
                                      </p:cBhvr>
                                      <p:by x="100000" y="100000"/>
                                      <p:from x="110000" y="110000"/>
                                      <p:to x="95000" y="95000"/>
                                    </p:animScale>
                                    <p:animScale>
                                      <p:cBhvr>
                                        <p:cTn id="37" dur="395" decel="100000" fill="hold">
                                          <p:stCondLst>
                                            <p:cond delay="355"/>
                                          </p:stCondLst>
                                        </p:cTn>
                                        <p:tgtEl>
                                          <p:spTgt spid="25"/>
                                        </p:tgtEl>
                                      </p:cBhvr>
                                      <p:by x="100000" y="100000"/>
                                      <p:from x="95000" y="95000"/>
                                      <p:to x="100000" y="100000"/>
                                    </p:animScale>
                                    <p:animEffect transition="in" filter="fade">
                                      <p:cBhvr>
                                        <p:cTn id="38" dur="79" decel="100000">
                                          <p:stCondLst>
                                            <p:cond delay="0"/>
                                          </p:stCondLst>
                                        </p:cTn>
                                        <p:tgtEl>
                                          <p:spTgt spid="25"/>
                                        </p:tgtEl>
                                      </p:cBhvr>
                                    </p:animEffect>
                                  </p:childTnLst>
                                </p:cTn>
                              </p:par>
                              <p:par>
                                <p:cTn id="39" presetID="10" presetClass="entr" presetSubtype="0" accel="20000" decel="80000" fill="hold" nodeType="withEffect">
                                  <p:stCondLst>
                                    <p:cond delay="500"/>
                                  </p:stCondLst>
                                  <p:iterate type="wd">
                                    <p:tmPct val="10000"/>
                                  </p:iterate>
                                  <p:childTnLst>
                                    <p:set>
                                      <p:cBhvr>
                                        <p:cTn id="40" dur="1" fill="hold">
                                          <p:stCondLst>
                                            <p:cond delay="0"/>
                                          </p:stCondLst>
                                        </p:cTn>
                                        <p:tgtEl>
                                          <p:spTgt spid="22"/>
                                        </p:tgtEl>
                                        <p:attrNameLst>
                                          <p:attrName>style.visibility</p:attrName>
                                        </p:attrNameLst>
                                      </p:cBhvr>
                                      <p:to>
                                        <p:strVal val="visible"/>
                                      </p:to>
                                    </p:set>
                                    <p:animScale>
                                      <p:cBhvr>
                                        <p:cTn id="41" dur="158" decel="100000" fill="hold">
                                          <p:stCondLst>
                                            <p:cond delay="0"/>
                                          </p:stCondLst>
                                        </p:cTn>
                                        <p:tgtEl>
                                          <p:spTgt spid="22"/>
                                        </p:tgtEl>
                                      </p:cBhvr>
                                      <p:by x="100000" y="100000"/>
                                      <p:from x="0" y="0"/>
                                      <p:to x="110000" y="110000"/>
                                    </p:animScale>
                                    <p:animScale>
                                      <p:cBhvr>
                                        <p:cTn id="42" dur="197" accel="50000" fill="hold">
                                          <p:stCondLst>
                                            <p:cond delay="158"/>
                                          </p:stCondLst>
                                        </p:cTn>
                                        <p:tgtEl>
                                          <p:spTgt spid="22"/>
                                        </p:tgtEl>
                                      </p:cBhvr>
                                      <p:by x="100000" y="100000"/>
                                      <p:from x="110000" y="110000"/>
                                      <p:to x="95000" y="95000"/>
                                    </p:animScale>
                                    <p:animScale>
                                      <p:cBhvr>
                                        <p:cTn id="43" dur="395" decel="100000" fill="hold">
                                          <p:stCondLst>
                                            <p:cond delay="355"/>
                                          </p:stCondLst>
                                        </p:cTn>
                                        <p:tgtEl>
                                          <p:spTgt spid="22"/>
                                        </p:tgtEl>
                                      </p:cBhvr>
                                      <p:by x="100000" y="100000"/>
                                      <p:from x="95000" y="95000"/>
                                      <p:to x="100000" y="100000"/>
                                    </p:animScale>
                                    <p:animEffect transition="in" filter="fade">
                                      <p:cBhvr>
                                        <p:cTn id="44" dur="79" decel="1000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68CE1BA8-8F14-B9B9-282C-510C743FD263}"/>
              </a:ext>
            </a:extLst>
          </p:cNvPr>
          <p:cNvSpPr/>
          <p:nvPr/>
        </p:nvSpPr>
        <p:spPr>
          <a:xfrm rot="2160000">
            <a:off x="8592915" y="-940254"/>
            <a:ext cx="360000" cy="8738509"/>
          </a:xfrm>
          <a:custGeom>
            <a:avLst/>
            <a:gdLst>
              <a:gd name="connsiteX0" fmla="*/ 0 w 360000"/>
              <a:gd name="connsiteY0" fmla="*/ 261555 h 8738509"/>
              <a:gd name="connsiteX1" fmla="*/ 360000 w 360000"/>
              <a:gd name="connsiteY1" fmla="*/ 0 h 8738509"/>
              <a:gd name="connsiteX2" fmla="*/ 360000 w 360000"/>
              <a:gd name="connsiteY2" fmla="*/ 8476953 h 8738509"/>
              <a:gd name="connsiteX3" fmla="*/ 0 w 360000"/>
              <a:gd name="connsiteY3" fmla="*/ 8738509 h 8738509"/>
            </a:gdLst>
            <a:ahLst/>
            <a:cxnLst>
              <a:cxn ang="0">
                <a:pos x="connsiteX0" y="connsiteY0"/>
              </a:cxn>
              <a:cxn ang="0">
                <a:pos x="connsiteX1" y="connsiteY1"/>
              </a:cxn>
              <a:cxn ang="0">
                <a:pos x="connsiteX2" y="connsiteY2"/>
              </a:cxn>
              <a:cxn ang="0">
                <a:pos x="connsiteX3" y="connsiteY3"/>
              </a:cxn>
            </a:cxnLst>
            <a:rect l="l" t="t" r="r" b="b"/>
            <a:pathLst>
              <a:path w="360000" h="8738509">
                <a:moveTo>
                  <a:pt x="0" y="261555"/>
                </a:moveTo>
                <a:lnTo>
                  <a:pt x="360000" y="0"/>
                </a:lnTo>
                <a:lnTo>
                  <a:pt x="360000" y="8476953"/>
                </a:lnTo>
                <a:lnTo>
                  <a:pt x="0" y="873850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grpSp>
        <p:nvGrpSpPr>
          <p:cNvPr id="20" name="组合 19" hidden="1">
            <a:extLst>
              <a:ext uri="{FF2B5EF4-FFF2-40B4-BE49-F238E27FC236}">
                <a16:creationId xmlns:a16="http://schemas.microsoft.com/office/drawing/2014/main" id="{7981768C-3546-A46E-CC02-ABC7E30B90DD}"/>
              </a:ext>
            </a:extLst>
          </p:cNvPr>
          <p:cNvGrpSpPr/>
          <p:nvPr/>
        </p:nvGrpSpPr>
        <p:grpSpPr>
          <a:xfrm>
            <a:off x="0" y="0"/>
            <a:ext cx="12192000" cy="6858000"/>
            <a:chOff x="0" y="0"/>
            <a:chExt cx="12192000" cy="6858000"/>
          </a:xfrm>
        </p:grpSpPr>
        <p:cxnSp>
          <p:nvCxnSpPr>
            <p:cNvPr id="8" name="直接连接符 7">
              <a:extLst>
                <a:ext uri="{FF2B5EF4-FFF2-40B4-BE49-F238E27FC236}">
                  <a16:creationId xmlns:a16="http://schemas.microsoft.com/office/drawing/2014/main" id="{F967387E-4EC8-A170-7C01-B8366EC46679}"/>
                </a:ext>
              </a:extLst>
            </p:cNvPr>
            <p:cNvCxnSpPr/>
            <p:nvPr/>
          </p:nvCxnSpPr>
          <p:spPr>
            <a:xfrm>
              <a:off x="0" y="2286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D14D607-8DDC-DAC1-7D85-05ABFFFFFCC3}"/>
                </a:ext>
              </a:extLst>
            </p:cNvPr>
            <p:cNvCxnSpPr/>
            <p:nvPr/>
          </p:nvCxnSpPr>
          <p:spPr>
            <a:xfrm>
              <a:off x="0" y="4572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8EAC077-B6B7-9BB4-B1C7-FF1AEBA60FF2}"/>
                </a:ext>
              </a:extLst>
            </p:cNvPr>
            <p:cNvCxnSpPr/>
            <p:nvPr/>
          </p:nvCxnSpPr>
          <p:spPr>
            <a:xfrm>
              <a:off x="4064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E1FE7E6-0209-1960-5899-EBF17A3E332F}"/>
                </a:ext>
              </a:extLst>
            </p:cNvPr>
            <p:cNvCxnSpPr/>
            <p:nvPr/>
          </p:nvCxnSpPr>
          <p:spPr>
            <a:xfrm>
              <a:off x="8128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grpSp>
      <p:cxnSp>
        <p:nvCxnSpPr>
          <p:cNvPr id="23" name="直接连接符 22" hidden="1">
            <a:extLst>
              <a:ext uri="{FF2B5EF4-FFF2-40B4-BE49-F238E27FC236}">
                <a16:creationId xmlns:a16="http://schemas.microsoft.com/office/drawing/2014/main" id="{9342F11C-79A0-4B56-B84A-2CD4190D88CC}"/>
              </a:ext>
            </a:extLst>
          </p:cNvPr>
          <p:cNvCxnSpPr/>
          <p:nvPr/>
        </p:nvCxnSpPr>
        <p:spPr>
          <a:xfrm>
            <a:off x="4657344" y="0"/>
            <a:ext cx="0" cy="68580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hidden="1">
            <a:extLst>
              <a:ext uri="{FF2B5EF4-FFF2-40B4-BE49-F238E27FC236}">
                <a16:creationId xmlns:a16="http://schemas.microsoft.com/office/drawing/2014/main" id="{68D452F2-79F3-9977-7611-BB44F76FD5C4}"/>
              </a:ext>
            </a:extLst>
          </p:cNvPr>
          <p:cNvCxnSpPr/>
          <p:nvPr/>
        </p:nvCxnSpPr>
        <p:spPr>
          <a:xfrm>
            <a:off x="0" y="2619756"/>
            <a:ext cx="12192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1856F79-432C-2D6F-4B2E-5DEB133AED5A}"/>
              </a:ext>
            </a:extLst>
          </p:cNvPr>
          <p:cNvSpPr/>
          <p:nvPr/>
        </p:nvSpPr>
        <p:spPr>
          <a:xfrm>
            <a:off x="1416051" y="4602610"/>
            <a:ext cx="5854005" cy="1584000"/>
          </a:xfrm>
          <a:custGeom>
            <a:avLst/>
            <a:gdLst>
              <a:gd name="connsiteX0" fmla="*/ 0 w 5854005"/>
              <a:gd name="connsiteY0" fmla="*/ 0 h 1584000"/>
              <a:gd name="connsiteX1" fmla="*/ 5854005 w 5854005"/>
              <a:gd name="connsiteY1" fmla="*/ 0 h 1584000"/>
              <a:gd name="connsiteX2" fmla="*/ 4703162 w 5854005"/>
              <a:gd name="connsiteY2" fmla="*/ 1584000 h 1584000"/>
              <a:gd name="connsiteX3" fmla="*/ 0 w 5854005"/>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854005" h="1584000">
                <a:moveTo>
                  <a:pt x="0" y="0"/>
                </a:moveTo>
                <a:lnTo>
                  <a:pt x="5854005" y="0"/>
                </a:lnTo>
                <a:lnTo>
                  <a:pt x="4703162"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2" name="任意多边形: 形状 41">
            <a:extLst>
              <a:ext uri="{FF2B5EF4-FFF2-40B4-BE49-F238E27FC236}">
                <a16:creationId xmlns:a16="http://schemas.microsoft.com/office/drawing/2014/main" id="{540E79C7-1A9C-22A6-A6D4-DCD74CE02ED5}"/>
              </a:ext>
            </a:extLst>
          </p:cNvPr>
          <p:cNvSpPr/>
          <p:nvPr/>
        </p:nvSpPr>
        <p:spPr>
          <a:xfrm>
            <a:off x="3048001" y="2672942"/>
            <a:ext cx="5624041" cy="1584000"/>
          </a:xfrm>
          <a:custGeom>
            <a:avLst/>
            <a:gdLst>
              <a:gd name="connsiteX0" fmla="*/ 0 w 5624041"/>
              <a:gd name="connsiteY0" fmla="*/ 0 h 1584000"/>
              <a:gd name="connsiteX1" fmla="*/ 5624041 w 5624041"/>
              <a:gd name="connsiteY1" fmla="*/ 0 h 1584000"/>
              <a:gd name="connsiteX2" fmla="*/ 4473198 w 5624041"/>
              <a:gd name="connsiteY2" fmla="*/ 1584000 h 1584000"/>
              <a:gd name="connsiteX3" fmla="*/ 0 w 5624041"/>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624041" h="1584000">
                <a:moveTo>
                  <a:pt x="0" y="0"/>
                </a:moveTo>
                <a:lnTo>
                  <a:pt x="5624041" y="0"/>
                </a:lnTo>
                <a:lnTo>
                  <a:pt x="4473198"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1" name="任意多边形: 形状 40">
            <a:extLst>
              <a:ext uri="{FF2B5EF4-FFF2-40B4-BE49-F238E27FC236}">
                <a16:creationId xmlns:a16="http://schemas.microsoft.com/office/drawing/2014/main" id="{BBB2D6F3-DB0E-76AF-A9EB-A439DCEEFE9C}"/>
              </a:ext>
            </a:extLst>
          </p:cNvPr>
          <p:cNvSpPr/>
          <p:nvPr/>
        </p:nvSpPr>
        <p:spPr>
          <a:xfrm>
            <a:off x="4662267" y="728034"/>
            <a:ext cx="5422833" cy="1584000"/>
          </a:xfrm>
          <a:custGeom>
            <a:avLst/>
            <a:gdLst>
              <a:gd name="connsiteX0" fmla="*/ 0 w 5422833"/>
              <a:gd name="connsiteY0" fmla="*/ 0 h 1584000"/>
              <a:gd name="connsiteX1" fmla="*/ 5422833 w 5422833"/>
              <a:gd name="connsiteY1" fmla="*/ 0 h 1584000"/>
              <a:gd name="connsiteX2" fmla="*/ 4271990 w 5422833"/>
              <a:gd name="connsiteY2" fmla="*/ 1584000 h 1584000"/>
              <a:gd name="connsiteX3" fmla="*/ 0 w 5422833"/>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422833" h="1584000">
                <a:moveTo>
                  <a:pt x="0" y="0"/>
                </a:moveTo>
                <a:lnTo>
                  <a:pt x="5422833" y="0"/>
                </a:lnTo>
                <a:lnTo>
                  <a:pt x="4271990"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4" name="文本框 43">
            <a:extLst>
              <a:ext uri="{FF2B5EF4-FFF2-40B4-BE49-F238E27FC236}">
                <a16:creationId xmlns:a16="http://schemas.microsoft.com/office/drawing/2014/main" id="{C09B396E-32CA-8D86-D53A-7DD3E1BC0436}"/>
              </a:ext>
            </a:extLst>
          </p:cNvPr>
          <p:cNvSpPr txBox="1"/>
          <p:nvPr/>
        </p:nvSpPr>
        <p:spPr>
          <a:xfrm>
            <a:off x="8143240" y="4774531"/>
            <a:ext cx="3368674" cy="1477328"/>
          </a:xfrm>
          <a:prstGeom prst="rect">
            <a:avLst/>
          </a:prstGeom>
          <a:noFill/>
        </p:spPr>
        <p:txBody>
          <a:bodyPr wrap="square" lIns="0" tIns="0" rIns="0" bIns="0" rtlCol="0">
            <a:spAutoFit/>
          </a:bodyPr>
          <a:lstStyle/>
          <a:p>
            <a:pPr algn="r"/>
            <a:r>
              <a:rPr lang="en-US" altLang="zh-CN" sz="4800">
                <a:solidFill>
                  <a:schemeClr val="bg1"/>
                </a:solidFill>
                <a:latin typeface="Arial" panose="020B0604020202020204" pitchFamily="34" charset="0"/>
                <a:ea typeface="微软雅黑" panose="020B0503020204020204" pitchFamily="34" charset="-122"/>
              </a:rPr>
              <a:t>C</a:t>
            </a:r>
            <a:r>
              <a:rPr lang="zh-CN" altLang="en-US" sz="4800">
                <a:solidFill>
                  <a:schemeClr val="bg1"/>
                </a:solidFill>
                <a:latin typeface="Arial" panose="020B0604020202020204" pitchFamily="34" charset="0"/>
                <a:ea typeface="微软雅黑" panose="020B0503020204020204" pitchFamily="34" charset="-122"/>
              </a:rPr>
              <a:t>语言</a:t>
            </a:r>
            <a:endParaRPr lang="en-US" altLang="zh-CN" sz="4800">
              <a:solidFill>
                <a:schemeClr val="bg1"/>
              </a:solidFill>
              <a:latin typeface="Arial" panose="020B0604020202020204" pitchFamily="34" charset="0"/>
              <a:ea typeface="微软雅黑" panose="020B0503020204020204" pitchFamily="34" charset="-122"/>
            </a:endParaRPr>
          </a:p>
          <a:p>
            <a:pPr algn="r"/>
            <a:r>
              <a:rPr lang="zh-CN" altLang="en-US" sz="4800">
                <a:solidFill>
                  <a:schemeClr val="bg1"/>
                </a:solidFill>
                <a:latin typeface="Arial" panose="020B0604020202020204" pitchFamily="34" charset="0"/>
                <a:ea typeface="微软雅黑" panose="020B0503020204020204" pitchFamily="34" charset="-122"/>
              </a:rPr>
              <a:t>历史及发展</a:t>
            </a:r>
          </a:p>
        </p:txBody>
      </p:sp>
      <p:sp>
        <p:nvSpPr>
          <p:cNvPr id="46" name="文本框 45">
            <a:extLst>
              <a:ext uri="{FF2B5EF4-FFF2-40B4-BE49-F238E27FC236}">
                <a16:creationId xmlns:a16="http://schemas.microsoft.com/office/drawing/2014/main" id="{7684814F-C754-C91E-F6A8-09F75379F893}"/>
              </a:ext>
            </a:extLst>
          </p:cNvPr>
          <p:cNvSpPr txBox="1"/>
          <p:nvPr/>
        </p:nvSpPr>
        <p:spPr>
          <a:xfrm>
            <a:off x="10879910" y="1386840"/>
            <a:ext cx="738664" cy="3291840"/>
          </a:xfrm>
          <a:prstGeom prst="rect">
            <a:avLst/>
          </a:prstGeom>
          <a:noFill/>
        </p:spPr>
        <p:txBody>
          <a:bodyPr vert="eaVert" wrap="square" lIns="0" tIns="0" rIns="0" bIns="0" rtlCol="0">
            <a:spAutoFit/>
          </a:bodyPr>
          <a:lstStyle/>
          <a:p>
            <a:r>
              <a:rPr lang="en-US" altLang="zh-CN" sz="4800">
                <a:solidFill>
                  <a:schemeClr val="bg1"/>
                </a:solidFill>
                <a:latin typeface="Arial" panose="020B0604020202020204" pitchFamily="34" charset="0"/>
                <a:ea typeface="微软雅黑" panose="020B0503020204020204" pitchFamily="34" charset="-122"/>
              </a:rPr>
              <a:t>1969-1989</a:t>
            </a:r>
            <a:endParaRPr lang="zh-CN" altLang="en-US" sz="4800">
              <a:solidFill>
                <a:schemeClr val="bg1"/>
              </a:solidFill>
              <a:latin typeface="Arial" panose="020B0604020202020204" pitchFamily="34" charset="0"/>
              <a:ea typeface="微软雅黑" panose="020B0503020204020204" pitchFamily="34" charset="-122"/>
            </a:endParaRPr>
          </a:p>
        </p:txBody>
      </p:sp>
      <p:sp>
        <p:nvSpPr>
          <p:cNvPr id="51" name="文本框 50">
            <a:extLst>
              <a:ext uri="{FF2B5EF4-FFF2-40B4-BE49-F238E27FC236}">
                <a16:creationId xmlns:a16="http://schemas.microsoft.com/office/drawing/2014/main" id="{8B910097-D558-3571-C164-AAADF3A478DE}"/>
              </a:ext>
            </a:extLst>
          </p:cNvPr>
          <p:cNvSpPr txBox="1"/>
          <p:nvPr/>
        </p:nvSpPr>
        <p:spPr>
          <a:xfrm>
            <a:off x="1675222" y="4933878"/>
            <a:ext cx="4778130" cy="975780"/>
          </a:xfrm>
          <a:prstGeom prst="rect">
            <a:avLst/>
          </a:prstGeom>
          <a:noFill/>
        </p:spPr>
        <p:txBody>
          <a:bodyPr wrap="square" lIns="0" tIns="0" rIns="0" bIns="0" rtlCol="0">
            <a:spAutoFit/>
          </a:bodyPr>
          <a:lstStyle/>
          <a:p>
            <a:pPr>
              <a:lnSpc>
                <a:spcPct val="120000"/>
              </a:lnSpc>
            </a:pP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美国国家标准协会成立了一个委员会</a:t>
            </a:r>
            <a:r>
              <a:rPr lang="zh-CN" altLang="en-US" sz="18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制定了一个独立于具体机器且无歧义的</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语言标准</a:t>
            </a:r>
            <a:r>
              <a:rPr lang="zh-CN" altLang="en-US" sz="18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即</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ANSI C</a:t>
            </a: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，简称“</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C89</a:t>
            </a:r>
            <a:r>
              <a:rPr lang="zh-CN" altLang="en-US"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en-US">
              <a:solidFill>
                <a:schemeClr val="bg1"/>
              </a:solidFill>
              <a:latin typeface="等线" panose="02010600030101010101" pitchFamily="2" charset="-122"/>
              <a:ea typeface="等线" panose="02010600030101010101" pitchFamily="2" charset="-122"/>
            </a:endParaRPr>
          </a:p>
        </p:txBody>
      </p:sp>
      <p:sp>
        <p:nvSpPr>
          <p:cNvPr id="52" name="文本框 51">
            <a:extLst>
              <a:ext uri="{FF2B5EF4-FFF2-40B4-BE49-F238E27FC236}">
                <a16:creationId xmlns:a16="http://schemas.microsoft.com/office/drawing/2014/main" id="{93D37A73-F149-E94C-3D66-C6F44486B10C}"/>
              </a:ext>
            </a:extLst>
          </p:cNvPr>
          <p:cNvSpPr txBox="1"/>
          <p:nvPr/>
        </p:nvSpPr>
        <p:spPr>
          <a:xfrm>
            <a:off x="1395908" y="4325611"/>
            <a:ext cx="1563687" cy="276999"/>
          </a:xfrm>
          <a:prstGeom prst="rect">
            <a:avLst/>
          </a:prstGeom>
          <a:noFill/>
        </p:spPr>
        <p:txBody>
          <a:bodyPr wrap="square" lIns="0" tIns="0" rIns="0" bIns="0" rtlCol="0">
            <a:spAutoFit/>
          </a:bodyPr>
          <a:lstStyle/>
          <a:p>
            <a:r>
              <a:rPr lang="en-US" altLang="zh-CN">
                <a:solidFill>
                  <a:schemeClr val="bg1"/>
                </a:solidFill>
                <a:latin typeface="等线" panose="02010600030101010101" pitchFamily="2" charset="-122"/>
                <a:ea typeface="等线" panose="02010600030101010101" pitchFamily="2" charset="-122"/>
              </a:rPr>
              <a:t>1989</a:t>
            </a:r>
            <a:r>
              <a:rPr lang="zh-CN" altLang="en-US">
                <a:solidFill>
                  <a:schemeClr val="bg1"/>
                </a:solidFill>
                <a:latin typeface="等线" panose="02010600030101010101" pitchFamily="2" charset="-122"/>
                <a:ea typeface="等线" panose="02010600030101010101" pitchFamily="2" charset="-122"/>
              </a:rPr>
              <a:t>年</a:t>
            </a:r>
          </a:p>
        </p:txBody>
      </p:sp>
      <p:sp>
        <p:nvSpPr>
          <p:cNvPr id="49" name="文本框 48">
            <a:extLst>
              <a:ext uri="{FF2B5EF4-FFF2-40B4-BE49-F238E27FC236}">
                <a16:creationId xmlns:a16="http://schemas.microsoft.com/office/drawing/2014/main" id="{557575F0-CED7-63DE-53C9-48EA442E3FC6}"/>
              </a:ext>
            </a:extLst>
          </p:cNvPr>
          <p:cNvSpPr txBox="1"/>
          <p:nvPr/>
        </p:nvSpPr>
        <p:spPr>
          <a:xfrm>
            <a:off x="3418877" y="3093776"/>
            <a:ext cx="4579493" cy="643381"/>
          </a:xfrm>
          <a:prstGeom prst="rect">
            <a:avLst/>
          </a:prstGeom>
          <a:noFill/>
        </p:spPr>
        <p:txBody>
          <a:bodyPr wrap="square" lIns="0" tIns="0" rIns="0" bIns="0" rtlCol="0">
            <a:spAutoFit/>
          </a:bodyPr>
          <a:lstStyle/>
          <a:p>
            <a:pPr>
              <a:lnSpc>
                <a:spcPct val="120000"/>
              </a:lnSpc>
            </a:pPr>
            <a:r>
              <a:rPr lang="zh-CN"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丹尼斯</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里奇和布莱恩</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柯林汉合作出版了《</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程序设计语言》第一版，即为</a:t>
            </a:r>
            <a:r>
              <a:rPr lang="en-US"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K&amp;R C</a:t>
            </a:r>
            <a:r>
              <a:rPr lang="zh-CN" altLang="zh-CN" sz="18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标准。</a:t>
            </a:r>
            <a:endParaRPr lang="zh-CN" altLang="en-US">
              <a:solidFill>
                <a:schemeClr val="bg1"/>
              </a:solidFill>
              <a:latin typeface="等线" panose="02010600030101010101" pitchFamily="2" charset="-122"/>
              <a:ea typeface="等线" panose="02010600030101010101" pitchFamily="2" charset="-122"/>
            </a:endParaRPr>
          </a:p>
        </p:txBody>
      </p:sp>
      <p:sp>
        <p:nvSpPr>
          <p:cNvPr id="50" name="文本框 49">
            <a:extLst>
              <a:ext uri="{FF2B5EF4-FFF2-40B4-BE49-F238E27FC236}">
                <a16:creationId xmlns:a16="http://schemas.microsoft.com/office/drawing/2014/main" id="{035F3B1C-5AD0-9A32-69CD-2A4F028CB9F6}"/>
              </a:ext>
            </a:extLst>
          </p:cNvPr>
          <p:cNvSpPr txBox="1"/>
          <p:nvPr/>
        </p:nvSpPr>
        <p:spPr>
          <a:xfrm>
            <a:off x="3046958" y="2393890"/>
            <a:ext cx="1563687" cy="276999"/>
          </a:xfrm>
          <a:prstGeom prst="rect">
            <a:avLst/>
          </a:prstGeom>
          <a:noFill/>
        </p:spPr>
        <p:txBody>
          <a:bodyPr wrap="square" lIns="0" tIns="0" rIns="0" bIns="0" rtlCol="0">
            <a:spAutoFit/>
          </a:bodyPr>
          <a:lstStyle/>
          <a:p>
            <a:r>
              <a:rPr lang="en-US" altLang="zh-CN">
                <a:solidFill>
                  <a:schemeClr val="bg1"/>
                </a:solidFill>
                <a:latin typeface="等线" panose="02010600030101010101" pitchFamily="2" charset="-122"/>
                <a:ea typeface="等线" panose="02010600030101010101" pitchFamily="2" charset="-122"/>
              </a:rPr>
              <a:t>1978</a:t>
            </a:r>
            <a:r>
              <a:rPr lang="zh-CN" altLang="en-US">
                <a:solidFill>
                  <a:schemeClr val="bg1"/>
                </a:solidFill>
                <a:latin typeface="等线" panose="02010600030101010101" pitchFamily="2" charset="-122"/>
                <a:ea typeface="等线" panose="02010600030101010101" pitchFamily="2" charset="-122"/>
              </a:rPr>
              <a:t>年</a:t>
            </a:r>
          </a:p>
        </p:txBody>
      </p:sp>
      <p:sp>
        <p:nvSpPr>
          <p:cNvPr id="47" name="文本框 46">
            <a:extLst>
              <a:ext uri="{FF2B5EF4-FFF2-40B4-BE49-F238E27FC236}">
                <a16:creationId xmlns:a16="http://schemas.microsoft.com/office/drawing/2014/main" id="{0280F259-395A-61DC-531D-20E90B9EB5FE}"/>
              </a:ext>
            </a:extLst>
          </p:cNvPr>
          <p:cNvSpPr txBox="1"/>
          <p:nvPr/>
        </p:nvSpPr>
        <p:spPr>
          <a:xfrm>
            <a:off x="4980706" y="1041431"/>
            <a:ext cx="4502254" cy="975780"/>
          </a:xfrm>
          <a:prstGeom prst="rect">
            <a:avLst/>
          </a:prstGeom>
          <a:noFill/>
        </p:spPr>
        <p:txBody>
          <a:bodyPr wrap="square" lIns="0" tIns="0" rIns="0" bIns="0" rtlCol="0">
            <a:spAutoFit/>
          </a:bodyPr>
          <a:lstStyle/>
          <a:p>
            <a:pPr>
              <a:lnSpc>
                <a:spcPct val="120000"/>
              </a:lnSpc>
            </a:pP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为了移植与开发</a:t>
            </a:r>
            <a:r>
              <a:rPr lang="en-US"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UNIX</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操作系统</a:t>
            </a:r>
            <a:r>
              <a:rPr lang="zh-CN" altLang="zh-CN" kern="1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由丹尼斯</a:t>
            </a:r>
            <a:r>
              <a:rPr lang="en-US"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里奇与肯</a:t>
            </a:r>
            <a:r>
              <a:rPr lang="en-US"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汤普逊</a:t>
            </a:r>
            <a:r>
              <a:rPr lang="zh-CN" altLang="zh-CN" sz="1800" kern="1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以</a:t>
            </a:r>
            <a:r>
              <a:rPr lang="en-US"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语言为基础</a:t>
            </a:r>
            <a:r>
              <a:rPr lang="zh-CN" altLang="zh-CN" kern="1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在贝尔</a:t>
            </a:r>
            <a:endParaRPr lang="en-US"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nSpc>
                <a:spcPct val="120000"/>
              </a:lnSpc>
            </a:pP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实验室设计</a:t>
            </a:r>
            <a:r>
              <a:rPr lang="zh-CN" altLang="zh-CN" sz="1800" kern="100" spc="-3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开发出来。</a:t>
            </a:r>
          </a:p>
        </p:txBody>
      </p:sp>
      <p:sp>
        <p:nvSpPr>
          <p:cNvPr id="48" name="文本框 47">
            <a:extLst>
              <a:ext uri="{FF2B5EF4-FFF2-40B4-BE49-F238E27FC236}">
                <a16:creationId xmlns:a16="http://schemas.microsoft.com/office/drawing/2014/main" id="{A8F36B4A-A1E4-0F11-B094-997298285CFB}"/>
              </a:ext>
            </a:extLst>
          </p:cNvPr>
          <p:cNvSpPr txBox="1"/>
          <p:nvPr/>
        </p:nvSpPr>
        <p:spPr>
          <a:xfrm>
            <a:off x="4656138" y="470382"/>
            <a:ext cx="1904355" cy="276999"/>
          </a:xfrm>
          <a:prstGeom prst="rect">
            <a:avLst/>
          </a:prstGeom>
          <a:noFill/>
        </p:spPr>
        <p:txBody>
          <a:bodyPr wrap="square" lIns="0" tIns="0" rIns="0" bIns="0" rtlCol="0">
            <a:spAutoFit/>
          </a:bodyPr>
          <a:lstStyle/>
          <a:p>
            <a:r>
              <a:rPr lang="en-US"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1969</a:t>
            </a:r>
            <a:r>
              <a:rPr lang="zh-CN"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年</a:t>
            </a:r>
            <a:r>
              <a:rPr lang="zh-CN" altLang="en-US"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1973</a:t>
            </a:r>
            <a:r>
              <a:rPr lang="zh-CN"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年</a:t>
            </a:r>
            <a:endParaRPr lang="zh-CN" altLang="en-US">
              <a:solidFill>
                <a:schemeClr val="bg1"/>
              </a:solidFill>
              <a:latin typeface="等线" panose="02010600030101010101" pitchFamily="2" charset="-122"/>
              <a:ea typeface="等线" panose="02010600030101010101" pitchFamily="2" charset="-122"/>
            </a:endParaRPr>
          </a:p>
        </p:txBody>
      </p:sp>
      <p:sp>
        <p:nvSpPr>
          <p:cNvPr id="53" name="文本框 52">
            <a:extLst>
              <a:ext uri="{FF2B5EF4-FFF2-40B4-BE49-F238E27FC236}">
                <a16:creationId xmlns:a16="http://schemas.microsoft.com/office/drawing/2014/main" id="{7D134907-7AED-8B8B-8E6C-4B989F7A18DB}"/>
              </a:ext>
            </a:extLst>
          </p:cNvPr>
          <p:cNvSpPr txBox="1"/>
          <p:nvPr/>
        </p:nvSpPr>
        <p:spPr>
          <a:xfrm>
            <a:off x="-145634" y="-48318"/>
            <a:ext cx="3352200" cy="2690651"/>
          </a:xfrm>
          <a:prstGeom prst="rect">
            <a:avLst/>
          </a:prstGeom>
          <a:noFill/>
        </p:spPr>
        <p:txBody>
          <a:bodyPr vert="wordArtVertRtl" wrap="square" rtlCol="0">
            <a:spAutoFit/>
          </a:bodyPr>
          <a:lstStyle/>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a:t>
            </a:r>
          </a:p>
          <a:p>
            <a:pPr>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110101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416027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hidden="1">
            <a:extLst>
              <a:ext uri="{FF2B5EF4-FFF2-40B4-BE49-F238E27FC236}">
                <a16:creationId xmlns:a16="http://schemas.microsoft.com/office/drawing/2014/main" id="{7981768C-3546-A46E-CC02-ABC7E30B90DD}"/>
              </a:ext>
            </a:extLst>
          </p:cNvPr>
          <p:cNvGrpSpPr/>
          <p:nvPr/>
        </p:nvGrpSpPr>
        <p:grpSpPr>
          <a:xfrm>
            <a:off x="0" y="0"/>
            <a:ext cx="12192000" cy="6858000"/>
            <a:chOff x="0" y="0"/>
            <a:chExt cx="12192000" cy="6858000"/>
          </a:xfrm>
        </p:grpSpPr>
        <p:cxnSp>
          <p:nvCxnSpPr>
            <p:cNvPr id="8" name="直接连接符 7">
              <a:extLst>
                <a:ext uri="{FF2B5EF4-FFF2-40B4-BE49-F238E27FC236}">
                  <a16:creationId xmlns:a16="http://schemas.microsoft.com/office/drawing/2014/main" id="{F967387E-4EC8-A170-7C01-B8366EC46679}"/>
                </a:ext>
              </a:extLst>
            </p:cNvPr>
            <p:cNvCxnSpPr/>
            <p:nvPr/>
          </p:nvCxnSpPr>
          <p:spPr>
            <a:xfrm>
              <a:off x="0" y="2286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D14D607-8DDC-DAC1-7D85-05ABFFFFFCC3}"/>
                </a:ext>
              </a:extLst>
            </p:cNvPr>
            <p:cNvCxnSpPr/>
            <p:nvPr/>
          </p:nvCxnSpPr>
          <p:spPr>
            <a:xfrm>
              <a:off x="0" y="4572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8EAC077-B6B7-9BB4-B1C7-FF1AEBA60FF2}"/>
                </a:ext>
              </a:extLst>
            </p:cNvPr>
            <p:cNvCxnSpPr/>
            <p:nvPr/>
          </p:nvCxnSpPr>
          <p:spPr>
            <a:xfrm>
              <a:off x="4064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E1FE7E6-0209-1960-5899-EBF17A3E332F}"/>
                </a:ext>
              </a:extLst>
            </p:cNvPr>
            <p:cNvCxnSpPr/>
            <p:nvPr/>
          </p:nvCxnSpPr>
          <p:spPr>
            <a:xfrm>
              <a:off x="8128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grpSp>
      <p:cxnSp>
        <p:nvCxnSpPr>
          <p:cNvPr id="23" name="直接连接符 22" hidden="1">
            <a:extLst>
              <a:ext uri="{FF2B5EF4-FFF2-40B4-BE49-F238E27FC236}">
                <a16:creationId xmlns:a16="http://schemas.microsoft.com/office/drawing/2014/main" id="{9342F11C-79A0-4B56-B84A-2CD4190D88CC}"/>
              </a:ext>
            </a:extLst>
          </p:cNvPr>
          <p:cNvCxnSpPr/>
          <p:nvPr/>
        </p:nvCxnSpPr>
        <p:spPr>
          <a:xfrm>
            <a:off x="4657344" y="0"/>
            <a:ext cx="0" cy="68580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hidden="1">
            <a:extLst>
              <a:ext uri="{FF2B5EF4-FFF2-40B4-BE49-F238E27FC236}">
                <a16:creationId xmlns:a16="http://schemas.microsoft.com/office/drawing/2014/main" id="{68D452F2-79F3-9977-7611-BB44F76FD5C4}"/>
              </a:ext>
            </a:extLst>
          </p:cNvPr>
          <p:cNvCxnSpPr/>
          <p:nvPr/>
        </p:nvCxnSpPr>
        <p:spPr>
          <a:xfrm>
            <a:off x="0" y="2619756"/>
            <a:ext cx="12192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43" name="任意多边形: 形状 42">
            <a:extLst>
              <a:ext uri="{FF2B5EF4-FFF2-40B4-BE49-F238E27FC236}">
                <a16:creationId xmlns:a16="http://schemas.microsoft.com/office/drawing/2014/main" id="{F1856F79-432C-2D6F-4B2E-5DEB133AED5A}"/>
              </a:ext>
            </a:extLst>
          </p:cNvPr>
          <p:cNvSpPr/>
          <p:nvPr/>
        </p:nvSpPr>
        <p:spPr>
          <a:xfrm flipH="1" flipV="1">
            <a:off x="1868657" y="4602610"/>
            <a:ext cx="5854005" cy="1584000"/>
          </a:xfrm>
          <a:custGeom>
            <a:avLst/>
            <a:gdLst>
              <a:gd name="connsiteX0" fmla="*/ 0 w 5854005"/>
              <a:gd name="connsiteY0" fmla="*/ 0 h 1584000"/>
              <a:gd name="connsiteX1" fmla="*/ 5854005 w 5854005"/>
              <a:gd name="connsiteY1" fmla="*/ 0 h 1584000"/>
              <a:gd name="connsiteX2" fmla="*/ 4703162 w 5854005"/>
              <a:gd name="connsiteY2" fmla="*/ 1584000 h 1584000"/>
              <a:gd name="connsiteX3" fmla="*/ 0 w 5854005"/>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854005" h="1584000">
                <a:moveTo>
                  <a:pt x="0" y="0"/>
                </a:moveTo>
                <a:lnTo>
                  <a:pt x="5854005" y="0"/>
                </a:lnTo>
                <a:lnTo>
                  <a:pt x="4703162"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2" name="任意多边形: 形状 41">
            <a:extLst>
              <a:ext uri="{FF2B5EF4-FFF2-40B4-BE49-F238E27FC236}">
                <a16:creationId xmlns:a16="http://schemas.microsoft.com/office/drawing/2014/main" id="{540E79C7-1A9C-22A6-A6D4-DCD74CE02ED5}"/>
              </a:ext>
            </a:extLst>
          </p:cNvPr>
          <p:cNvSpPr/>
          <p:nvPr/>
        </p:nvSpPr>
        <p:spPr>
          <a:xfrm flipH="1" flipV="1">
            <a:off x="3273469" y="2672942"/>
            <a:ext cx="5624041" cy="1584000"/>
          </a:xfrm>
          <a:custGeom>
            <a:avLst/>
            <a:gdLst>
              <a:gd name="connsiteX0" fmla="*/ 0 w 5624041"/>
              <a:gd name="connsiteY0" fmla="*/ 0 h 1584000"/>
              <a:gd name="connsiteX1" fmla="*/ 5624041 w 5624041"/>
              <a:gd name="connsiteY1" fmla="*/ 0 h 1584000"/>
              <a:gd name="connsiteX2" fmla="*/ 4473198 w 5624041"/>
              <a:gd name="connsiteY2" fmla="*/ 1584000 h 1584000"/>
              <a:gd name="connsiteX3" fmla="*/ 0 w 5624041"/>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624041" h="1584000">
                <a:moveTo>
                  <a:pt x="0" y="0"/>
                </a:moveTo>
                <a:lnTo>
                  <a:pt x="5624041" y="0"/>
                </a:lnTo>
                <a:lnTo>
                  <a:pt x="4473198"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1" name="任意多边形: 形状 40">
            <a:extLst>
              <a:ext uri="{FF2B5EF4-FFF2-40B4-BE49-F238E27FC236}">
                <a16:creationId xmlns:a16="http://schemas.microsoft.com/office/drawing/2014/main" id="{BBB2D6F3-DB0E-76AF-A9EB-A439DCEEFE9C}"/>
              </a:ext>
            </a:extLst>
          </p:cNvPr>
          <p:cNvSpPr/>
          <p:nvPr/>
        </p:nvSpPr>
        <p:spPr>
          <a:xfrm flipH="1" flipV="1">
            <a:off x="4682587" y="728034"/>
            <a:ext cx="5422833" cy="1584000"/>
          </a:xfrm>
          <a:custGeom>
            <a:avLst/>
            <a:gdLst>
              <a:gd name="connsiteX0" fmla="*/ 0 w 5422833"/>
              <a:gd name="connsiteY0" fmla="*/ 0 h 1584000"/>
              <a:gd name="connsiteX1" fmla="*/ 5422833 w 5422833"/>
              <a:gd name="connsiteY1" fmla="*/ 0 h 1584000"/>
              <a:gd name="connsiteX2" fmla="*/ 4271990 w 5422833"/>
              <a:gd name="connsiteY2" fmla="*/ 1584000 h 1584000"/>
              <a:gd name="connsiteX3" fmla="*/ 0 w 5422833"/>
              <a:gd name="connsiteY3" fmla="*/ 1584000 h 1584000"/>
            </a:gdLst>
            <a:ahLst/>
            <a:cxnLst>
              <a:cxn ang="0">
                <a:pos x="connsiteX0" y="connsiteY0"/>
              </a:cxn>
              <a:cxn ang="0">
                <a:pos x="connsiteX1" y="connsiteY1"/>
              </a:cxn>
              <a:cxn ang="0">
                <a:pos x="connsiteX2" y="connsiteY2"/>
              </a:cxn>
              <a:cxn ang="0">
                <a:pos x="connsiteX3" y="connsiteY3"/>
              </a:cxn>
            </a:cxnLst>
            <a:rect l="l" t="t" r="r" b="b"/>
            <a:pathLst>
              <a:path w="5422833" h="1584000">
                <a:moveTo>
                  <a:pt x="0" y="0"/>
                </a:moveTo>
                <a:lnTo>
                  <a:pt x="5422833" y="0"/>
                </a:lnTo>
                <a:lnTo>
                  <a:pt x="4271990" y="1584000"/>
                </a:lnTo>
                <a:lnTo>
                  <a:pt x="0" y="1584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4" name="文本框 43">
            <a:extLst>
              <a:ext uri="{FF2B5EF4-FFF2-40B4-BE49-F238E27FC236}">
                <a16:creationId xmlns:a16="http://schemas.microsoft.com/office/drawing/2014/main" id="{C09B396E-32CA-8D86-D53A-7DD3E1BC0436}"/>
              </a:ext>
            </a:extLst>
          </p:cNvPr>
          <p:cNvSpPr txBox="1"/>
          <p:nvPr/>
        </p:nvSpPr>
        <p:spPr>
          <a:xfrm>
            <a:off x="720167" y="664343"/>
            <a:ext cx="3368674" cy="1477328"/>
          </a:xfrm>
          <a:prstGeom prst="rect">
            <a:avLst/>
          </a:prstGeom>
          <a:noFill/>
        </p:spPr>
        <p:txBody>
          <a:bodyPr wrap="square" lIns="0" tIns="0" rIns="0" bIns="0" rtlCol="0">
            <a:spAutoFit/>
          </a:bodyPr>
          <a:lstStyle/>
          <a:p>
            <a:r>
              <a:rPr lang="en-US" altLang="zh-CN" sz="4800" dirty="0">
                <a:solidFill>
                  <a:schemeClr val="bg1"/>
                </a:solidFill>
                <a:latin typeface="Arial" panose="020B0604020202020204" pitchFamily="34" charset="0"/>
                <a:ea typeface="微软雅黑" panose="020B0503020204020204" pitchFamily="34" charset="-122"/>
              </a:rPr>
              <a:t>C</a:t>
            </a:r>
            <a:r>
              <a:rPr lang="zh-CN" altLang="en-US" sz="4800" dirty="0">
                <a:solidFill>
                  <a:schemeClr val="bg1"/>
                </a:solidFill>
                <a:latin typeface="Arial" panose="020B0604020202020204" pitchFamily="34" charset="0"/>
                <a:ea typeface="微软雅黑" panose="020B0503020204020204" pitchFamily="34" charset="-122"/>
              </a:rPr>
              <a:t>语言</a:t>
            </a:r>
            <a:endParaRPr lang="en-US" altLang="zh-CN" sz="4800" dirty="0">
              <a:solidFill>
                <a:schemeClr val="bg1"/>
              </a:solidFill>
              <a:latin typeface="Arial" panose="020B0604020202020204" pitchFamily="34" charset="0"/>
              <a:ea typeface="微软雅黑" panose="020B0503020204020204" pitchFamily="34" charset="-122"/>
            </a:endParaRPr>
          </a:p>
          <a:p>
            <a:r>
              <a:rPr lang="zh-CN" altLang="en-US" sz="4800" dirty="0">
                <a:solidFill>
                  <a:schemeClr val="bg1"/>
                </a:solidFill>
                <a:latin typeface="Arial" panose="020B0604020202020204" pitchFamily="34" charset="0"/>
                <a:ea typeface="微软雅黑" panose="020B0503020204020204" pitchFamily="34" charset="-122"/>
              </a:rPr>
              <a:t>历史及发展</a:t>
            </a:r>
          </a:p>
        </p:txBody>
      </p:sp>
      <p:sp>
        <p:nvSpPr>
          <p:cNvPr id="46" name="文本框 45">
            <a:extLst>
              <a:ext uri="{FF2B5EF4-FFF2-40B4-BE49-F238E27FC236}">
                <a16:creationId xmlns:a16="http://schemas.microsoft.com/office/drawing/2014/main" id="{7684814F-C754-C91E-F6A8-09F75379F893}"/>
              </a:ext>
            </a:extLst>
          </p:cNvPr>
          <p:cNvSpPr txBox="1"/>
          <p:nvPr/>
        </p:nvSpPr>
        <p:spPr>
          <a:xfrm>
            <a:off x="645895" y="2388036"/>
            <a:ext cx="738664" cy="3291840"/>
          </a:xfrm>
          <a:prstGeom prst="rect">
            <a:avLst/>
          </a:prstGeom>
          <a:noFill/>
        </p:spPr>
        <p:txBody>
          <a:bodyPr vert="eaVert" wrap="square" lIns="0" tIns="0" rIns="0" bIns="0" rtlCol="0">
            <a:spAutoFit/>
          </a:bodyPr>
          <a:lstStyle/>
          <a:p>
            <a:r>
              <a:rPr lang="en-US" altLang="zh-CN" sz="4800" dirty="0">
                <a:solidFill>
                  <a:schemeClr val="bg1"/>
                </a:solidFill>
                <a:latin typeface="Arial" panose="020B0604020202020204" pitchFamily="34" charset="0"/>
                <a:ea typeface="微软雅黑" panose="020B0503020204020204" pitchFamily="34" charset="-122"/>
              </a:rPr>
              <a:t>1990-2011</a:t>
            </a:r>
            <a:endParaRPr lang="zh-CN" altLang="en-US" sz="4800" dirty="0">
              <a:solidFill>
                <a:schemeClr val="bg1"/>
              </a:solidFill>
              <a:latin typeface="Arial" panose="020B0604020202020204" pitchFamily="34" charset="0"/>
              <a:ea typeface="微软雅黑" panose="020B0503020204020204" pitchFamily="34" charset="-122"/>
            </a:endParaRPr>
          </a:p>
        </p:txBody>
      </p:sp>
      <p:sp>
        <p:nvSpPr>
          <p:cNvPr id="22" name="任意多边形: 形状 21">
            <a:extLst>
              <a:ext uri="{FF2B5EF4-FFF2-40B4-BE49-F238E27FC236}">
                <a16:creationId xmlns:a16="http://schemas.microsoft.com/office/drawing/2014/main" id="{B6631A64-8977-942C-967E-91A2595547B5}"/>
              </a:ext>
            </a:extLst>
          </p:cNvPr>
          <p:cNvSpPr/>
          <p:nvPr/>
        </p:nvSpPr>
        <p:spPr>
          <a:xfrm rot="2160000">
            <a:off x="3238877" y="-940254"/>
            <a:ext cx="360000" cy="8738509"/>
          </a:xfrm>
          <a:custGeom>
            <a:avLst/>
            <a:gdLst>
              <a:gd name="connsiteX0" fmla="*/ 0 w 360000"/>
              <a:gd name="connsiteY0" fmla="*/ 261555 h 8738509"/>
              <a:gd name="connsiteX1" fmla="*/ 360000 w 360000"/>
              <a:gd name="connsiteY1" fmla="*/ 0 h 8738509"/>
              <a:gd name="connsiteX2" fmla="*/ 360000 w 360000"/>
              <a:gd name="connsiteY2" fmla="*/ 8476953 h 8738509"/>
              <a:gd name="connsiteX3" fmla="*/ 0 w 360000"/>
              <a:gd name="connsiteY3" fmla="*/ 8738509 h 8738509"/>
            </a:gdLst>
            <a:ahLst/>
            <a:cxnLst>
              <a:cxn ang="0">
                <a:pos x="connsiteX0" y="connsiteY0"/>
              </a:cxn>
              <a:cxn ang="0">
                <a:pos x="connsiteX1" y="connsiteY1"/>
              </a:cxn>
              <a:cxn ang="0">
                <a:pos x="connsiteX2" y="connsiteY2"/>
              </a:cxn>
              <a:cxn ang="0">
                <a:pos x="connsiteX3" y="connsiteY3"/>
              </a:cxn>
            </a:cxnLst>
            <a:rect l="l" t="t" r="r" b="b"/>
            <a:pathLst>
              <a:path w="360000" h="8738509">
                <a:moveTo>
                  <a:pt x="0" y="261555"/>
                </a:moveTo>
                <a:lnTo>
                  <a:pt x="360000" y="0"/>
                </a:lnTo>
                <a:lnTo>
                  <a:pt x="360000" y="8476953"/>
                </a:lnTo>
                <a:lnTo>
                  <a:pt x="0" y="873850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26" name="文本框 25">
            <a:extLst>
              <a:ext uri="{FF2B5EF4-FFF2-40B4-BE49-F238E27FC236}">
                <a16:creationId xmlns:a16="http://schemas.microsoft.com/office/drawing/2014/main" id="{D45DB790-0CC1-8CD5-3F27-9246851CEA73}"/>
              </a:ext>
            </a:extLst>
          </p:cNvPr>
          <p:cNvSpPr txBox="1"/>
          <p:nvPr/>
        </p:nvSpPr>
        <p:spPr>
          <a:xfrm>
            <a:off x="4927600" y="1044521"/>
            <a:ext cx="4903500" cy="975780"/>
          </a:xfrm>
          <a:prstGeom prst="rect">
            <a:avLst/>
          </a:prstGeom>
          <a:noFill/>
        </p:spPr>
        <p:txBody>
          <a:bodyPr wrap="square" lIns="0" tIns="0" rIns="0" bIns="0" rtlCol="0">
            <a:spAutoFit/>
          </a:bodyPr>
          <a:lstStyle/>
          <a:p>
            <a:pPr algn="r">
              <a:lnSpc>
                <a:spcPct val="120000"/>
              </a:lnSpc>
            </a:pPr>
            <a:r>
              <a:rPr lang="zh-CN" altLang="en-US" kern="100">
                <a:solidFill>
                  <a:schemeClr val="bg1"/>
                </a:solidFill>
                <a:latin typeface="等线" panose="02010600030101010101" pitchFamily="2" charset="-122"/>
                <a:ea typeface="等线" panose="02010600030101010101" pitchFamily="2" charset="-122"/>
                <a:cs typeface="Times New Roman" panose="02020603050405020304" pitchFamily="18" charset="0"/>
              </a:rPr>
              <a:t>           国际标准化组织一字不改地采纳了</a:t>
            </a:r>
            <a:endPar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ANSI C </a:t>
            </a:r>
            <a:r>
              <a:rPr lang="zh-CN" altLang="en-US" kern="100"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rPr>
              <a:t>ISO</a:t>
            </a:r>
            <a:r>
              <a:rPr lang="zh-CN" altLang="en-US" kern="100">
                <a:solidFill>
                  <a:schemeClr val="bg1"/>
                </a:solidFill>
                <a:latin typeface="等线" panose="02010600030101010101" pitchFamily="2" charset="-122"/>
                <a:ea typeface="等线" panose="02010600030101010101" pitchFamily="2" charset="-122"/>
                <a:cs typeface="Times New Roman" panose="02020603050405020304" pitchFamily="18" charset="0"/>
              </a:rPr>
              <a:t>官方称为</a:t>
            </a:r>
            <a:r>
              <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rPr>
              <a:t>ISO/IEC 9899</a:t>
            </a:r>
            <a:r>
              <a:rPr lang="zh-CN" altLang="en-US" kern="100"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en-US" kern="100">
                <a:solidFill>
                  <a:schemeClr val="bg1"/>
                </a:solidFill>
                <a:latin typeface="等线" panose="02010600030101010101" pitchFamily="2" charset="-122"/>
                <a:ea typeface="等线" panose="02010600030101010101" pitchFamily="2" charset="-122"/>
                <a:cs typeface="Times New Roman" panose="02020603050405020304" pitchFamily="18" charset="0"/>
              </a:rPr>
              <a:t>所以</a:t>
            </a:r>
            <a:endPar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rPr>
              <a:t>ISO/IEC9899:1990</a:t>
            </a:r>
            <a:r>
              <a:rPr lang="zh-CN" altLang="en-US" kern="100">
                <a:solidFill>
                  <a:schemeClr val="bg1"/>
                </a:solidFill>
                <a:latin typeface="等线" panose="02010600030101010101" pitchFamily="2" charset="-122"/>
                <a:ea typeface="等线" panose="02010600030101010101" pitchFamily="2" charset="-122"/>
                <a:cs typeface="Times New Roman" panose="02020603050405020304" pitchFamily="18" charset="0"/>
              </a:rPr>
              <a:t>也通常被简称为“</a:t>
            </a:r>
            <a:r>
              <a:rPr lang="en-US" altLang="zh-CN" kern="100">
                <a:solidFill>
                  <a:schemeClr val="bg1"/>
                </a:solidFill>
                <a:latin typeface="等线" panose="02010600030101010101" pitchFamily="2" charset="-122"/>
                <a:ea typeface="等线" panose="02010600030101010101" pitchFamily="2" charset="-122"/>
                <a:cs typeface="Times New Roman" panose="02020603050405020304" pitchFamily="18" charset="0"/>
              </a:rPr>
              <a:t>C90”</a:t>
            </a:r>
            <a:endParaRPr lang="zh-CN" altLang="en-US">
              <a:solidFill>
                <a:schemeClr val="bg1"/>
              </a:solidFill>
              <a:latin typeface="等线" panose="02010600030101010101" pitchFamily="2" charset="-122"/>
              <a:ea typeface="等线" panose="02010600030101010101" pitchFamily="2" charset="-122"/>
            </a:endParaRPr>
          </a:p>
        </p:txBody>
      </p:sp>
      <p:sp>
        <p:nvSpPr>
          <p:cNvPr id="27" name="文本框 26">
            <a:extLst>
              <a:ext uri="{FF2B5EF4-FFF2-40B4-BE49-F238E27FC236}">
                <a16:creationId xmlns:a16="http://schemas.microsoft.com/office/drawing/2014/main" id="{26B23362-A3F8-20CA-2260-33A5F8C5E5B1}"/>
              </a:ext>
            </a:extLst>
          </p:cNvPr>
          <p:cNvSpPr txBox="1"/>
          <p:nvPr/>
        </p:nvSpPr>
        <p:spPr>
          <a:xfrm>
            <a:off x="4541520" y="3007644"/>
            <a:ext cx="4211508" cy="975780"/>
          </a:xfrm>
          <a:prstGeom prst="rect">
            <a:avLst/>
          </a:prstGeom>
          <a:noFill/>
        </p:spPr>
        <p:txBody>
          <a:bodyPr wrap="square" lIns="0" tIns="0" rIns="0" bIns="0" rtlCol="0">
            <a:spAutoFit/>
          </a:bodyPr>
          <a:lstStyle/>
          <a:p>
            <a:pPr algn="r">
              <a:lnSpc>
                <a:spcPct val="120000"/>
              </a:lnSpc>
            </a:pP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在做了一些必要的修正和完善后</a:t>
            </a:r>
            <a:r>
              <a:rPr lang="zh-CN" altLang="en-US"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pc="-30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ISO</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发布了新的</a:t>
            </a: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C</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语言标准</a:t>
            </a:r>
            <a:r>
              <a:rPr lang="zh-CN" altLang="en-US"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pc="-30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命名为</a:t>
            </a: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ISO/IEC 9899:1999</a:t>
            </a:r>
            <a:r>
              <a:rPr lang="zh-CN" altLang="en-US"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简称“</a:t>
            </a: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C99”</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a:t>
            </a:r>
            <a:endParaRPr lang="zh-CN" altLang="en-US">
              <a:solidFill>
                <a:schemeClr val="bg1"/>
              </a:solidFill>
              <a:latin typeface="等线" panose="02010600030101010101" pitchFamily="2" charset="-122"/>
              <a:ea typeface="等线" panose="02010600030101010101" pitchFamily="2" charset="-122"/>
            </a:endParaRPr>
          </a:p>
        </p:txBody>
      </p:sp>
      <p:sp>
        <p:nvSpPr>
          <p:cNvPr id="28" name="文本框 27">
            <a:extLst>
              <a:ext uri="{FF2B5EF4-FFF2-40B4-BE49-F238E27FC236}">
                <a16:creationId xmlns:a16="http://schemas.microsoft.com/office/drawing/2014/main" id="{EC137C86-5906-78F5-056F-CFC0AEE70077}"/>
              </a:ext>
            </a:extLst>
          </p:cNvPr>
          <p:cNvSpPr txBox="1"/>
          <p:nvPr/>
        </p:nvSpPr>
        <p:spPr>
          <a:xfrm>
            <a:off x="3017519" y="4906720"/>
            <a:ext cx="4566733" cy="975780"/>
          </a:xfrm>
          <a:prstGeom prst="rect">
            <a:avLst/>
          </a:prstGeom>
          <a:noFill/>
        </p:spPr>
        <p:txBody>
          <a:bodyPr wrap="square" lIns="0" tIns="0" rIns="0" bIns="0" rtlCol="0">
            <a:spAutoFit/>
          </a:bodyPr>
          <a:lstStyle/>
          <a:p>
            <a:pPr algn="r">
              <a:lnSpc>
                <a:spcPct val="120000"/>
              </a:lnSpc>
            </a:pP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ISO</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又正式发布了新的标准</a:t>
            </a:r>
            <a:r>
              <a:rPr lang="zh-CN" altLang="en-US"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pc="-30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称为</a:t>
            </a: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ISO/IEC9899:2011</a:t>
            </a:r>
            <a:r>
              <a:rPr lang="zh-CN" altLang="en-US" spc="-300">
                <a:solidFill>
                  <a:schemeClr val="bg1"/>
                </a:solidFill>
                <a:latin typeface="等线" panose="02010600030101010101" pitchFamily="2" charset="-122"/>
                <a:ea typeface="等线" panose="02010600030101010101" pitchFamily="2" charset="-122"/>
                <a:cs typeface="Times New Roman" panose="02020603050405020304" pitchFamily="18" charset="0"/>
              </a:rPr>
              <a:t>，</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简称为“</a:t>
            </a:r>
            <a:r>
              <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rPr>
              <a:t>C11”</a:t>
            </a: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a:t>
            </a:r>
            <a:endParaRPr lang="en-US" altLang="zh-CN">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r">
              <a:lnSpc>
                <a:spcPct val="120000"/>
              </a:lnSpc>
            </a:pPr>
            <a:r>
              <a:rPr lang="zh-CN" altLang="en-US">
                <a:solidFill>
                  <a:schemeClr val="bg1"/>
                </a:solidFill>
                <a:latin typeface="等线" panose="02010600030101010101" pitchFamily="2" charset="-122"/>
                <a:ea typeface="等线" panose="02010600030101010101" pitchFamily="2" charset="-122"/>
                <a:cs typeface="Times New Roman" panose="02020603050405020304" pitchFamily="18" charset="0"/>
              </a:rPr>
              <a:t>但目前还未完全普及。</a:t>
            </a:r>
            <a:endParaRPr lang="zh-CN" altLang="en-US">
              <a:solidFill>
                <a:schemeClr val="bg1"/>
              </a:solidFill>
              <a:latin typeface="等线" panose="02010600030101010101" pitchFamily="2" charset="-122"/>
              <a:ea typeface="等线" panose="02010600030101010101" pitchFamily="2" charset="-122"/>
            </a:endParaRPr>
          </a:p>
        </p:txBody>
      </p:sp>
      <p:sp>
        <p:nvSpPr>
          <p:cNvPr id="29" name="文本框 28">
            <a:extLst>
              <a:ext uri="{FF2B5EF4-FFF2-40B4-BE49-F238E27FC236}">
                <a16:creationId xmlns:a16="http://schemas.microsoft.com/office/drawing/2014/main" id="{5FF02441-C33B-B169-DFBA-896473A369B7}"/>
              </a:ext>
            </a:extLst>
          </p:cNvPr>
          <p:cNvSpPr txBox="1"/>
          <p:nvPr/>
        </p:nvSpPr>
        <p:spPr>
          <a:xfrm>
            <a:off x="10226212" y="728663"/>
            <a:ext cx="1274138" cy="276999"/>
          </a:xfrm>
          <a:prstGeom prst="rect">
            <a:avLst/>
          </a:prstGeom>
          <a:noFill/>
        </p:spPr>
        <p:txBody>
          <a:bodyPr wrap="square" lIns="0" tIns="0" rIns="0" bIns="0" rtlCol="0">
            <a:spAutoFit/>
          </a:bodyPr>
          <a:lstStyle/>
          <a:p>
            <a:r>
              <a:rPr lang="en-US"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1990</a:t>
            </a:r>
            <a:r>
              <a:rPr lang="zh-CN" altLang="zh-CN" kern="10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年</a:t>
            </a:r>
            <a:endParaRPr lang="zh-CN" altLang="en-US">
              <a:solidFill>
                <a:schemeClr val="bg1"/>
              </a:solidFill>
              <a:latin typeface="等线" panose="02010600030101010101" pitchFamily="2" charset="-122"/>
              <a:ea typeface="等线" panose="02010600030101010101" pitchFamily="2" charset="-122"/>
            </a:endParaRPr>
          </a:p>
        </p:txBody>
      </p:sp>
      <p:sp>
        <p:nvSpPr>
          <p:cNvPr id="30" name="文本框 29">
            <a:extLst>
              <a:ext uri="{FF2B5EF4-FFF2-40B4-BE49-F238E27FC236}">
                <a16:creationId xmlns:a16="http://schemas.microsoft.com/office/drawing/2014/main" id="{44CED04F-C582-6695-EAE6-CEA5D9312483}"/>
              </a:ext>
            </a:extLst>
          </p:cNvPr>
          <p:cNvSpPr txBox="1"/>
          <p:nvPr/>
        </p:nvSpPr>
        <p:spPr>
          <a:xfrm>
            <a:off x="9030484" y="2663276"/>
            <a:ext cx="1077476" cy="276999"/>
          </a:xfrm>
          <a:prstGeom prst="rect">
            <a:avLst/>
          </a:prstGeom>
          <a:noFill/>
        </p:spPr>
        <p:txBody>
          <a:bodyPr wrap="square" lIns="0" tIns="0" rIns="0" bIns="0" rtlCol="0">
            <a:spAutoFit/>
          </a:bodyPr>
          <a:lstStyle/>
          <a:p>
            <a:r>
              <a:rPr lang="en-US" altLang="zh-CN">
                <a:solidFill>
                  <a:schemeClr val="bg1"/>
                </a:solidFill>
                <a:latin typeface="等线" panose="02010600030101010101" pitchFamily="2" charset="-122"/>
                <a:ea typeface="等线" panose="02010600030101010101" pitchFamily="2" charset="-122"/>
              </a:rPr>
              <a:t>1999</a:t>
            </a:r>
            <a:r>
              <a:rPr lang="zh-CN" altLang="en-US">
                <a:solidFill>
                  <a:schemeClr val="bg1"/>
                </a:solidFill>
                <a:latin typeface="等线" panose="02010600030101010101" pitchFamily="2" charset="-122"/>
                <a:ea typeface="等线" panose="02010600030101010101" pitchFamily="2" charset="-122"/>
              </a:rPr>
              <a:t>年</a:t>
            </a:r>
          </a:p>
        </p:txBody>
      </p:sp>
      <p:sp>
        <p:nvSpPr>
          <p:cNvPr id="31" name="文本框 30">
            <a:extLst>
              <a:ext uri="{FF2B5EF4-FFF2-40B4-BE49-F238E27FC236}">
                <a16:creationId xmlns:a16="http://schemas.microsoft.com/office/drawing/2014/main" id="{7214DBCD-6DFA-83CA-30A1-81C7B4892E21}"/>
              </a:ext>
            </a:extLst>
          </p:cNvPr>
          <p:cNvSpPr txBox="1"/>
          <p:nvPr/>
        </p:nvSpPr>
        <p:spPr>
          <a:xfrm>
            <a:off x="7874209" y="4598033"/>
            <a:ext cx="2231211" cy="276999"/>
          </a:xfrm>
          <a:prstGeom prst="rect">
            <a:avLst/>
          </a:prstGeom>
          <a:noFill/>
        </p:spPr>
        <p:txBody>
          <a:bodyPr wrap="square" lIns="0" tIns="0" rIns="0" bIns="0" rtlCol="0">
            <a:spAutoFit/>
          </a:bodyPr>
          <a:lstStyle/>
          <a:p>
            <a:r>
              <a:rPr lang="en-US" altLang="zh-CN">
                <a:solidFill>
                  <a:schemeClr val="bg1"/>
                </a:solidFill>
                <a:latin typeface="等线" panose="02010600030101010101" pitchFamily="2" charset="-122"/>
                <a:ea typeface="等线" panose="02010600030101010101" pitchFamily="2" charset="-122"/>
              </a:rPr>
              <a:t>2011</a:t>
            </a:r>
            <a:r>
              <a:rPr lang="zh-CN" altLang="en-US">
                <a:solidFill>
                  <a:schemeClr val="bg1"/>
                </a:solidFill>
                <a:latin typeface="等线" panose="02010600030101010101" pitchFamily="2" charset="-122"/>
                <a:ea typeface="等线" panose="02010600030101010101" pitchFamily="2" charset="-122"/>
              </a:rPr>
              <a:t>年</a:t>
            </a:r>
            <a:r>
              <a:rPr lang="en-US" altLang="zh-CN">
                <a:solidFill>
                  <a:schemeClr val="bg1"/>
                </a:solidFill>
                <a:latin typeface="等线" panose="02010600030101010101" pitchFamily="2" charset="-122"/>
                <a:ea typeface="等线" panose="02010600030101010101" pitchFamily="2" charset="-122"/>
              </a:rPr>
              <a:t>12</a:t>
            </a:r>
            <a:r>
              <a:rPr lang="zh-CN" altLang="en-US">
                <a:solidFill>
                  <a:schemeClr val="bg1"/>
                </a:solidFill>
                <a:latin typeface="等线" panose="02010600030101010101" pitchFamily="2" charset="-122"/>
                <a:ea typeface="等线" panose="02010600030101010101" pitchFamily="2" charset="-122"/>
              </a:rPr>
              <a:t>月</a:t>
            </a:r>
            <a:r>
              <a:rPr lang="en-US" altLang="zh-CN">
                <a:solidFill>
                  <a:schemeClr val="bg1"/>
                </a:solidFill>
                <a:latin typeface="等线" panose="02010600030101010101" pitchFamily="2" charset="-122"/>
                <a:ea typeface="等线" panose="02010600030101010101" pitchFamily="2" charset="-122"/>
              </a:rPr>
              <a:t>8</a:t>
            </a:r>
            <a:r>
              <a:rPr lang="zh-CN" altLang="en-US">
                <a:solidFill>
                  <a:schemeClr val="bg1"/>
                </a:solidFill>
                <a:latin typeface="等线" panose="02010600030101010101" pitchFamily="2" charset="-122"/>
                <a:ea typeface="等线" panose="02010600030101010101" pitchFamily="2" charset="-122"/>
              </a:rPr>
              <a:t>日</a:t>
            </a:r>
          </a:p>
        </p:txBody>
      </p:sp>
      <p:sp>
        <p:nvSpPr>
          <p:cNvPr id="34" name="文本框 33">
            <a:extLst>
              <a:ext uri="{FF2B5EF4-FFF2-40B4-BE49-F238E27FC236}">
                <a16:creationId xmlns:a16="http://schemas.microsoft.com/office/drawing/2014/main" id="{F649BAA0-0C55-6282-26EF-783C29F03DAC}"/>
              </a:ext>
            </a:extLst>
          </p:cNvPr>
          <p:cNvSpPr txBox="1"/>
          <p:nvPr/>
        </p:nvSpPr>
        <p:spPr>
          <a:xfrm rot="10800000" flipV="1">
            <a:off x="10249875" y="3072525"/>
            <a:ext cx="2018501"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0011011</a:t>
            </a:r>
          </a:p>
          <a:p>
            <a:pPr algn="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010000101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101001</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p>
          <a:p>
            <a:pPr algn="r" fontAlgn="b">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1001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p:txBody>
      </p:sp>
    </p:spTree>
    <p:extLst>
      <p:ext uri="{BB962C8B-B14F-4D97-AF65-F5344CB8AC3E}">
        <p14:creationId xmlns:p14="http://schemas.microsoft.com/office/powerpoint/2010/main" val="773986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xmlns:a16="http://schemas.microsoft.com/office/drawing/2014/main" xmlns:p14="http://schemas.microsoft.com/office/powerpoint/2010/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1A02BEF-7A87-A154-D202-566AD69D7B60}"/>
              </a:ext>
            </a:extLst>
          </p:cNvPr>
          <p:cNvSpPr/>
          <p:nvPr/>
        </p:nvSpPr>
        <p:spPr>
          <a:xfrm>
            <a:off x="6215745" y="3581738"/>
            <a:ext cx="4428000" cy="25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3" name="文本框 12">
            <a:extLst>
              <a:ext uri="{FF2B5EF4-FFF2-40B4-BE49-F238E27FC236}">
                <a16:creationId xmlns:a16="http://schemas.microsoft.com/office/drawing/2014/main" id="{2CF3824F-B9E7-47EF-B3D6-342DB9F955C1}"/>
              </a:ext>
            </a:extLst>
          </p:cNvPr>
          <p:cNvSpPr txBox="1"/>
          <p:nvPr/>
        </p:nvSpPr>
        <p:spPr>
          <a:xfrm>
            <a:off x="6389914" y="3995241"/>
            <a:ext cx="3672000" cy="1400512"/>
          </a:xfrm>
          <a:prstGeom prst="rect">
            <a:avLst/>
          </a:prstGeom>
          <a:noFill/>
        </p:spPr>
        <p:txBody>
          <a:bodyPr wrap="square" rtlCol="0">
            <a:spAutoFit/>
          </a:bodyPr>
          <a:lstStyle/>
          <a:p>
            <a:pPr>
              <a:lnSpc>
                <a:spcPct val="120000"/>
              </a:lnSpc>
            </a:pPr>
            <a:r>
              <a:rPr lang="en-US" altLang="zh-CN" b="1">
                <a:solidFill>
                  <a:schemeClr val="bg1"/>
                </a:solidFill>
                <a:latin typeface="等线" panose="02010600030101010101" pitchFamily="2" charset="-122"/>
                <a:ea typeface="等线" panose="02010600030101010101" pitchFamily="2" charset="-122"/>
              </a:rPr>
              <a:t>&gt;</a:t>
            </a:r>
            <a:r>
              <a:rPr lang="zh-CN" altLang="en-US" b="1">
                <a:solidFill>
                  <a:schemeClr val="bg1"/>
                </a:solidFill>
                <a:latin typeface="等线" panose="02010600030101010101" pitchFamily="2" charset="-122"/>
                <a:ea typeface="等线" panose="02010600030101010101" pitchFamily="2" charset="-122"/>
              </a:rPr>
              <a:t>强大而灵活：</a:t>
            </a:r>
            <a:endParaRPr lang="en-US" altLang="zh-CN" b="1">
              <a:solidFill>
                <a:schemeClr val="bg1"/>
              </a:solidFill>
              <a:latin typeface="等线" panose="02010600030101010101" pitchFamily="2" charset="-122"/>
              <a:ea typeface="等线" panose="02010600030101010101" pitchFamily="2" charset="-122"/>
            </a:endParaRPr>
          </a:p>
          <a:p>
            <a:pPr>
              <a:lnSpc>
                <a:spcPct val="120000"/>
              </a:lnSpc>
            </a:pPr>
            <a:endParaRPr lang="en-US" altLang="zh-CN" sz="1800">
              <a:solidFill>
                <a:schemeClr val="bg1"/>
              </a:solidFill>
              <a:latin typeface="等线" panose="02010600030101010101" pitchFamily="2" charset="-122"/>
              <a:ea typeface="等线" panose="02010600030101010101" pitchFamily="2" charset="-122"/>
            </a:endParaRPr>
          </a:p>
          <a:p>
            <a:pPr>
              <a:lnSpc>
                <a:spcPct val="120000"/>
              </a:lnSpc>
            </a:pPr>
            <a:r>
              <a:rPr lang="zh-CN" altLang="en-US" sz="1800">
                <a:solidFill>
                  <a:schemeClr val="bg1"/>
                </a:solidFill>
                <a:latin typeface="等线" panose="02010600030101010101" pitchFamily="2" charset="-122"/>
                <a:ea typeface="等线" panose="02010600030101010101" pitchFamily="2" charset="-122"/>
              </a:rPr>
              <a:t>其他语言的许多编译器和解释器都是用</a:t>
            </a:r>
            <a:r>
              <a:rPr lang="en-US" altLang="zh-CN" sz="1800">
                <a:solidFill>
                  <a:schemeClr val="bg1"/>
                </a:solidFill>
                <a:latin typeface="等线" panose="02010600030101010101" pitchFamily="2" charset="-122"/>
                <a:ea typeface="等线" panose="02010600030101010101" pitchFamily="2" charset="-122"/>
              </a:rPr>
              <a:t>C</a:t>
            </a:r>
            <a:r>
              <a:rPr lang="zh-CN" altLang="en-US" sz="1800">
                <a:solidFill>
                  <a:schemeClr val="bg1"/>
                </a:solidFill>
                <a:latin typeface="等线" panose="02010600030101010101" pitchFamily="2" charset="-122"/>
                <a:ea typeface="等线" panose="02010600030101010101" pitchFamily="2" charset="-122"/>
              </a:rPr>
              <a:t>语言编写的。</a:t>
            </a:r>
            <a:endParaRPr lang="en-US" altLang="zh-CN" sz="1800">
              <a:solidFill>
                <a:schemeClr val="bg1"/>
              </a:solidFill>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CF407271-CFCA-36FD-7F75-582AB4A04F55}"/>
              </a:ext>
            </a:extLst>
          </p:cNvPr>
          <p:cNvSpPr/>
          <p:nvPr/>
        </p:nvSpPr>
        <p:spPr>
          <a:xfrm>
            <a:off x="3035298" y="3581738"/>
            <a:ext cx="2952000" cy="25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2" name="文本框 11">
            <a:extLst>
              <a:ext uri="{FF2B5EF4-FFF2-40B4-BE49-F238E27FC236}">
                <a16:creationId xmlns:a16="http://schemas.microsoft.com/office/drawing/2014/main" id="{D424D990-5167-BBEC-726F-7CB037400D7A}"/>
              </a:ext>
            </a:extLst>
          </p:cNvPr>
          <p:cNvSpPr txBox="1"/>
          <p:nvPr/>
        </p:nvSpPr>
        <p:spPr>
          <a:xfrm>
            <a:off x="3341914" y="3995241"/>
            <a:ext cx="2412000" cy="1732910"/>
          </a:xfrm>
          <a:prstGeom prst="rect">
            <a:avLst/>
          </a:prstGeom>
          <a:noFill/>
        </p:spPr>
        <p:txBody>
          <a:bodyPr wrap="square" rtlCol="0">
            <a:spAutoFit/>
          </a:bodyPr>
          <a:lstStyle/>
          <a:p>
            <a:pPr>
              <a:lnSpc>
                <a:spcPct val="120000"/>
              </a:lnSpc>
            </a:pPr>
            <a:r>
              <a:rPr lang="en-US" altLang="zh-CN" b="1">
                <a:solidFill>
                  <a:schemeClr val="bg1"/>
                </a:solidFill>
                <a:latin typeface="等线" panose="02010600030101010101" pitchFamily="2" charset="-122"/>
                <a:ea typeface="等线" panose="02010600030101010101" pitchFamily="2" charset="-122"/>
              </a:rPr>
              <a:t>&gt;</a:t>
            </a:r>
            <a:r>
              <a:rPr lang="zh-CN" altLang="en-US" b="1">
                <a:solidFill>
                  <a:schemeClr val="bg1"/>
                </a:solidFill>
                <a:latin typeface="等线" panose="02010600030101010101" pitchFamily="2" charset="-122"/>
                <a:ea typeface="等线" panose="02010600030101010101" pitchFamily="2" charset="-122"/>
              </a:rPr>
              <a:t>面向程序员：</a:t>
            </a:r>
            <a:endParaRPr lang="en-US" altLang="zh-CN" b="1">
              <a:solidFill>
                <a:schemeClr val="bg1"/>
              </a:solidFill>
              <a:latin typeface="等线" panose="02010600030101010101" pitchFamily="2" charset="-122"/>
              <a:ea typeface="等线" panose="02010600030101010101" pitchFamily="2" charset="-122"/>
            </a:endParaRPr>
          </a:p>
          <a:p>
            <a:pPr>
              <a:lnSpc>
                <a:spcPct val="120000"/>
              </a:lnSpc>
            </a:pPr>
            <a:endParaRPr lang="en-US" altLang="zh-CN" b="1">
              <a:solidFill>
                <a:schemeClr val="bg1"/>
              </a:solidFill>
              <a:latin typeface="等线" panose="02010600030101010101" pitchFamily="2" charset="-122"/>
              <a:ea typeface="等线" panose="02010600030101010101" pitchFamily="2" charset="-122"/>
            </a:endParaRPr>
          </a:p>
          <a:p>
            <a:pPr>
              <a:lnSpc>
                <a:spcPct val="120000"/>
              </a:lnSpc>
            </a:pPr>
            <a:r>
              <a:rPr lang="en-US" altLang="zh-CN" sz="1800">
                <a:solidFill>
                  <a:schemeClr val="bg1"/>
                </a:solidFill>
                <a:latin typeface="等线" panose="02010600030101010101" pitchFamily="2" charset="-122"/>
                <a:ea typeface="等线" panose="02010600030101010101" pitchFamily="2" charset="-122"/>
              </a:rPr>
              <a:t>C</a:t>
            </a:r>
            <a:r>
              <a:rPr lang="zh-CN" altLang="en-US" sz="1800">
                <a:solidFill>
                  <a:schemeClr val="bg1"/>
                </a:solidFill>
                <a:latin typeface="等线" panose="02010600030101010101" pitchFamily="2" charset="-122"/>
                <a:ea typeface="等线" panose="02010600030101010101" pitchFamily="2" charset="-122"/>
              </a:rPr>
              <a:t>语言可以访问硬件，操控内存中的位，</a:t>
            </a:r>
            <a:endParaRPr lang="en-US" altLang="zh-CN" sz="1800">
              <a:solidFill>
                <a:schemeClr val="bg1"/>
              </a:solidFill>
              <a:latin typeface="等线" panose="02010600030101010101" pitchFamily="2" charset="-122"/>
              <a:ea typeface="等线" panose="02010600030101010101" pitchFamily="2" charset="-122"/>
            </a:endParaRPr>
          </a:p>
          <a:p>
            <a:pPr>
              <a:lnSpc>
                <a:spcPct val="120000"/>
              </a:lnSpc>
            </a:pPr>
            <a:r>
              <a:rPr lang="zh-CN" altLang="en-US" sz="1800">
                <a:solidFill>
                  <a:schemeClr val="bg1"/>
                </a:solidFill>
                <a:latin typeface="等线" panose="02010600030101010101" pitchFamily="2" charset="-122"/>
                <a:ea typeface="等线" panose="02010600030101010101" pitchFamily="2" charset="-122"/>
              </a:rPr>
              <a:t>语法相对严谨</a:t>
            </a:r>
            <a:r>
              <a:rPr lang="zh-CN" altLang="en-US">
                <a:solidFill>
                  <a:schemeClr val="bg1"/>
                </a:solidFill>
                <a:latin typeface="等线" panose="02010600030101010101" pitchFamily="2" charset="-122"/>
                <a:ea typeface="等线" panose="02010600030101010101" pitchFamily="2" charset="-122"/>
              </a:rPr>
              <a:t>。</a:t>
            </a:r>
          </a:p>
        </p:txBody>
      </p:sp>
      <p:sp>
        <p:nvSpPr>
          <p:cNvPr id="8" name="矩形 7">
            <a:extLst>
              <a:ext uri="{FF2B5EF4-FFF2-40B4-BE49-F238E27FC236}">
                <a16:creationId xmlns:a16="http://schemas.microsoft.com/office/drawing/2014/main" id="{ADC3CCDE-97F2-6101-1357-0C59931E2FA5}"/>
              </a:ext>
            </a:extLst>
          </p:cNvPr>
          <p:cNvSpPr/>
          <p:nvPr/>
        </p:nvSpPr>
        <p:spPr>
          <a:xfrm>
            <a:off x="6215745" y="728664"/>
            <a:ext cx="4428000" cy="25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文本框 10">
            <a:extLst>
              <a:ext uri="{FF2B5EF4-FFF2-40B4-BE49-F238E27FC236}">
                <a16:creationId xmlns:a16="http://schemas.microsoft.com/office/drawing/2014/main" id="{60282602-39A7-83D4-5BB5-0A51F5A01181}"/>
              </a:ext>
            </a:extLst>
          </p:cNvPr>
          <p:cNvSpPr txBox="1"/>
          <p:nvPr/>
        </p:nvSpPr>
        <p:spPr>
          <a:xfrm>
            <a:off x="6389914" y="1262743"/>
            <a:ext cx="3672000" cy="1400512"/>
          </a:xfrm>
          <a:prstGeom prst="rect">
            <a:avLst/>
          </a:prstGeom>
          <a:noFill/>
        </p:spPr>
        <p:txBody>
          <a:bodyPr wrap="square" rtlCol="0">
            <a:spAutoFit/>
          </a:bodyPr>
          <a:lstStyle/>
          <a:p>
            <a:pPr>
              <a:lnSpc>
                <a:spcPct val="120000"/>
              </a:lnSpc>
            </a:pPr>
            <a:r>
              <a:rPr lang="en-US" altLang="zh-CN" b="1">
                <a:solidFill>
                  <a:schemeClr val="bg1"/>
                </a:solidFill>
                <a:latin typeface="等线" panose="02010600030101010101" pitchFamily="2" charset="-122"/>
                <a:ea typeface="等线" panose="02010600030101010101" pitchFamily="2" charset="-122"/>
              </a:rPr>
              <a:t>&gt;</a:t>
            </a:r>
            <a:r>
              <a:rPr lang="zh-CN" altLang="en-US" b="1">
                <a:solidFill>
                  <a:schemeClr val="bg1"/>
                </a:solidFill>
                <a:latin typeface="等线" panose="02010600030101010101" pitchFamily="2" charset="-122"/>
                <a:ea typeface="等线" panose="02010600030101010101" pitchFamily="2" charset="-122"/>
              </a:rPr>
              <a:t>可移植性：</a:t>
            </a:r>
            <a:endParaRPr lang="en-US" altLang="zh-CN" b="1">
              <a:solidFill>
                <a:schemeClr val="bg1"/>
              </a:solidFill>
              <a:latin typeface="等线" panose="02010600030101010101" pitchFamily="2" charset="-122"/>
              <a:ea typeface="等线" panose="02010600030101010101" pitchFamily="2" charset="-122"/>
            </a:endParaRPr>
          </a:p>
          <a:p>
            <a:pPr>
              <a:lnSpc>
                <a:spcPct val="120000"/>
              </a:lnSpc>
            </a:pPr>
            <a:endParaRPr lang="en-US" altLang="zh-CN" b="1">
              <a:solidFill>
                <a:schemeClr val="bg1"/>
              </a:solidFill>
              <a:latin typeface="等线" panose="02010600030101010101" pitchFamily="2" charset="-122"/>
              <a:ea typeface="等线" panose="02010600030101010101" pitchFamily="2" charset="-122"/>
            </a:endParaRPr>
          </a:p>
          <a:p>
            <a:pPr>
              <a:lnSpc>
                <a:spcPct val="120000"/>
              </a:lnSpc>
            </a:pPr>
            <a:r>
              <a:rPr lang="zh-CN" altLang="en-US" sz="1800">
                <a:solidFill>
                  <a:schemeClr val="bg1"/>
                </a:solidFill>
                <a:latin typeface="等线" panose="02010600030101010101" pitchFamily="2" charset="-122"/>
                <a:ea typeface="等线" panose="02010600030101010101" pitchFamily="2" charset="-122"/>
              </a:rPr>
              <a:t>许多计算机体系结构都可以使用</a:t>
            </a:r>
            <a:r>
              <a:rPr lang="en-US" altLang="zh-CN" sz="1800">
                <a:solidFill>
                  <a:schemeClr val="bg1"/>
                </a:solidFill>
                <a:latin typeface="等线" panose="02010600030101010101" pitchFamily="2" charset="-122"/>
                <a:ea typeface="等线" panose="02010600030101010101" pitchFamily="2" charset="-122"/>
              </a:rPr>
              <a:t>C</a:t>
            </a:r>
            <a:r>
              <a:rPr lang="zh-CN" altLang="en-US" sz="1800">
                <a:solidFill>
                  <a:schemeClr val="bg1"/>
                </a:solidFill>
                <a:latin typeface="等线" panose="02010600030101010101" pitchFamily="2" charset="-122"/>
                <a:ea typeface="等线" panose="02010600030101010101" pitchFamily="2" charset="-122"/>
              </a:rPr>
              <a:t>编译器。</a:t>
            </a:r>
            <a:endParaRPr lang="en-US" altLang="zh-CN" sz="1800">
              <a:solidFill>
                <a:schemeClr val="bg1"/>
              </a:solidFill>
              <a:latin typeface="等线" panose="02010600030101010101" pitchFamily="2" charset="-122"/>
              <a:ea typeface="等线" panose="02010600030101010101" pitchFamily="2" charset="-122"/>
            </a:endParaRPr>
          </a:p>
        </p:txBody>
      </p:sp>
      <p:sp>
        <p:nvSpPr>
          <p:cNvPr id="9" name="矩形 8">
            <a:extLst>
              <a:ext uri="{FF2B5EF4-FFF2-40B4-BE49-F238E27FC236}">
                <a16:creationId xmlns:a16="http://schemas.microsoft.com/office/drawing/2014/main" id="{AB9ADB52-0736-62CF-E93F-083A544E0DA9}"/>
              </a:ext>
            </a:extLst>
          </p:cNvPr>
          <p:cNvSpPr/>
          <p:nvPr/>
        </p:nvSpPr>
        <p:spPr>
          <a:xfrm>
            <a:off x="3035298" y="728664"/>
            <a:ext cx="2952000" cy="25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0" name="文本框 9">
            <a:extLst>
              <a:ext uri="{FF2B5EF4-FFF2-40B4-BE49-F238E27FC236}">
                <a16:creationId xmlns:a16="http://schemas.microsoft.com/office/drawing/2014/main" id="{B398EF60-15E4-57A9-ECD0-9B5128239F9F}"/>
              </a:ext>
            </a:extLst>
          </p:cNvPr>
          <p:cNvSpPr txBox="1"/>
          <p:nvPr/>
        </p:nvSpPr>
        <p:spPr>
          <a:xfrm>
            <a:off x="3341914" y="1262743"/>
            <a:ext cx="2412000" cy="1400512"/>
          </a:xfrm>
          <a:prstGeom prst="rect">
            <a:avLst/>
          </a:prstGeom>
          <a:noFill/>
        </p:spPr>
        <p:txBody>
          <a:bodyPr wrap="square" rtlCol="0">
            <a:spAutoFit/>
          </a:bodyPr>
          <a:lstStyle/>
          <a:p>
            <a:pPr>
              <a:lnSpc>
                <a:spcPct val="120000"/>
              </a:lnSpc>
            </a:pPr>
            <a:r>
              <a:rPr lang="en-US" altLang="zh-CN" b="1">
                <a:solidFill>
                  <a:schemeClr val="bg1"/>
                </a:solidFill>
                <a:latin typeface="等线" panose="02010600030101010101" pitchFamily="2" charset="-122"/>
                <a:ea typeface="等线" panose="02010600030101010101" pitchFamily="2" charset="-122"/>
              </a:rPr>
              <a:t>&gt;</a:t>
            </a:r>
            <a:r>
              <a:rPr lang="zh-CN" altLang="en-US" b="1">
                <a:solidFill>
                  <a:schemeClr val="bg1"/>
                </a:solidFill>
                <a:latin typeface="等线" panose="02010600030101010101" pitchFamily="2" charset="-122"/>
                <a:ea typeface="等线" panose="02010600030101010101" pitchFamily="2" charset="-122"/>
              </a:rPr>
              <a:t>高效性</a:t>
            </a:r>
            <a:r>
              <a:rPr lang="zh-CN" altLang="en-US">
                <a:solidFill>
                  <a:schemeClr val="bg1"/>
                </a:solidFill>
                <a:latin typeface="等线" panose="02010600030101010101" pitchFamily="2" charset="-122"/>
                <a:ea typeface="等线" panose="02010600030101010101" pitchFamily="2" charset="-122"/>
              </a:rPr>
              <a:t>：</a:t>
            </a:r>
            <a:endParaRPr lang="en-US" altLang="zh-CN">
              <a:solidFill>
                <a:schemeClr val="bg1"/>
              </a:solidFill>
              <a:latin typeface="等线" panose="02010600030101010101" pitchFamily="2" charset="-122"/>
              <a:ea typeface="等线" panose="02010600030101010101" pitchFamily="2" charset="-122"/>
            </a:endParaRPr>
          </a:p>
          <a:p>
            <a:pPr>
              <a:lnSpc>
                <a:spcPct val="120000"/>
              </a:lnSpc>
            </a:pPr>
            <a:endParaRPr lang="en-US" altLang="zh-CN">
              <a:solidFill>
                <a:schemeClr val="bg1"/>
              </a:solidFill>
              <a:latin typeface="等线" panose="02010600030101010101" pitchFamily="2" charset="-122"/>
              <a:ea typeface="等线" panose="02010600030101010101" pitchFamily="2" charset="-122"/>
            </a:endParaRPr>
          </a:p>
          <a:p>
            <a:pPr>
              <a:lnSpc>
                <a:spcPct val="120000"/>
              </a:lnSpc>
            </a:pPr>
            <a:r>
              <a:rPr lang="en-US" altLang="zh-CN" sz="1800">
                <a:solidFill>
                  <a:schemeClr val="bg1"/>
                </a:solidFill>
                <a:latin typeface="等线" panose="02010600030101010101" pitchFamily="2" charset="-122"/>
                <a:ea typeface="等线" panose="02010600030101010101" pitchFamily="2" charset="-122"/>
              </a:rPr>
              <a:t>C</a:t>
            </a:r>
            <a:r>
              <a:rPr lang="zh-CN" altLang="en-US" sz="1800">
                <a:solidFill>
                  <a:schemeClr val="bg1"/>
                </a:solidFill>
                <a:latin typeface="等线" panose="02010600030101010101" pitchFamily="2" charset="-122"/>
                <a:ea typeface="等线" panose="02010600030101010101" pitchFamily="2" charset="-122"/>
              </a:rPr>
              <a:t>语言具有像汇编语言那样的微调控制能力。</a:t>
            </a:r>
            <a:endParaRPr lang="en-US" altLang="zh-CN" sz="1800">
              <a:solidFill>
                <a:schemeClr val="bg1"/>
              </a:solidFill>
              <a:latin typeface="等线" panose="02010600030101010101" pitchFamily="2" charset="-122"/>
              <a:ea typeface="等线" panose="02010600030101010101" pitchFamily="2" charset="-122"/>
            </a:endParaRPr>
          </a:p>
        </p:txBody>
      </p:sp>
      <p:grpSp>
        <p:nvGrpSpPr>
          <p:cNvPr id="17" name="组合 16">
            <a:extLst>
              <a:ext uri="{FF2B5EF4-FFF2-40B4-BE49-F238E27FC236}">
                <a16:creationId xmlns:a16="http://schemas.microsoft.com/office/drawing/2014/main" id="{97E75012-A958-EECD-5B5E-FC56B6D50FFC}"/>
              </a:ext>
            </a:extLst>
          </p:cNvPr>
          <p:cNvGrpSpPr/>
          <p:nvPr/>
        </p:nvGrpSpPr>
        <p:grpSpPr>
          <a:xfrm>
            <a:off x="1328196" y="555648"/>
            <a:ext cx="923330" cy="4939461"/>
            <a:chOff x="2024884" y="982368"/>
            <a:chExt cx="923330" cy="4939461"/>
          </a:xfrm>
        </p:grpSpPr>
        <p:sp>
          <p:nvSpPr>
            <p:cNvPr id="14" name="文本框 13">
              <a:extLst>
                <a:ext uri="{FF2B5EF4-FFF2-40B4-BE49-F238E27FC236}">
                  <a16:creationId xmlns:a16="http://schemas.microsoft.com/office/drawing/2014/main" id="{2C77A05C-CBAE-86B1-A76F-0CBF3DC84EFE}"/>
                </a:ext>
              </a:extLst>
            </p:cNvPr>
            <p:cNvSpPr txBox="1"/>
            <p:nvPr/>
          </p:nvSpPr>
          <p:spPr>
            <a:xfrm>
              <a:off x="2024884" y="1769334"/>
              <a:ext cx="923330" cy="4152495"/>
            </a:xfrm>
            <a:prstGeom prst="rect">
              <a:avLst/>
            </a:prstGeom>
            <a:noFill/>
          </p:spPr>
          <p:txBody>
            <a:bodyPr vert="eaVert" wrap="square" rtlCol="0">
              <a:spAutoFit/>
            </a:bodyPr>
            <a:lstStyle/>
            <a:p>
              <a:r>
                <a:rPr lang="zh-CN" altLang="en-US" sz="4800" spc="300">
                  <a:solidFill>
                    <a:schemeClr val="accent5"/>
                  </a:solidFill>
                  <a:latin typeface="Arial" panose="020B0604020202020204" pitchFamily="34" charset="0"/>
                  <a:ea typeface="微软雅黑" panose="020B0503020204020204" pitchFamily="34" charset="-122"/>
                </a:rPr>
                <a:t>语言四大特性</a:t>
              </a:r>
            </a:p>
          </p:txBody>
        </p:sp>
        <p:sp>
          <p:nvSpPr>
            <p:cNvPr id="15" name="文本框 14">
              <a:extLst>
                <a:ext uri="{FF2B5EF4-FFF2-40B4-BE49-F238E27FC236}">
                  <a16:creationId xmlns:a16="http://schemas.microsoft.com/office/drawing/2014/main" id="{32A53918-3DCA-C31B-8D4A-915F206FA51B}"/>
                </a:ext>
              </a:extLst>
            </p:cNvPr>
            <p:cNvSpPr txBox="1"/>
            <p:nvPr/>
          </p:nvSpPr>
          <p:spPr>
            <a:xfrm>
              <a:off x="2167954" y="982368"/>
              <a:ext cx="714036" cy="923330"/>
            </a:xfrm>
            <a:prstGeom prst="rect">
              <a:avLst/>
            </a:prstGeom>
            <a:noFill/>
          </p:spPr>
          <p:txBody>
            <a:bodyPr wrap="square" rtlCol="0">
              <a:spAutoFit/>
            </a:bodyPr>
            <a:lstStyle/>
            <a:p>
              <a:r>
                <a:rPr lang="en-US" altLang="zh-CN" sz="5400">
                  <a:solidFill>
                    <a:schemeClr val="accent5"/>
                  </a:solidFill>
                  <a:latin typeface="Arial" panose="020B0604020202020204" pitchFamily="34" charset="0"/>
                  <a:ea typeface="微软雅黑" panose="020B0503020204020204" pitchFamily="34" charset="-122"/>
                </a:rPr>
                <a:t>C</a:t>
              </a:r>
              <a:endParaRPr lang="zh-CN" altLang="en-US" sz="5400">
                <a:solidFill>
                  <a:schemeClr val="accent5"/>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1153907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梯形 20">
            <a:extLst>
              <a:ext uri="{FF2B5EF4-FFF2-40B4-BE49-F238E27FC236}">
                <a16:creationId xmlns:a16="http://schemas.microsoft.com/office/drawing/2014/main" id="{388F2CA2-ADF7-2DA3-EB66-69FACF66A4BD}"/>
              </a:ext>
            </a:extLst>
          </p:cNvPr>
          <p:cNvSpPr/>
          <p:nvPr/>
        </p:nvSpPr>
        <p:spPr>
          <a:xfrm flipV="1">
            <a:off x="1172942" y="1472411"/>
            <a:ext cx="9846116" cy="5184000"/>
          </a:xfrm>
          <a:prstGeom prst="trapezoid">
            <a:avLst>
              <a:gd name="adj" fmla="val 28833"/>
            </a:avLst>
          </a:prstGeom>
          <a:gradFill flip="none" rotWithShape="1">
            <a:gsLst>
              <a:gs pos="100000">
                <a:schemeClr val="accent1">
                  <a:lumMod val="5000"/>
                  <a:lumOff val="95000"/>
                  <a:alpha val="0"/>
                </a:schemeClr>
              </a:gs>
              <a:gs pos="0">
                <a:schemeClr val="accent2">
                  <a:lumMod val="60000"/>
                  <a:lumOff val="40000"/>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椭圆 19">
            <a:extLst>
              <a:ext uri="{FF2B5EF4-FFF2-40B4-BE49-F238E27FC236}">
                <a16:creationId xmlns:a16="http://schemas.microsoft.com/office/drawing/2014/main" id="{6F883BEB-AA4F-D02C-A75D-05FCEFCF1C9D}"/>
              </a:ext>
            </a:extLst>
          </p:cNvPr>
          <p:cNvSpPr/>
          <p:nvPr/>
        </p:nvSpPr>
        <p:spPr>
          <a:xfrm>
            <a:off x="2659649" y="5549042"/>
            <a:ext cx="6872701" cy="22764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 name="组合 1">
            <a:extLst>
              <a:ext uri="{FF2B5EF4-FFF2-40B4-BE49-F238E27FC236}">
                <a16:creationId xmlns:a16="http://schemas.microsoft.com/office/drawing/2014/main" id="{369677F1-6FCF-E890-9D45-4B7FC245322E}"/>
              </a:ext>
            </a:extLst>
          </p:cNvPr>
          <p:cNvGrpSpPr/>
          <p:nvPr/>
        </p:nvGrpSpPr>
        <p:grpSpPr>
          <a:xfrm>
            <a:off x="4987671" y="1026004"/>
            <a:ext cx="4828806" cy="2554545"/>
            <a:chOff x="4765595" y="2214499"/>
            <a:chExt cx="4828806" cy="2554545"/>
          </a:xfrm>
          <a:scene3d>
            <a:camera prst="perspectiveContrastingLeftFacing"/>
            <a:lightRig rig="threePt" dir="t"/>
          </a:scene3d>
        </p:grpSpPr>
        <p:sp>
          <p:nvSpPr>
            <p:cNvPr id="3" name="文本框 2">
              <a:extLst>
                <a:ext uri="{FF2B5EF4-FFF2-40B4-BE49-F238E27FC236}">
                  <a16:creationId xmlns:a16="http://schemas.microsoft.com/office/drawing/2014/main" id="{658E9CDC-6795-1557-1DA1-F01EB259E83F}"/>
                </a:ext>
              </a:extLst>
            </p:cNvPr>
            <p:cNvSpPr txBox="1"/>
            <p:nvPr/>
          </p:nvSpPr>
          <p:spPr>
            <a:xfrm>
              <a:off x="4765595" y="3385177"/>
              <a:ext cx="4828806" cy="830997"/>
            </a:xfrm>
            <a:prstGeom prst="rect">
              <a:avLst/>
            </a:prstGeom>
            <a:solidFill>
              <a:schemeClr val="accent4">
                <a:lumMod val="40000"/>
                <a:lumOff val="60000"/>
                <a:alpha val="37000"/>
              </a:schemeClr>
            </a:solidFill>
            <a:ln>
              <a:noFill/>
            </a:ln>
            <a:sp3d/>
          </p:spPr>
          <p:txBody>
            <a:bodyPr wrap="square" rtlCol="0" anchor="ctr">
              <a:spAutoFit/>
            </a:bodyPr>
            <a:lstStyle/>
            <a:p>
              <a:pPr algn="dist"/>
              <a:r>
                <a:rPr lang="zh-CN" altLang="en-US" sz="4800" spc="600">
                  <a:solidFill>
                    <a:schemeClr val="accent4">
                      <a:lumMod val="20000"/>
                      <a:lumOff val="80000"/>
                    </a:schemeClr>
                  </a:solidFill>
                  <a:latin typeface="Arial" panose="020B0604020202020204" pitchFamily="34" charset="0"/>
                  <a:ea typeface="微软雅黑" panose="020B0503020204020204" pitchFamily="34" charset="-122"/>
                </a:rPr>
                <a:t>编译  </a:t>
              </a:r>
              <a:r>
                <a:rPr lang="en-US" altLang="zh-CN" sz="4800" spc="600">
                  <a:solidFill>
                    <a:schemeClr val="accent4">
                      <a:lumMod val="20000"/>
                      <a:lumOff val="80000"/>
                    </a:schemeClr>
                  </a:solidFill>
                  <a:latin typeface="Arial" panose="020B0604020202020204" pitchFamily="34" charset="0"/>
                  <a:ea typeface="微软雅黑" panose="020B0503020204020204" pitchFamily="34" charset="-122"/>
                </a:rPr>
                <a:t>&gt;&gt;  </a:t>
              </a:r>
              <a:r>
                <a:rPr lang="zh-CN" altLang="en-US" sz="4800" spc="600">
                  <a:solidFill>
                    <a:schemeClr val="accent4">
                      <a:lumMod val="20000"/>
                      <a:lumOff val="80000"/>
                    </a:schemeClr>
                  </a:solidFill>
                  <a:latin typeface="Arial" panose="020B0604020202020204" pitchFamily="34" charset="0"/>
                  <a:ea typeface="微软雅黑" panose="020B0503020204020204" pitchFamily="34" charset="-122"/>
                </a:rPr>
                <a:t>运行</a:t>
              </a:r>
            </a:p>
          </p:txBody>
        </p:sp>
        <p:sp>
          <p:nvSpPr>
            <p:cNvPr id="4" name="矩形 3">
              <a:extLst>
                <a:ext uri="{FF2B5EF4-FFF2-40B4-BE49-F238E27FC236}">
                  <a16:creationId xmlns:a16="http://schemas.microsoft.com/office/drawing/2014/main" id="{48DA5EE7-438A-25E6-0DCE-FE44991A09B5}"/>
                </a:ext>
              </a:extLst>
            </p:cNvPr>
            <p:cNvSpPr/>
            <p:nvPr/>
          </p:nvSpPr>
          <p:spPr>
            <a:xfrm>
              <a:off x="6032755" y="3869252"/>
              <a:ext cx="2294486" cy="769441"/>
            </a:xfrm>
            <a:prstGeom prst="rect">
              <a:avLst/>
            </a:prstGeom>
            <a:solidFill>
              <a:schemeClr val="accent5">
                <a:lumMod val="40000"/>
                <a:lumOff val="60000"/>
                <a:alpha val="80000"/>
              </a:schemeClr>
            </a:solidFill>
            <a:ln>
              <a:noFill/>
            </a:ln>
            <a:sp3d z="254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4400">
                  <a:solidFill>
                    <a:schemeClr val="accent1"/>
                  </a:solidFill>
                  <a:latin typeface="Arial" panose="020B0604020202020204" pitchFamily="34" charset="0"/>
                  <a:ea typeface="微软雅黑" panose="020B0503020204020204" pitchFamily="34" charset="-122"/>
                </a:rPr>
                <a:t>编译器</a:t>
              </a:r>
            </a:p>
          </p:txBody>
        </p:sp>
        <p:sp>
          <p:nvSpPr>
            <p:cNvPr id="5" name="矩形 4">
              <a:extLst>
                <a:ext uri="{FF2B5EF4-FFF2-40B4-BE49-F238E27FC236}">
                  <a16:creationId xmlns:a16="http://schemas.microsoft.com/office/drawing/2014/main" id="{F0BD595B-F5F9-65F8-2971-25D2A2866C5B}"/>
                </a:ext>
              </a:extLst>
            </p:cNvPr>
            <p:cNvSpPr/>
            <p:nvPr/>
          </p:nvSpPr>
          <p:spPr>
            <a:xfrm>
              <a:off x="6032755" y="2373117"/>
              <a:ext cx="2294486" cy="769441"/>
            </a:xfrm>
            <a:prstGeom prst="rect">
              <a:avLst/>
            </a:prstGeom>
            <a:solidFill>
              <a:schemeClr val="accent5">
                <a:lumMod val="40000"/>
                <a:lumOff val="60000"/>
                <a:alpha val="80000"/>
              </a:schemeClr>
            </a:solidFill>
            <a:ln>
              <a:noFill/>
            </a:ln>
            <a:sp3d z="254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4400">
                  <a:solidFill>
                    <a:schemeClr val="accent1"/>
                  </a:solidFill>
                  <a:latin typeface="Arial" panose="020B0604020202020204" pitchFamily="34" charset="0"/>
                  <a:ea typeface="微软雅黑" panose="020B0503020204020204" pitchFamily="34" charset="-122"/>
                </a:rPr>
                <a:t>编辑器</a:t>
              </a:r>
            </a:p>
          </p:txBody>
        </p:sp>
        <p:sp>
          <p:nvSpPr>
            <p:cNvPr id="6" name="矩形 5">
              <a:extLst>
                <a:ext uri="{FF2B5EF4-FFF2-40B4-BE49-F238E27FC236}">
                  <a16:creationId xmlns:a16="http://schemas.microsoft.com/office/drawing/2014/main" id="{0C015F64-41ED-DA04-53E0-D48D66860993}"/>
                </a:ext>
              </a:extLst>
            </p:cNvPr>
            <p:cNvSpPr/>
            <p:nvPr/>
          </p:nvSpPr>
          <p:spPr>
            <a:xfrm>
              <a:off x="6032755" y="2214499"/>
              <a:ext cx="2294486" cy="2554545"/>
            </a:xfrm>
            <a:prstGeom prst="rect">
              <a:avLst/>
            </a:prstGeom>
            <a:solidFill>
              <a:schemeClr val="accent1">
                <a:lumMod val="40000"/>
                <a:lumOff val="60000"/>
                <a:alpha val="80000"/>
              </a:schemeClr>
            </a:solidFill>
            <a:ln>
              <a:noFill/>
            </a:ln>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4400">
                  <a:solidFill>
                    <a:schemeClr val="accent1"/>
                  </a:solidFill>
                  <a:latin typeface="Arial" panose="020B0604020202020204" pitchFamily="34" charset="0"/>
                  <a:ea typeface="微软雅黑" panose="020B0503020204020204" pitchFamily="34" charset="-122"/>
                </a:rPr>
                <a:t>集成</a:t>
              </a:r>
              <a:endParaRPr lang="en-US" altLang="zh-CN" sz="4400">
                <a:solidFill>
                  <a:schemeClr val="accent1"/>
                </a:solidFill>
                <a:latin typeface="Arial" panose="020B0604020202020204" pitchFamily="34" charset="0"/>
                <a:ea typeface="微软雅黑" panose="020B0503020204020204" pitchFamily="34" charset="-122"/>
              </a:endParaRPr>
            </a:p>
            <a:p>
              <a:pPr algn="ctr"/>
              <a:r>
                <a:rPr lang="zh-CN" altLang="en-US" sz="4400">
                  <a:solidFill>
                    <a:schemeClr val="accent1"/>
                  </a:solidFill>
                  <a:latin typeface="Arial" panose="020B0604020202020204" pitchFamily="34" charset="0"/>
                  <a:ea typeface="微软雅黑" panose="020B0503020204020204" pitchFamily="34" charset="-122"/>
                </a:rPr>
                <a:t>开发</a:t>
              </a:r>
              <a:endParaRPr lang="en-US" altLang="zh-CN" sz="4400">
                <a:solidFill>
                  <a:schemeClr val="accent1"/>
                </a:solidFill>
                <a:latin typeface="Arial" panose="020B0604020202020204" pitchFamily="34" charset="0"/>
                <a:ea typeface="微软雅黑" panose="020B0503020204020204" pitchFamily="34" charset="-122"/>
              </a:endParaRPr>
            </a:p>
            <a:p>
              <a:pPr algn="ctr"/>
              <a:r>
                <a:rPr lang="zh-CN" altLang="en-US" sz="4400">
                  <a:solidFill>
                    <a:schemeClr val="accent1"/>
                  </a:solidFill>
                  <a:latin typeface="Arial" panose="020B0604020202020204" pitchFamily="34" charset="0"/>
                  <a:ea typeface="微软雅黑" panose="020B0503020204020204" pitchFamily="34" charset="-122"/>
                </a:rPr>
                <a:t>环境</a:t>
              </a:r>
              <a:endParaRPr lang="en-US" altLang="zh-CN" sz="4400">
                <a:solidFill>
                  <a:schemeClr val="accent1"/>
                </a:solidFill>
                <a:latin typeface="Arial" panose="020B0604020202020204" pitchFamily="34" charset="0"/>
                <a:ea typeface="微软雅黑" panose="020B0503020204020204" pitchFamily="34" charset="-122"/>
              </a:endParaRPr>
            </a:p>
            <a:p>
              <a:pPr algn="ctr"/>
              <a:r>
                <a:rPr lang="en-US" altLang="zh-CN" sz="2800" spc="300">
                  <a:solidFill>
                    <a:schemeClr val="accent1"/>
                  </a:solidFill>
                  <a:latin typeface="Arial" panose="020B0604020202020204" pitchFamily="34" charset="0"/>
                  <a:ea typeface="微软雅黑" panose="020B0503020204020204" pitchFamily="34" charset="-122"/>
                </a:rPr>
                <a:t>I D E</a:t>
              </a:r>
              <a:endParaRPr lang="zh-CN" altLang="en-US" sz="2800" spc="300">
                <a:solidFill>
                  <a:schemeClr val="accent1"/>
                </a:solidFill>
                <a:latin typeface="Arial" panose="020B0604020202020204" pitchFamily="34" charset="0"/>
                <a:ea typeface="微软雅黑" panose="020B0503020204020204" pitchFamily="34" charset="-122"/>
              </a:endParaRPr>
            </a:p>
          </p:txBody>
        </p:sp>
      </p:grpSp>
      <p:grpSp>
        <p:nvGrpSpPr>
          <p:cNvPr id="10" name="组合 9">
            <a:extLst>
              <a:ext uri="{FF2B5EF4-FFF2-40B4-BE49-F238E27FC236}">
                <a16:creationId xmlns:a16="http://schemas.microsoft.com/office/drawing/2014/main" id="{EC08EC2D-61AB-9C5A-4C23-9B4F77AEB49F}"/>
              </a:ext>
            </a:extLst>
          </p:cNvPr>
          <p:cNvGrpSpPr/>
          <p:nvPr/>
        </p:nvGrpSpPr>
        <p:grpSpPr>
          <a:xfrm>
            <a:off x="4294724" y="6015905"/>
            <a:ext cx="3920214" cy="707886"/>
            <a:chOff x="5036268" y="579626"/>
            <a:chExt cx="3920214" cy="707886"/>
          </a:xfrm>
        </p:grpSpPr>
        <p:sp>
          <p:nvSpPr>
            <p:cNvPr id="8" name="文本框 7">
              <a:extLst>
                <a:ext uri="{FF2B5EF4-FFF2-40B4-BE49-F238E27FC236}">
                  <a16:creationId xmlns:a16="http://schemas.microsoft.com/office/drawing/2014/main" id="{DADE91A2-B779-E701-839F-BE68935F8DC5}"/>
                </a:ext>
              </a:extLst>
            </p:cNvPr>
            <p:cNvSpPr txBox="1"/>
            <p:nvPr/>
          </p:nvSpPr>
          <p:spPr>
            <a:xfrm>
              <a:off x="5590276" y="625793"/>
              <a:ext cx="3366206" cy="646331"/>
            </a:xfrm>
            <a:prstGeom prst="rect">
              <a:avLst/>
            </a:prstGeom>
            <a:noFill/>
          </p:spPr>
          <p:txBody>
            <a:bodyPr vert="horz" wrap="square" rtlCol="0">
              <a:spAutoFit/>
            </a:bodyPr>
            <a:lstStyle/>
            <a:p>
              <a:r>
                <a:rPr lang="zh-CN" altLang="en-US" sz="3600" spc="300" dirty="0">
                  <a:solidFill>
                    <a:schemeClr val="accent1">
                      <a:lumMod val="20000"/>
                      <a:lumOff val="80000"/>
                    </a:schemeClr>
                  </a:solidFill>
                  <a:latin typeface="Arial" panose="020B0604020202020204" pitchFamily="34" charset="0"/>
                  <a:ea typeface="微软雅黑" panose="020B0503020204020204" pitchFamily="34" charset="-122"/>
                </a:rPr>
                <a:t>语言使用环境</a:t>
              </a:r>
            </a:p>
          </p:txBody>
        </p:sp>
        <p:sp>
          <p:nvSpPr>
            <p:cNvPr id="9" name="文本框 8">
              <a:extLst>
                <a:ext uri="{FF2B5EF4-FFF2-40B4-BE49-F238E27FC236}">
                  <a16:creationId xmlns:a16="http://schemas.microsoft.com/office/drawing/2014/main" id="{CFF714A5-A523-24FA-08BB-BE629E11899C}"/>
                </a:ext>
              </a:extLst>
            </p:cNvPr>
            <p:cNvSpPr txBox="1"/>
            <p:nvPr/>
          </p:nvSpPr>
          <p:spPr>
            <a:xfrm>
              <a:off x="5036268" y="579626"/>
              <a:ext cx="714036" cy="707886"/>
            </a:xfrm>
            <a:prstGeom prst="rect">
              <a:avLst/>
            </a:prstGeom>
            <a:noFill/>
          </p:spPr>
          <p:txBody>
            <a:bodyPr wrap="square" rtlCol="0">
              <a:spAutoFit/>
            </a:bodyPr>
            <a:lstStyle/>
            <a:p>
              <a:r>
                <a:rPr lang="en-US" altLang="zh-CN" sz="4000">
                  <a:solidFill>
                    <a:schemeClr val="accent1">
                      <a:lumMod val="20000"/>
                      <a:lumOff val="80000"/>
                    </a:schemeClr>
                  </a:solidFill>
                  <a:latin typeface="Arial" panose="020B0604020202020204" pitchFamily="34" charset="0"/>
                  <a:ea typeface="微软雅黑" panose="020B0503020204020204" pitchFamily="34" charset="-122"/>
                </a:rPr>
                <a:t>C</a:t>
              </a:r>
              <a:endParaRPr lang="zh-CN" altLang="en-US" sz="4000">
                <a:solidFill>
                  <a:schemeClr val="accent1">
                    <a:lumMod val="20000"/>
                    <a:lumOff val="80000"/>
                  </a:schemeClr>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29829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1E6151B-0464-B85F-2769-981AB2868343}"/>
              </a:ext>
            </a:extLst>
          </p:cNvPr>
          <p:cNvSpPr/>
          <p:nvPr/>
        </p:nvSpPr>
        <p:spPr>
          <a:xfrm>
            <a:off x="4948757" y="2915522"/>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a:solidFill>
                  <a:schemeClr val="bg1"/>
                </a:solidFill>
                <a:latin typeface="Arial" panose="020B0604020202020204" pitchFamily="34" charset="0"/>
                <a:ea typeface="微软雅黑" panose="020B0503020204020204" pitchFamily="34" charset="-122"/>
              </a:rPr>
              <a:t>Xcode</a:t>
            </a:r>
            <a:endParaRPr lang="zh-CN" altLang="en-US" sz="2800">
              <a:solidFill>
                <a:schemeClr val="bg1"/>
              </a:solidFill>
              <a:latin typeface="Arial" panose="020B0604020202020204" pitchFamily="34" charset="0"/>
              <a:ea typeface="微软雅黑" panose="020B0503020204020204" pitchFamily="34" charset="-122"/>
            </a:endParaRPr>
          </a:p>
        </p:txBody>
      </p:sp>
      <p:sp>
        <p:nvSpPr>
          <p:cNvPr id="9" name="矩形 8">
            <a:extLst>
              <a:ext uri="{FF2B5EF4-FFF2-40B4-BE49-F238E27FC236}">
                <a16:creationId xmlns:a16="http://schemas.microsoft.com/office/drawing/2014/main" id="{59A85B44-973A-E8A4-12C2-500AD4EFF3F0}"/>
              </a:ext>
            </a:extLst>
          </p:cNvPr>
          <p:cNvSpPr/>
          <p:nvPr/>
        </p:nvSpPr>
        <p:spPr>
          <a:xfrm>
            <a:off x="4948757" y="3904132"/>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a:solidFill>
                  <a:schemeClr val="bg1"/>
                </a:solidFill>
                <a:latin typeface="Arial" panose="020B0604020202020204" pitchFamily="34" charset="0"/>
                <a:ea typeface="微软雅黑" panose="020B0503020204020204" pitchFamily="34" charset="-122"/>
              </a:rPr>
              <a:t>Dev c++</a:t>
            </a:r>
            <a:endParaRPr lang="zh-CN" altLang="en-US" sz="2800">
              <a:solidFill>
                <a:schemeClr val="bg1"/>
              </a:solidFill>
              <a:latin typeface="Arial" panose="020B0604020202020204" pitchFamily="34" charset="0"/>
              <a:ea typeface="微软雅黑" panose="020B0503020204020204" pitchFamily="34" charset="-122"/>
            </a:endParaRPr>
          </a:p>
        </p:txBody>
      </p:sp>
      <p:sp>
        <p:nvSpPr>
          <p:cNvPr id="10" name="矩形 9">
            <a:extLst>
              <a:ext uri="{FF2B5EF4-FFF2-40B4-BE49-F238E27FC236}">
                <a16:creationId xmlns:a16="http://schemas.microsoft.com/office/drawing/2014/main" id="{90E60FCC-AE48-F234-32E8-6BDE1BB8DEFC}"/>
              </a:ext>
            </a:extLst>
          </p:cNvPr>
          <p:cNvSpPr/>
          <p:nvPr/>
        </p:nvSpPr>
        <p:spPr>
          <a:xfrm>
            <a:off x="4948757" y="4892743"/>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a:solidFill>
                  <a:schemeClr val="bg1"/>
                </a:solidFill>
                <a:latin typeface="Arial" panose="020B0604020202020204" pitchFamily="34" charset="0"/>
                <a:ea typeface="微软雅黑" panose="020B0503020204020204" pitchFamily="34" charset="-122"/>
              </a:rPr>
              <a:t>Eclipse-CDT</a:t>
            </a:r>
            <a:endParaRPr lang="zh-CN" altLang="en-US" sz="2800">
              <a:solidFill>
                <a:schemeClr val="bg1"/>
              </a:solidFill>
              <a:latin typeface="Arial" panose="020B0604020202020204" pitchFamily="34" charset="0"/>
              <a:ea typeface="微软雅黑" panose="020B0503020204020204" pitchFamily="34" charset="-122"/>
            </a:endParaRPr>
          </a:p>
        </p:txBody>
      </p:sp>
      <p:sp>
        <p:nvSpPr>
          <p:cNvPr id="11" name="矩形 10">
            <a:extLst>
              <a:ext uri="{FF2B5EF4-FFF2-40B4-BE49-F238E27FC236}">
                <a16:creationId xmlns:a16="http://schemas.microsoft.com/office/drawing/2014/main" id="{F6E70120-4B31-C1C5-076D-AA91F7D43C1C}"/>
              </a:ext>
            </a:extLst>
          </p:cNvPr>
          <p:cNvSpPr/>
          <p:nvPr/>
        </p:nvSpPr>
        <p:spPr>
          <a:xfrm>
            <a:off x="7663021" y="2978939"/>
            <a:ext cx="2294485" cy="1384995"/>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a:solidFill>
                  <a:schemeClr val="bg1"/>
                </a:solidFill>
                <a:latin typeface="Arial" panose="020B0604020202020204" pitchFamily="34" charset="0"/>
                <a:ea typeface="微软雅黑" panose="020B0503020204020204" pitchFamily="34" charset="-122"/>
              </a:rPr>
              <a:t>MS Visual Studio Express</a:t>
            </a:r>
            <a:endParaRPr lang="zh-CN" altLang="en-US" sz="2800">
              <a:solidFill>
                <a:schemeClr val="bg1"/>
              </a:solidFill>
              <a:latin typeface="Arial" panose="020B0604020202020204" pitchFamily="34" charset="0"/>
              <a:ea typeface="微软雅黑" panose="020B0503020204020204" pitchFamily="34" charset="-122"/>
            </a:endParaRPr>
          </a:p>
        </p:txBody>
      </p:sp>
      <p:sp>
        <p:nvSpPr>
          <p:cNvPr id="12" name="矩形 11">
            <a:extLst>
              <a:ext uri="{FF2B5EF4-FFF2-40B4-BE49-F238E27FC236}">
                <a16:creationId xmlns:a16="http://schemas.microsoft.com/office/drawing/2014/main" id="{87A31E25-8CF2-A5AF-AFB3-2DF61F8C7C07}"/>
              </a:ext>
            </a:extLst>
          </p:cNvPr>
          <p:cNvSpPr/>
          <p:nvPr/>
        </p:nvSpPr>
        <p:spPr>
          <a:xfrm>
            <a:off x="7663020" y="4892742"/>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800">
                <a:solidFill>
                  <a:schemeClr val="bg1"/>
                </a:solidFill>
                <a:latin typeface="Arial" panose="020B0604020202020204" pitchFamily="34" charset="0"/>
                <a:ea typeface="微软雅黑" panose="020B0503020204020204" pitchFamily="34" charset="-122"/>
              </a:rPr>
              <a:t>…</a:t>
            </a:r>
            <a:endParaRPr lang="zh-CN" altLang="en-US" sz="2800">
              <a:solidFill>
                <a:schemeClr val="bg1"/>
              </a:solidFill>
              <a:latin typeface="Arial" panose="020B0604020202020204" pitchFamily="34" charset="0"/>
              <a:ea typeface="微软雅黑" panose="020B0503020204020204" pitchFamily="34" charset="-122"/>
            </a:endParaRPr>
          </a:p>
        </p:txBody>
      </p:sp>
      <p:sp>
        <p:nvSpPr>
          <p:cNvPr id="2" name="矩形 1">
            <a:extLst>
              <a:ext uri="{FF2B5EF4-FFF2-40B4-BE49-F238E27FC236}">
                <a16:creationId xmlns:a16="http://schemas.microsoft.com/office/drawing/2014/main" id="{A6D978D9-2690-9C1C-F4FC-EA84E6344C59}"/>
              </a:ext>
            </a:extLst>
          </p:cNvPr>
          <p:cNvSpPr/>
          <p:nvPr/>
        </p:nvSpPr>
        <p:spPr>
          <a:xfrm>
            <a:off x="2234494" y="2888470"/>
            <a:ext cx="2294486" cy="2554545"/>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4400">
                <a:solidFill>
                  <a:schemeClr val="bg1"/>
                </a:solidFill>
                <a:latin typeface="Arial" panose="020B0604020202020204" pitchFamily="34" charset="0"/>
                <a:ea typeface="微软雅黑" panose="020B0503020204020204" pitchFamily="34" charset="-122"/>
              </a:rPr>
              <a:t>集成</a:t>
            </a:r>
            <a:endParaRPr lang="en-US" altLang="zh-CN" sz="4400">
              <a:solidFill>
                <a:schemeClr val="bg1"/>
              </a:solidFill>
              <a:latin typeface="Arial" panose="020B0604020202020204" pitchFamily="34" charset="0"/>
              <a:ea typeface="微软雅黑" panose="020B0503020204020204" pitchFamily="34" charset="-122"/>
            </a:endParaRPr>
          </a:p>
          <a:p>
            <a:pPr algn="ctr"/>
            <a:r>
              <a:rPr lang="zh-CN" altLang="en-US" sz="4400">
                <a:solidFill>
                  <a:schemeClr val="bg1"/>
                </a:solidFill>
                <a:latin typeface="Arial" panose="020B0604020202020204" pitchFamily="34" charset="0"/>
                <a:ea typeface="微软雅黑" panose="020B0503020204020204" pitchFamily="34" charset="-122"/>
              </a:rPr>
              <a:t>开发</a:t>
            </a:r>
            <a:endParaRPr lang="en-US" altLang="zh-CN" sz="4400">
              <a:solidFill>
                <a:schemeClr val="bg1"/>
              </a:solidFill>
              <a:latin typeface="Arial" panose="020B0604020202020204" pitchFamily="34" charset="0"/>
              <a:ea typeface="微软雅黑" panose="020B0503020204020204" pitchFamily="34" charset="-122"/>
            </a:endParaRPr>
          </a:p>
          <a:p>
            <a:pPr algn="ctr"/>
            <a:r>
              <a:rPr lang="zh-CN" altLang="en-US" sz="4400">
                <a:solidFill>
                  <a:schemeClr val="bg1"/>
                </a:solidFill>
                <a:latin typeface="Arial" panose="020B0604020202020204" pitchFamily="34" charset="0"/>
                <a:ea typeface="微软雅黑" panose="020B0503020204020204" pitchFamily="34" charset="-122"/>
              </a:rPr>
              <a:t>环境</a:t>
            </a:r>
            <a:endParaRPr lang="en-US" altLang="zh-CN" sz="4400">
              <a:solidFill>
                <a:schemeClr val="bg1"/>
              </a:solidFill>
              <a:latin typeface="Arial" panose="020B0604020202020204" pitchFamily="34" charset="0"/>
              <a:ea typeface="微软雅黑" panose="020B0503020204020204" pitchFamily="34" charset="-122"/>
            </a:endParaRPr>
          </a:p>
          <a:p>
            <a:pPr algn="ctr"/>
            <a:r>
              <a:rPr lang="en-US" altLang="zh-CN" sz="2800" spc="300">
                <a:solidFill>
                  <a:schemeClr val="bg1"/>
                </a:solidFill>
                <a:latin typeface="Arial" panose="020B0604020202020204" pitchFamily="34" charset="0"/>
                <a:ea typeface="微软雅黑" panose="020B0503020204020204" pitchFamily="34" charset="-122"/>
              </a:rPr>
              <a:t>I D E</a:t>
            </a:r>
            <a:endParaRPr lang="zh-CN" altLang="en-US" sz="2800" spc="300">
              <a:solidFill>
                <a:schemeClr val="bg1"/>
              </a:solidFill>
              <a:latin typeface="Arial" panose="020B060402020202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id="{514C90E1-6DA4-8EDD-1921-7F34832A8562}"/>
              </a:ext>
            </a:extLst>
          </p:cNvPr>
          <p:cNvSpPr txBox="1"/>
          <p:nvPr/>
        </p:nvSpPr>
        <p:spPr>
          <a:xfrm>
            <a:off x="2234494" y="1301491"/>
            <a:ext cx="7723012" cy="1308179"/>
          </a:xfrm>
          <a:prstGeom prst="rect">
            <a:avLst/>
          </a:prstGeom>
          <a:noFill/>
        </p:spPr>
        <p:txBody>
          <a:bodyPr wrap="square" lIns="0" tIns="0" rIns="0" bIns="0" rtlCol="0">
            <a:spAutoFit/>
          </a:bodyPr>
          <a:lstStyle/>
          <a:p>
            <a:pPr algn="just">
              <a:lnSpc>
                <a:spcPct val="120000"/>
              </a:lnSpc>
            </a:pPr>
            <a:r>
              <a:rPr lang="zh-CN" altLang="en-US">
                <a:solidFill>
                  <a:schemeClr val="accent3">
                    <a:lumMod val="20000"/>
                    <a:lumOff val="80000"/>
                  </a:schemeClr>
                </a:solidFill>
                <a:latin typeface="等线" panose="02010600030101010101" pitchFamily="2" charset="-122"/>
                <a:ea typeface="等线" panose="02010600030101010101" pitchFamily="2" charset="-122"/>
              </a:rPr>
              <a:t>集成开发环境是用于提供程序开发环境的应用程序，一般包括代码编辑器、编译器、调试器和图形用户界面等工具。集成了代码编写功能、分析功能、编译功能、调试功能等一体化的开发软件服务套。所有具备这一特性的软件或者软件套（组）都可以叫集成开发环境。</a:t>
            </a:r>
          </a:p>
        </p:txBody>
      </p:sp>
    </p:spTree>
    <p:extLst>
      <p:ext uri="{BB962C8B-B14F-4D97-AF65-F5344CB8AC3E}">
        <p14:creationId xmlns:p14="http://schemas.microsoft.com/office/powerpoint/2010/main" val="363244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1E6151B-0464-B85F-2769-981AB2868343}"/>
              </a:ext>
            </a:extLst>
          </p:cNvPr>
          <p:cNvSpPr/>
          <p:nvPr/>
        </p:nvSpPr>
        <p:spPr>
          <a:xfrm>
            <a:off x="4843475" y="3037011"/>
            <a:ext cx="1147243" cy="830997"/>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a:solidFill>
                  <a:schemeClr val="bg1"/>
                </a:solidFill>
                <a:latin typeface="等线" panose="02010600030101010101" pitchFamily="2" charset="-122"/>
                <a:ea typeface="等线" panose="02010600030101010101" pitchFamily="2" charset="-122"/>
              </a:rPr>
              <a:t>vim/</a:t>
            </a:r>
          </a:p>
          <a:p>
            <a:pPr algn="ctr"/>
            <a:r>
              <a:rPr lang="en-US" altLang="zh-CN" sz="2400">
                <a:solidFill>
                  <a:schemeClr val="bg1"/>
                </a:solidFill>
                <a:latin typeface="等线" panose="02010600030101010101" pitchFamily="2" charset="-122"/>
                <a:ea typeface="等线" panose="02010600030101010101" pitchFamily="2" charset="-122"/>
              </a:rPr>
              <a:t>emacs</a:t>
            </a:r>
          </a:p>
        </p:txBody>
      </p:sp>
      <p:sp>
        <p:nvSpPr>
          <p:cNvPr id="18" name="矩形 17">
            <a:extLst>
              <a:ext uri="{FF2B5EF4-FFF2-40B4-BE49-F238E27FC236}">
                <a16:creationId xmlns:a16="http://schemas.microsoft.com/office/drawing/2014/main" id="{D9602F0E-BD05-9D24-30F9-0C6B2310C1B4}"/>
              </a:ext>
            </a:extLst>
          </p:cNvPr>
          <p:cNvSpPr/>
          <p:nvPr/>
        </p:nvSpPr>
        <p:spPr>
          <a:xfrm>
            <a:off x="6096001" y="3221677"/>
            <a:ext cx="1147243" cy="461665"/>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a:solidFill>
                  <a:schemeClr val="bg1"/>
                </a:solidFill>
                <a:latin typeface="等线" panose="02010600030101010101" pitchFamily="2" charset="-122"/>
                <a:ea typeface="等线" panose="02010600030101010101" pitchFamily="2" charset="-122"/>
              </a:rPr>
              <a:t>subline</a:t>
            </a:r>
          </a:p>
        </p:txBody>
      </p:sp>
      <p:sp>
        <p:nvSpPr>
          <p:cNvPr id="19" name="矩形 18">
            <a:extLst>
              <a:ext uri="{FF2B5EF4-FFF2-40B4-BE49-F238E27FC236}">
                <a16:creationId xmlns:a16="http://schemas.microsoft.com/office/drawing/2014/main" id="{1FF2F672-1316-8ECA-F315-61B19041ADB4}"/>
              </a:ext>
            </a:extLst>
          </p:cNvPr>
          <p:cNvSpPr/>
          <p:nvPr/>
        </p:nvSpPr>
        <p:spPr>
          <a:xfrm>
            <a:off x="4841400" y="4524439"/>
            <a:ext cx="1147243" cy="830997"/>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a:latin typeface="等线" panose="02010600030101010101" pitchFamily="2" charset="-122"/>
                <a:ea typeface="等线" panose="02010600030101010101" pitchFamily="2" charset="-122"/>
              </a:rPr>
              <a:t>vs code</a:t>
            </a:r>
            <a:endParaRPr lang="en-US" altLang="zh-CN" sz="2400">
              <a:solidFill>
                <a:schemeClr val="bg1"/>
              </a:solidFill>
              <a:latin typeface="等线" panose="02010600030101010101" pitchFamily="2" charset="-122"/>
              <a:ea typeface="等线" panose="02010600030101010101" pitchFamily="2" charset="-122"/>
            </a:endParaRPr>
          </a:p>
        </p:txBody>
      </p:sp>
      <p:sp>
        <p:nvSpPr>
          <p:cNvPr id="20" name="矩形 19">
            <a:extLst>
              <a:ext uri="{FF2B5EF4-FFF2-40B4-BE49-F238E27FC236}">
                <a16:creationId xmlns:a16="http://schemas.microsoft.com/office/drawing/2014/main" id="{8D18FB36-5EB1-EA33-8D3E-768A51122C36}"/>
              </a:ext>
            </a:extLst>
          </p:cNvPr>
          <p:cNvSpPr/>
          <p:nvPr/>
        </p:nvSpPr>
        <p:spPr>
          <a:xfrm>
            <a:off x="6091851" y="4739882"/>
            <a:ext cx="1147243" cy="40011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a:solidFill>
                  <a:schemeClr val="bg1"/>
                </a:solidFill>
                <a:latin typeface="等线" panose="02010600030101010101" pitchFamily="2" charset="-122"/>
                <a:ea typeface="等线" panose="02010600030101010101" pitchFamily="2" charset="-122"/>
              </a:rPr>
              <a:t>MinGW</a:t>
            </a:r>
          </a:p>
        </p:txBody>
      </p:sp>
      <p:sp>
        <p:nvSpPr>
          <p:cNvPr id="22" name="矩形 21">
            <a:extLst>
              <a:ext uri="{FF2B5EF4-FFF2-40B4-BE49-F238E27FC236}">
                <a16:creationId xmlns:a16="http://schemas.microsoft.com/office/drawing/2014/main" id="{10EC6383-271E-BD0F-A40A-873A3E9797CE}"/>
              </a:ext>
            </a:extLst>
          </p:cNvPr>
          <p:cNvSpPr/>
          <p:nvPr/>
        </p:nvSpPr>
        <p:spPr>
          <a:xfrm>
            <a:off x="7348527" y="3252454"/>
            <a:ext cx="1147243" cy="40011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a:latin typeface="等线" panose="02010600030101010101" pitchFamily="2" charset="-122"/>
                <a:ea typeface="等线" panose="02010600030101010101" pitchFamily="2" charset="-122"/>
              </a:rPr>
              <a:t>jEdit</a:t>
            </a:r>
            <a:endParaRPr lang="en-US" altLang="zh-CN" sz="2000">
              <a:solidFill>
                <a:schemeClr val="bg1"/>
              </a:solidFill>
              <a:latin typeface="等线" panose="02010600030101010101" pitchFamily="2" charset="-122"/>
              <a:ea typeface="等线" panose="02010600030101010101" pitchFamily="2" charset="-122"/>
            </a:endParaRPr>
          </a:p>
        </p:txBody>
      </p:sp>
      <p:sp>
        <p:nvSpPr>
          <p:cNvPr id="23" name="矩形 22">
            <a:extLst>
              <a:ext uri="{FF2B5EF4-FFF2-40B4-BE49-F238E27FC236}">
                <a16:creationId xmlns:a16="http://schemas.microsoft.com/office/drawing/2014/main" id="{C8971FDE-E397-FE9A-A6AA-19E1079A61D0}"/>
              </a:ext>
            </a:extLst>
          </p:cNvPr>
          <p:cNvSpPr/>
          <p:nvPr/>
        </p:nvSpPr>
        <p:spPr>
          <a:xfrm>
            <a:off x="8601052" y="4709105"/>
            <a:ext cx="1147243" cy="461665"/>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a:solidFill>
                  <a:schemeClr val="bg1"/>
                </a:solidFill>
                <a:latin typeface="等线" panose="02010600030101010101" pitchFamily="2" charset="-122"/>
                <a:ea typeface="等线" panose="02010600030101010101" pitchFamily="2" charset="-122"/>
              </a:rPr>
              <a:t>…</a:t>
            </a:r>
          </a:p>
        </p:txBody>
      </p:sp>
      <p:sp>
        <p:nvSpPr>
          <p:cNvPr id="24" name="矩形 23">
            <a:extLst>
              <a:ext uri="{FF2B5EF4-FFF2-40B4-BE49-F238E27FC236}">
                <a16:creationId xmlns:a16="http://schemas.microsoft.com/office/drawing/2014/main" id="{E7CBD3D0-A651-060B-48B6-A27FF3794A22}"/>
              </a:ext>
            </a:extLst>
          </p:cNvPr>
          <p:cNvSpPr/>
          <p:nvPr/>
        </p:nvSpPr>
        <p:spPr>
          <a:xfrm>
            <a:off x="8601053" y="3252454"/>
            <a:ext cx="1147243" cy="40011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000">
                <a:latin typeface="等线" panose="02010600030101010101" pitchFamily="2" charset="-122"/>
                <a:ea typeface="等线" panose="02010600030101010101" pitchFamily="2" charset="-122"/>
              </a:rPr>
              <a:t>Atom</a:t>
            </a:r>
            <a:endParaRPr lang="en-US" altLang="zh-CN" sz="2000">
              <a:solidFill>
                <a:schemeClr val="bg1"/>
              </a:solidFill>
              <a:latin typeface="等线" panose="02010600030101010101" pitchFamily="2" charset="-122"/>
              <a:ea typeface="等线" panose="02010600030101010101" pitchFamily="2" charset="-122"/>
            </a:endParaRPr>
          </a:p>
        </p:txBody>
      </p:sp>
      <p:sp>
        <p:nvSpPr>
          <p:cNvPr id="25" name="矩形 24">
            <a:extLst>
              <a:ext uri="{FF2B5EF4-FFF2-40B4-BE49-F238E27FC236}">
                <a16:creationId xmlns:a16="http://schemas.microsoft.com/office/drawing/2014/main" id="{3D272577-15FB-CFF4-CA0F-28EF6F07D314}"/>
              </a:ext>
            </a:extLst>
          </p:cNvPr>
          <p:cNvSpPr/>
          <p:nvPr/>
        </p:nvSpPr>
        <p:spPr>
          <a:xfrm>
            <a:off x="7336484" y="4709105"/>
            <a:ext cx="1147243" cy="461665"/>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2400">
                <a:latin typeface="等线" panose="02010600030101010101" pitchFamily="2" charset="-122"/>
                <a:ea typeface="等线" panose="02010600030101010101" pitchFamily="2" charset="-122"/>
              </a:rPr>
              <a:t>GCC</a:t>
            </a:r>
            <a:endParaRPr lang="en-US" altLang="zh-CN" sz="2400">
              <a:solidFill>
                <a:schemeClr val="bg1"/>
              </a:solidFill>
              <a:latin typeface="等线" panose="02010600030101010101" pitchFamily="2" charset="-122"/>
              <a:ea typeface="等线" panose="02010600030101010101" pitchFamily="2" charset="-122"/>
            </a:endParaRPr>
          </a:p>
        </p:txBody>
      </p:sp>
      <p:sp>
        <p:nvSpPr>
          <p:cNvPr id="2" name="矩形 1">
            <a:extLst>
              <a:ext uri="{FF2B5EF4-FFF2-40B4-BE49-F238E27FC236}">
                <a16:creationId xmlns:a16="http://schemas.microsoft.com/office/drawing/2014/main" id="{A6D978D9-2690-9C1C-F4FC-EA84E6344C59}"/>
              </a:ext>
            </a:extLst>
          </p:cNvPr>
          <p:cNvSpPr/>
          <p:nvPr/>
        </p:nvSpPr>
        <p:spPr>
          <a:xfrm>
            <a:off x="2443705" y="3190899"/>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2800" spc="300">
                <a:solidFill>
                  <a:schemeClr val="bg1"/>
                </a:solidFill>
                <a:latin typeface="Arial" panose="020B0604020202020204" pitchFamily="34" charset="0"/>
                <a:ea typeface="微软雅黑" panose="020B0503020204020204" pitchFamily="34" charset="-122"/>
              </a:rPr>
              <a:t>编辑器</a:t>
            </a:r>
          </a:p>
        </p:txBody>
      </p:sp>
      <p:sp>
        <p:nvSpPr>
          <p:cNvPr id="13" name="矩形 12">
            <a:extLst>
              <a:ext uri="{FF2B5EF4-FFF2-40B4-BE49-F238E27FC236}">
                <a16:creationId xmlns:a16="http://schemas.microsoft.com/office/drawing/2014/main" id="{15E247DB-5CE5-3570-2702-46518033BE03}"/>
              </a:ext>
            </a:extLst>
          </p:cNvPr>
          <p:cNvSpPr/>
          <p:nvPr/>
        </p:nvSpPr>
        <p:spPr>
          <a:xfrm>
            <a:off x="2443705" y="4678327"/>
            <a:ext cx="2294486" cy="523220"/>
          </a:xfrm>
          <a:prstGeom prst="rect">
            <a:avLst/>
          </a:prstGeom>
          <a:solidFill>
            <a:schemeClr val="accent1">
              <a:lumMod val="40000"/>
              <a:lumOff val="60000"/>
              <a:alpha val="59000"/>
            </a:schemeClr>
          </a:solidFill>
          <a:ln>
            <a:noFill/>
          </a:ln>
          <a:scene3d>
            <a:camera prst="orthographicFront"/>
            <a:lightRig rig="threePt" dir="t"/>
          </a:scene3d>
          <a:sp3d z="38100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2800" spc="300">
                <a:solidFill>
                  <a:schemeClr val="bg1"/>
                </a:solidFill>
                <a:latin typeface="Arial" panose="020B0604020202020204" pitchFamily="34" charset="0"/>
                <a:ea typeface="微软雅黑" panose="020B0503020204020204" pitchFamily="34" charset="-122"/>
              </a:rPr>
              <a:t>编译器</a:t>
            </a:r>
          </a:p>
        </p:txBody>
      </p:sp>
      <p:sp>
        <p:nvSpPr>
          <p:cNvPr id="14" name="文本框 13">
            <a:extLst>
              <a:ext uri="{FF2B5EF4-FFF2-40B4-BE49-F238E27FC236}">
                <a16:creationId xmlns:a16="http://schemas.microsoft.com/office/drawing/2014/main" id="{514C90E1-6DA4-8EDD-1921-7F34832A8562}"/>
              </a:ext>
            </a:extLst>
          </p:cNvPr>
          <p:cNvSpPr txBox="1"/>
          <p:nvPr/>
        </p:nvSpPr>
        <p:spPr>
          <a:xfrm>
            <a:off x="2443705" y="1301492"/>
            <a:ext cx="7304590" cy="1308179"/>
          </a:xfrm>
          <a:prstGeom prst="rect">
            <a:avLst/>
          </a:prstGeom>
          <a:noFill/>
        </p:spPr>
        <p:txBody>
          <a:bodyPr wrap="square" lIns="0" tIns="0" rIns="0" bIns="0" rtlCol="0">
            <a:spAutoFit/>
          </a:bodyPr>
          <a:lstStyle/>
          <a:p>
            <a:pPr algn="just">
              <a:lnSpc>
                <a:spcPct val="120000"/>
              </a:lnSpc>
            </a:pPr>
            <a:r>
              <a:rPr lang="zh-CN" altLang="en-US">
                <a:solidFill>
                  <a:schemeClr val="accent3">
                    <a:lumMod val="20000"/>
                    <a:lumOff val="80000"/>
                  </a:schemeClr>
                </a:solidFill>
                <a:latin typeface="等线" panose="02010600030101010101" pitchFamily="2" charset="-122"/>
                <a:ea typeface="等线" panose="02010600030101010101" pitchFamily="2" charset="-122"/>
              </a:rPr>
              <a:t>编辑器就是用来编写程序代码的程序，比简单的文本编辑器，提供更多实时检查、智能缩进等适合于代码编写的功能。</a:t>
            </a:r>
            <a:endParaRPr lang="en-US" altLang="zh-CN">
              <a:solidFill>
                <a:schemeClr val="accent3">
                  <a:lumMod val="20000"/>
                  <a:lumOff val="80000"/>
                </a:schemeClr>
              </a:solidFill>
              <a:latin typeface="等线" panose="02010600030101010101" pitchFamily="2" charset="-122"/>
              <a:ea typeface="等线" panose="02010600030101010101" pitchFamily="2" charset="-122"/>
            </a:endParaRPr>
          </a:p>
          <a:p>
            <a:pPr algn="just">
              <a:lnSpc>
                <a:spcPct val="120000"/>
              </a:lnSpc>
            </a:pPr>
            <a:r>
              <a:rPr lang="zh-CN" altLang="en-US">
                <a:solidFill>
                  <a:schemeClr val="accent3">
                    <a:lumMod val="20000"/>
                    <a:lumOff val="80000"/>
                  </a:schemeClr>
                </a:solidFill>
                <a:latin typeface="等线" panose="02010600030101010101" pitchFamily="2" charset="-122"/>
                <a:ea typeface="等线" panose="02010600030101010101" pitchFamily="2" charset="-122"/>
              </a:rPr>
              <a:t>编译器是把高级语言程序转换成供各种不同类型的</a:t>
            </a:r>
            <a:r>
              <a:rPr lang="en-US" altLang="zh-CN">
                <a:solidFill>
                  <a:schemeClr val="accent3">
                    <a:lumMod val="20000"/>
                    <a:lumOff val="80000"/>
                  </a:schemeClr>
                </a:solidFill>
                <a:latin typeface="等线" panose="02010600030101010101" pitchFamily="2" charset="-122"/>
                <a:ea typeface="等线" panose="02010600030101010101" pitchFamily="2" charset="-122"/>
              </a:rPr>
              <a:t>CPU</a:t>
            </a:r>
            <a:r>
              <a:rPr lang="zh-CN" altLang="en-US">
                <a:solidFill>
                  <a:schemeClr val="accent3">
                    <a:lumMod val="20000"/>
                    <a:lumOff val="80000"/>
                  </a:schemeClr>
                </a:solidFill>
                <a:latin typeface="等线" panose="02010600030101010101" pitchFamily="2" charset="-122"/>
                <a:ea typeface="等线" panose="02010600030101010101" pitchFamily="2" charset="-122"/>
              </a:rPr>
              <a:t>使用的机器语言程序，程序员进行高级思维活动，编译器则负责处理冗长乏味的细节工作。</a:t>
            </a:r>
          </a:p>
        </p:txBody>
      </p:sp>
    </p:spTree>
    <p:extLst>
      <p:ext uri="{BB962C8B-B14F-4D97-AF65-F5344CB8AC3E}">
        <p14:creationId xmlns:p14="http://schemas.microsoft.com/office/powerpoint/2010/main" val="102228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a:extLst>
              <a:ext uri="{FF2B5EF4-FFF2-40B4-BE49-F238E27FC236}">
                <a16:creationId xmlns:a16="http://schemas.microsoft.com/office/drawing/2014/main" id="{7D153B65-B3B4-13FA-98C9-EA01E45DF8B1}"/>
              </a:ext>
            </a:extLst>
          </p:cNvPr>
          <p:cNvSpPr/>
          <p:nvPr/>
        </p:nvSpPr>
        <p:spPr>
          <a:xfrm>
            <a:off x="2424000" y="1593000"/>
            <a:ext cx="3672000" cy="367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
        <p:nvSpPr>
          <p:cNvPr id="28" name="文本框 27">
            <a:extLst>
              <a:ext uri="{FF2B5EF4-FFF2-40B4-BE49-F238E27FC236}">
                <a16:creationId xmlns:a16="http://schemas.microsoft.com/office/drawing/2014/main" id="{B2BBF032-62C5-2F26-6A65-0890B1178AD4}"/>
              </a:ext>
            </a:extLst>
          </p:cNvPr>
          <p:cNvSpPr txBox="1"/>
          <p:nvPr/>
        </p:nvSpPr>
        <p:spPr>
          <a:xfrm>
            <a:off x="3498000" y="3399020"/>
            <a:ext cx="1915885" cy="830997"/>
          </a:xfrm>
          <a:prstGeom prst="rect">
            <a:avLst/>
          </a:prstGeom>
          <a:noFill/>
        </p:spPr>
        <p:txBody>
          <a:bodyPr wrap="square" rtlCol="0">
            <a:spAutoFit/>
          </a:bodyPr>
          <a:lstStyle/>
          <a:p>
            <a:pPr algn="r"/>
            <a:r>
              <a:rPr lang="zh-CN" altLang="en-US" sz="2400">
                <a:solidFill>
                  <a:schemeClr val="bg1"/>
                </a:solidFill>
                <a:latin typeface="等线" panose="02010600030101010101" pitchFamily="2" charset="-122"/>
                <a:ea typeface="等线" panose="02010600030101010101" pitchFamily="2" charset="-122"/>
              </a:rPr>
              <a:t>步骤</a:t>
            </a:r>
            <a:endParaRPr lang="en-US" altLang="zh-CN" sz="2400">
              <a:solidFill>
                <a:schemeClr val="bg1"/>
              </a:solidFill>
              <a:latin typeface="等线" panose="02010600030101010101" pitchFamily="2" charset="-122"/>
              <a:ea typeface="等线" panose="02010600030101010101" pitchFamily="2" charset="-122"/>
            </a:endParaRPr>
          </a:p>
          <a:p>
            <a:pPr algn="r"/>
            <a:r>
              <a:rPr lang="zh-CN" altLang="en-US" sz="2400">
                <a:solidFill>
                  <a:schemeClr val="bg1"/>
                </a:solidFill>
                <a:latin typeface="等线" panose="02010600030101010101" pitchFamily="2" charset="-122"/>
                <a:ea typeface="等线" panose="02010600030101010101" pitchFamily="2" charset="-122"/>
              </a:rPr>
              <a:t>使用</a:t>
            </a:r>
            <a:r>
              <a:rPr lang="en-US" altLang="zh-CN" sz="2400">
                <a:solidFill>
                  <a:schemeClr val="bg1"/>
                </a:solidFill>
                <a:latin typeface="等线" panose="02010600030101010101" pitchFamily="2" charset="-122"/>
                <a:ea typeface="等线" panose="02010600030101010101" pitchFamily="2" charset="-122"/>
              </a:rPr>
              <a:t>C</a:t>
            </a:r>
            <a:r>
              <a:rPr lang="zh-CN" altLang="en-US" sz="2400">
                <a:solidFill>
                  <a:schemeClr val="bg1"/>
                </a:solidFill>
                <a:latin typeface="等线" panose="02010600030101010101" pitchFamily="2" charset="-122"/>
                <a:ea typeface="等线" panose="02010600030101010101" pitchFamily="2" charset="-122"/>
              </a:rPr>
              <a:t>语言</a:t>
            </a:r>
            <a:endParaRPr lang="en-US" altLang="zh-CN" sz="2400">
              <a:solidFill>
                <a:schemeClr val="bg1"/>
              </a:solidFill>
              <a:latin typeface="等线" panose="02010600030101010101" pitchFamily="2" charset="-122"/>
              <a:ea typeface="等线" panose="02010600030101010101" pitchFamily="2" charset="-122"/>
            </a:endParaRPr>
          </a:p>
        </p:txBody>
      </p:sp>
      <p:sp>
        <p:nvSpPr>
          <p:cNvPr id="29" name="文本框 28">
            <a:extLst>
              <a:ext uri="{FF2B5EF4-FFF2-40B4-BE49-F238E27FC236}">
                <a16:creationId xmlns:a16="http://schemas.microsoft.com/office/drawing/2014/main" id="{8B13E083-29FD-1E39-7BDC-654DAD778BCB}"/>
              </a:ext>
            </a:extLst>
          </p:cNvPr>
          <p:cNvSpPr txBox="1"/>
          <p:nvPr/>
        </p:nvSpPr>
        <p:spPr>
          <a:xfrm>
            <a:off x="4285690" y="3134551"/>
            <a:ext cx="544285" cy="830997"/>
          </a:xfrm>
          <a:prstGeom prst="rect">
            <a:avLst/>
          </a:prstGeom>
          <a:noFill/>
        </p:spPr>
        <p:txBody>
          <a:bodyPr wrap="square" rtlCol="0">
            <a:spAutoFit/>
          </a:bodyPr>
          <a:lstStyle/>
          <a:p>
            <a:r>
              <a:rPr lang="en-US" altLang="zh-CN" sz="4800">
                <a:solidFill>
                  <a:schemeClr val="bg1"/>
                </a:solidFill>
                <a:latin typeface="Arial" panose="020B0604020202020204" pitchFamily="34" charset="0"/>
                <a:ea typeface="微软雅黑" panose="020B0503020204020204" pitchFamily="34" charset="-122"/>
              </a:rPr>
              <a:t>7</a:t>
            </a:r>
            <a:endParaRPr lang="zh-CN" altLang="en-US" sz="4800">
              <a:solidFill>
                <a:schemeClr val="bg1"/>
              </a:solidFill>
              <a:latin typeface="Arial" panose="020B0604020202020204" pitchFamily="34" charset="0"/>
              <a:ea typeface="微软雅黑" panose="020B0503020204020204" pitchFamily="34" charset="-122"/>
            </a:endParaRPr>
          </a:p>
        </p:txBody>
      </p:sp>
      <p:sp>
        <p:nvSpPr>
          <p:cNvPr id="30" name="矩形: 圆角 29">
            <a:extLst>
              <a:ext uri="{FF2B5EF4-FFF2-40B4-BE49-F238E27FC236}">
                <a16:creationId xmlns:a16="http://schemas.microsoft.com/office/drawing/2014/main" id="{5D20224A-3AC2-EF10-03A5-33CF661D7A4C}"/>
              </a:ext>
            </a:extLst>
          </p:cNvPr>
          <p:cNvSpPr/>
          <p:nvPr/>
        </p:nvSpPr>
        <p:spPr>
          <a:xfrm>
            <a:off x="6265894" y="744063"/>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定义程序的目标</a:t>
            </a:r>
          </a:p>
        </p:txBody>
      </p:sp>
      <p:sp>
        <p:nvSpPr>
          <p:cNvPr id="31" name="矩形: 圆角 30">
            <a:extLst>
              <a:ext uri="{FF2B5EF4-FFF2-40B4-BE49-F238E27FC236}">
                <a16:creationId xmlns:a16="http://schemas.microsoft.com/office/drawing/2014/main" id="{9729139F-72B5-E802-972B-6D56BB8DE4FD}"/>
              </a:ext>
            </a:extLst>
          </p:cNvPr>
          <p:cNvSpPr/>
          <p:nvPr/>
        </p:nvSpPr>
        <p:spPr>
          <a:xfrm>
            <a:off x="6985506" y="1549856"/>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设计程序</a:t>
            </a:r>
          </a:p>
        </p:txBody>
      </p:sp>
      <p:sp>
        <p:nvSpPr>
          <p:cNvPr id="32" name="矩形: 圆角 31">
            <a:extLst>
              <a:ext uri="{FF2B5EF4-FFF2-40B4-BE49-F238E27FC236}">
                <a16:creationId xmlns:a16="http://schemas.microsoft.com/office/drawing/2014/main" id="{FA57F59A-FF28-0577-ED43-696E9030F782}"/>
              </a:ext>
            </a:extLst>
          </p:cNvPr>
          <p:cNvSpPr/>
          <p:nvPr/>
        </p:nvSpPr>
        <p:spPr>
          <a:xfrm>
            <a:off x="7363883" y="2355649"/>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编写代码</a:t>
            </a:r>
          </a:p>
        </p:txBody>
      </p:sp>
      <p:sp>
        <p:nvSpPr>
          <p:cNvPr id="33" name="矩形: 圆角 32">
            <a:extLst>
              <a:ext uri="{FF2B5EF4-FFF2-40B4-BE49-F238E27FC236}">
                <a16:creationId xmlns:a16="http://schemas.microsoft.com/office/drawing/2014/main" id="{79A615FF-8FFF-372A-F1B0-0878395682BD}"/>
              </a:ext>
            </a:extLst>
          </p:cNvPr>
          <p:cNvSpPr/>
          <p:nvPr/>
        </p:nvSpPr>
        <p:spPr>
          <a:xfrm>
            <a:off x="7513660" y="3161443"/>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编译</a:t>
            </a:r>
          </a:p>
        </p:txBody>
      </p:sp>
      <p:sp>
        <p:nvSpPr>
          <p:cNvPr id="34" name="矩形: 圆角 33">
            <a:extLst>
              <a:ext uri="{FF2B5EF4-FFF2-40B4-BE49-F238E27FC236}">
                <a16:creationId xmlns:a16="http://schemas.microsoft.com/office/drawing/2014/main" id="{E7278363-490A-A6F7-F107-E9FF4EECBEC3}"/>
              </a:ext>
            </a:extLst>
          </p:cNvPr>
          <p:cNvSpPr/>
          <p:nvPr/>
        </p:nvSpPr>
        <p:spPr>
          <a:xfrm>
            <a:off x="7363883" y="3981760"/>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运行程序</a:t>
            </a:r>
          </a:p>
        </p:txBody>
      </p:sp>
      <p:sp>
        <p:nvSpPr>
          <p:cNvPr id="35" name="矩形: 圆角 34">
            <a:extLst>
              <a:ext uri="{FF2B5EF4-FFF2-40B4-BE49-F238E27FC236}">
                <a16:creationId xmlns:a16="http://schemas.microsoft.com/office/drawing/2014/main" id="{E42E1F9A-9554-7DF5-7FDB-0079D387E88F}"/>
              </a:ext>
            </a:extLst>
          </p:cNvPr>
          <p:cNvSpPr/>
          <p:nvPr/>
        </p:nvSpPr>
        <p:spPr>
          <a:xfrm>
            <a:off x="6985506" y="4802077"/>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测试和调试程序</a:t>
            </a:r>
          </a:p>
        </p:txBody>
      </p:sp>
      <p:sp>
        <p:nvSpPr>
          <p:cNvPr id="36" name="矩形: 圆角 35">
            <a:extLst>
              <a:ext uri="{FF2B5EF4-FFF2-40B4-BE49-F238E27FC236}">
                <a16:creationId xmlns:a16="http://schemas.microsoft.com/office/drawing/2014/main" id="{8F5186A0-A6E2-5F64-E018-3CDC4B309ED4}"/>
              </a:ext>
            </a:extLst>
          </p:cNvPr>
          <p:cNvSpPr/>
          <p:nvPr/>
        </p:nvSpPr>
        <p:spPr>
          <a:xfrm>
            <a:off x="6265894" y="5622395"/>
            <a:ext cx="2144110" cy="519351"/>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solidFill>
                <a:latin typeface="等线" panose="02010600030101010101" pitchFamily="2" charset="-122"/>
                <a:ea typeface="等线" panose="02010600030101010101" pitchFamily="2" charset="-122"/>
              </a:rPr>
              <a:t>维护和修改程序</a:t>
            </a:r>
          </a:p>
        </p:txBody>
      </p:sp>
      <p:sp>
        <p:nvSpPr>
          <p:cNvPr id="37" name="椭圆 36">
            <a:extLst>
              <a:ext uri="{FF2B5EF4-FFF2-40B4-BE49-F238E27FC236}">
                <a16:creationId xmlns:a16="http://schemas.microsoft.com/office/drawing/2014/main" id="{F7177053-6C66-314F-B30D-FE8D5F38587A}"/>
              </a:ext>
            </a:extLst>
          </p:cNvPr>
          <p:cNvSpPr/>
          <p:nvPr/>
        </p:nvSpPr>
        <p:spPr>
          <a:xfrm>
            <a:off x="1731953" y="900953"/>
            <a:ext cx="5056094" cy="5056094"/>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t> </a:t>
            </a:r>
            <a:endParaRPr lang="zh-CN" altLang="en-US"/>
          </a:p>
        </p:txBody>
      </p:sp>
    </p:spTree>
    <p:extLst>
      <p:ext uri="{BB962C8B-B14F-4D97-AF65-F5344CB8AC3E}">
        <p14:creationId xmlns:p14="http://schemas.microsoft.com/office/powerpoint/2010/main" val="287309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20000" decel="80000" fill="hold" grpId="0" nodeType="withEffect">
                                  <p:stCondLst>
                                    <p:cond delay="0"/>
                                  </p:stCondLst>
                                  <p:iterate type="wd">
                                    <p:tmPct val="10000"/>
                                  </p:iterate>
                                  <p:childTnLst>
                                    <p:set>
                                      <p:cBhvr>
                                        <p:cTn id="6" dur="1" fill="hold">
                                          <p:stCondLst>
                                            <p:cond delay="0"/>
                                          </p:stCondLst>
                                        </p:cTn>
                                        <p:tgtEl>
                                          <p:spTgt spid="26"/>
                                        </p:tgtEl>
                                        <p:attrNameLst>
                                          <p:attrName>style.visibility</p:attrName>
                                        </p:attrNameLst>
                                      </p:cBhvr>
                                      <p:to>
                                        <p:strVal val="visible"/>
                                      </p:to>
                                    </p:set>
                                    <p:animScale>
                                      <p:cBhvr>
                                        <p:cTn id="7" dur="158" decel="100000" fill="hold">
                                          <p:stCondLst>
                                            <p:cond delay="0"/>
                                          </p:stCondLst>
                                        </p:cTn>
                                        <p:tgtEl>
                                          <p:spTgt spid="26"/>
                                        </p:tgtEl>
                                      </p:cBhvr>
                                      <p:by x="100000" y="100000"/>
                                      <p:from x="0" y="0"/>
                                      <p:to x="110000" y="110000"/>
                                    </p:animScale>
                                    <p:animScale>
                                      <p:cBhvr>
                                        <p:cTn id="8" dur="197" accel="50000" fill="hold">
                                          <p:stCondLst>
                                            <p:cond delay="158"/>
                                          </p:stCondLst>
                                        </p:cTn>
                                        <p:tgtEl>
                                          <p:spTgt spid="26"/>
                                        </p:tgtEl>
                                      </p:cBhvr>
                                      <p:by x="100000" y="100000"/>
                                      <p:from x="110000" y="110000"/>
                                      <p:to x="95000" y="95000"/>
                                    </p:animScale>
                                    <p:animScale>
                                      <p:cBhvr>
                                        <p:cTn id="9" dur="395" decel="100000" fill="hold">
                                          <p:stCondLst>
                                            <p:cond delay="355"/>
                                          </p:stCondLst>
                                        </p:cTn>
                                        <p:tgtEl>
                                          <p:spTgt spid="26"/>
                                        </p:tgtEl>
                                      </p:cBhvr>
                                      <p:by x="100000" y="100000"/>
                                      <p:from x="95000" y="95000"/>
                                      <p:to x="100000" y="100000"/>
                                    </p:animScale>
                                    <p:animEffect transition="in" filter="fade">
                                      <p:cBhvr>
                                        <p:cTn id="10" dur="79" decel="100000">
                                          <p:stCondLst>
                                            <p:cond delay="0"/>
                                          </p:stCondLst>
                                        </p:cTn>
                                        <p:tgtEl>
                                          <p:spTgt spid="26"/>
                                        </p:tgtEl>
                                      </p:cBhvr>
                                    </p:animEffect>
                                  </p:childTnLst>
                                </p:cTn>
                              </p:par>
                              <p:par>
                                <p:cTn id="11" presetID="10" presetClass="entr" presetSubtype="0" accel="10000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25" decel="100000">
                                          <p:stCondLst>
                                            <p:cond delay="0"/>
                                          </p:stCondLst>
                                        </p:cTn>
                                        <p:tgtEl>
                                          <p:spTgt spid="29"/>
                                        </p:tgtEl>
                                      </p:cBhvr>
                                    </p:animEffect>
                                    <p:set>
                                      <p:cBhvr>
                                        <p:cTn id="14" dur="375" fill="hold">
                                          <p:stCondLst>
                                            <p:cond delay="125"/>
                                          </p:stCondLst>
                                        </p:cTn>
                                        <p:tgtEl>
                                          <p:spTgt spid="29"/>
                                        </p:tgtEl>
                                        <p:attrNameLst>
                                          <p:attrName>style.visibility</p:attrName>
                                        </p:attrNameLst>
                                      </p:cBhvr>
                                      <p:to>
                                        <p:strVal val="visible"/>
                                      </p:to>
                                    </p:set>
                                  </p:childTnLst>
                                </p:cTn>
                              </p:par>
                              <p:par>
                                <p:cTn id="15" presetID="10" presetClass="entr" presetSubtype="0" decel="100000" fill="hold" grpId="0" nodeType="withEffect">
                                  <p:stCondLst>
                                    <p:cond delay="0"/>
                                  </p:stCondLst>
                                  <p:iterate type="lt">
                                    <p:tmPct val="10000"/>
                                  </p:iterate>
                                  <p:childTnLst>
                                    <p:set>
                                      <p:cBhvr>
                                        <p:cTn id="16" dur="1" fill="hold">
                                          <p:stCondLst>
                                            <p:cond delay="0"/>
                                          </p:stCondLst>
                                        </p:cTn>
                                        <p:tgtEl>
                                          <p:spTgt spid="28"/>
                                        </p:tgtEl>
                                        <p:attrNameLst>
                                          <p:attrName>style.visibility</p:attrName>
                                        </p:attrNameLst>
                                      </p:cBhvr>
                                      <p:to>
                                        <p:strVal val="visible"/>
                                      </p:to>
                                    </p:set>
                                    <p:animEffect transition="in" filter="fade">
                                      <p:cBhvr>
                                        <p:cTn id="17" dur="500">
                                          <p:stCondLst>
                                            <p:cond delay="0"/>
                                          </p:stCondLst>
                                        </p:cTn>
                                        <p:tgtEl>
                                          <p:spTgt spid="28"/>
                                        </p:tgtEl>
                                      </p:cBhvr>
                                    </p:animEffect>
                                    <p:anim to="" calcmode="lin" valueType="num">
                                      <p:cBhvr>
                                        <p:cTn id="18" dur="500" fill="hold">
                                          <p:stCondLst>
                                            <p:cond delay="0"/>
                                          </p:stCondLst>
                                        </p:cTn>
                                        <p:tgtEl>
                                          <p:spTgt spid="28"/>
                                        </p:tgtEl>
                                        <p:attrNameLst>
                                          <p:attrName>ppt_x</p:attrName>
                                        </p:attrNameLst>
                                      </p:cBhvr>
                                      <p:tavLst>
                                        <p:tav tm="0">
                                          <p:val>
                                            <p:strVal val="#ppt_x-.05"/>
                                          </p:val>
                                        </p:tav>
                                        <p:tav tm="100000">
                                          <p:val>
                                            <p:strVal val="#ppt_x"/>
                                          </p:val>
                                        </p:tav>
                                      </p:tavLst>
                                    </p:anim>
                                  </p:childTnLst>
                                </p:cTn>
                              </p:par>
                              <p:par>
                                <p:cTn id="19" presetID="53"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childTnLst>
                                </p:cTn>
                              </p:par>
                              <p:par>
                                <p:cTn id="24" presetID="0" presetClass="entr" presetSubtype="0" fill="hold" grpId="1" nodeType="withEffect">
                                  <p:stCondLst>
                                    <p:cond delay="0"/>
                                  </p:stCondLst>
                                  <p:childTnLst>
                                    <p:animScale>
                                      <p:cBhvr>
                                        <p:cTn id="25" dur="750" decel="50000" fill="hold">
                                          <p:stCondLst>
                                            <p:cond delay="0"/>
                                          </p:stCondLst>
                                        </p:cTn>
                                        <p:tgtEl>
                                          <p:spTgt spid="37"/>
                                        </p:tgtEl>
                                      </p:cBhvr>
                                      <p:by x="100000" y="100000"/>
                                      <p:from x="100000" y="100000"/>
                                      <p:to x="110000" y="110000"/>
                                    </p:animScale>
                                    <p:animScale>
                                      <p:cBhvr>
                                        <p:cTn id="26" dur="1500" accel="50000" decel="50000" fill="hold">
                                          <p:stCondLst>
                                            <p:cond delay="750"/>
                                          </p:stCondLst>
                                        </p:cTn>
                                        <p:tgtEl>
                                          <p:spTgt spid="37"/>
                                        </p:tgtEl>
                                      </p:cBhvr>
                                      <p:by x="100000" y="100000"/>
                                      <p:from x="110000" y="110000"/>
                                      <p:to x="90000" y="90000"/>
                                    </p:animScale>
                                    <p:animScale>
                                      <p:cBhvr>
                                        <p:cTn id="27" dur="750" accel="100000" fill="hold">
                                          <p:stCondLst>
                                            <p:cond delay="2250"/>
                                          </p:stCondLst>
                                        </p:cTn>
                                        <p:tgtEl>
                                          <p:spTgt spid="37"/>
                                        </p:tgtEl>
                                      </p:cBhvr>
                                      <p:by x="100000" y="100000"/>
                                      <p:from x="90000" y="90000"/>
                                      <p:to x="100000" y="100000"/>
                                    </p:animScale>
                                  </p:childTnLst>
                                </p:cTn>
                              </p:par>
                              <p:par>
                                <p:cTn id="28" presetID="2" presetClass="entr" presetSubtype="2" decel="100000" fill="hold" grpId="0" nodeType="withEffect">
                                  <p:stCondLst>
                                    <p:cond delay="50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1250" fill="hold"/>
                                        <p:tgtEl>
                                          <p:spTgt spid="30"/>
                                        </p:tgtEl>
                                        <p:attrNameLst>
                                          <p:attrName>ppt_x</p:attrName>
                                        </p:attrNameLst>
                                      </p:cBhvr>
                                      <p:tavLst>
                                        <p:tav tm="0">
                                          <p:val>
                                            <p:strVal val="1+#ppt_w/2"/>
                                          </p:val>
                                        </p:tav>
                                        <p:tav tm="100000">
                                          <p:val>
                                            <p:strVal val="#ppt_x"/>
                                          </p:val>
                                        </p:tav>
                                      </p:tavLst>
                                    </p:anim>
                                    <p:anim calcmode="lin" valueType="num">
                                      <p:cBhvr additive="base">
                                        <p:cTn id="31" dur="1250" fill="hold"/>
                                        <p:tgtEl>
                                          <p:spTgt spid="3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6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1250" fill="hold"/>
                                        <p:tgtEl>
                                          <p:spTgt spid="31"/>
                                        </p:tgtEl>
                                        <p:attrNameLst>
                                          <p:attrName>ppt_x</p:attrName>
                                        </p:attrNameLst>
                                      </p:cBhvr>
                                      <p:tavLst>
                                        <p:tav tm="0">
                                          <p:val>
                                            <p:strVal val="1+#ppt_w/2"/>
                                          </p:val>
                                        </p:tav>
                                        <p:tav tm="100000">
                                          <p:val>
                                            <p:strVal val="#ppt_x"/>
                                          </p:val>
                                        </p:tav>
                                      </p:tavLst>
                                    </p:anim>
                                    <p:anim calcmode="lin" valueType="num">
                                      <p:cBhvr additive="base">
                                        <p:cTn id="35" dur="125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70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1250" fill="hold"/>
                                        <p:tgtEl>
                                          <p:spTgt spid="32"/>
                                        </p:tgtEl>
                                        <p:attrNameLst>
                                          <p:attrName>ppt_x</p:attrName>
                                        </p:attrNameLst>
                                      </p:cBhvr>
                                      <p:tavLst>
                                        <p:tav tm="0">
                                          <p:val>
                                            <p:strVal val="1+#ppt_w/2"/>
                                          </p:val>
                                        </p:tav>
                                        <p:tav tm="100000">
                                          <p:val>
                                            <p:strVal val="#ppt_x"/>
                                          </p:val>
                                        </p:tav>
                                      </p:tavLst>
                                    </p:anim>
                                    <p:anim calcmode="lin" valueType="num">
                                      <p:cBhvr additive="base">
                                        <p:cTn id="39" dur="125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80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1250" fill="hold"/>
                                        <p:tgtEl>
                                          <p:spTgt spid="33"/>
                                        </p:tgtEl>
                                        <p:attrNameLst>
                                          <p:attrName>ppt_x</p:attrName>
                                        </p:attrNameLst>
                                      </p:cBhvr>
                                      <p:tavLst>
                                        <p:tav tm="0">
                                          <p:val>
                                            <p:strVal val="1+#ppt_w/2"/>
                                          </p:val>
                                        </p:tav>
                                        <p:tav tm="100000">
                                          <p:val>
                                            <p:strVal val="#ppt_x"/>
                                          </p:val>
                                        </p:tav>
                                      </p:tavLst>
                                    </p:anim>
                                    <p:anim calcmode="lin" valueType="num">
                                      <p:cBhvr additive="base">
                                        <p:cTn id="43" dur="1250" fill="hold"/>
                                        <p:tgtEl>
                                          <p:spTgt spid="33"/>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900"/>
                                  </p:stCondLst>
                                  <p:childTnLst>
                                    <p:set>
                                      <p:cBhvr>
                                        <p:cTn id="45" dur="1" fill="hold">
                                          <p:stCondLst>
                                            <p:cond delay="0"/>
                                          </p:stCondLst>
                                        </p:cTn>
                                        <p:tgtEl>
                                          <p:spTgt spid="34"/>
                                        </p:tgtEl>
                                        <p:attrNameLst>
                                          <p:attrName>style.visibility</p:attrName>
                                        </p:attrNameLst>
                                      </p:cBhvr>
                                      <p:to>
                                        <p:strVal val="visible"/>
                                      </p:to>
                                    </p:set>
                                    <p:anim calcmode="lin" valueType="num">
                                      <p:cBhvr additive="base">
                                        <p:cTn id="46" dur="1250" fill="hold"/>
                                        <p:tgtEl>
                                          <p:spTgt spid="34"/>
                                        </p:tgtEl>
                                        <p:attrNameLst>
                                          <p:attrName>ppt_x</p:attrName>
                                        </p:attrNameLst>
                                      </p:cBhvr>
                                      <p:tavLst>
                                        <p:tav tm="0">
                                          <p:val>
                                            <p:strVal val="1+#ppt_w/2"/>
                                          </p:val>
                                        </p:tav>
                                        <p:tav tm="100000">
                                          <p:val>
                                            <p:strVal val="#ppt_x"/>
                                          </p:val>
                                        </p:tav>
                                      </p:tavLst>
                                    </p:anim>
                                    <p:anim calcmode="lin" valueType="num">
                                      <p:cBhvr additive="base">
                                        <p:cTn id="47" dur="1250" fill="hold"/>
                                        <p:tgtEl>
                                          <p:spTgt spid="34"/>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100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1250" fill="hold"/>
                                        <p:tgtEl>
                                          <p:spTgt spid="35"/>
                                        </p:tgtEl>
                                        <p:attrNameLst>
                                          <p:attrName>ppt_x</p:attrName>
                                        </p:attrNameLst>
                                      </p:cBhvr>
                                      <p:tavLst>
                                        <p:tav tm="0">
                                          <p:val>
                                            <p:strVal val="1+#ppt_w/2"/>
                                          </p:val>
                                        </p:tav>
                                        <p:tav tm="100000">
                                          <p:val>
                                            <p:strVal val="#ppt_x"/>
                                          </p:val>
                                        </p:tav>
                                      </p:tavLst>
                                    </p:anim>
                                    <p:anim calcmode="lin" valueType="num">
                                      <p:cBhvr additive="base">
                                        <p:cTn id="51" dur="1250" fill="hold"/>
                                        <p:tgtEl>
                                          <p:spTgt spid="35"/>
                                        </p:tgtEl>
                                        <p:attrNameLst>
                                          <p:attrName>ppt_y</p:attrName>
                                        </p:attrNameLst>
                                      </p:cBhvr>
                                      <p:tavLst>
                                        <p:tav tm="0">
                                          <p:val>
                                            <p:strVal val="#ppt_y"/>
                                          </p:val>
                                        </p:tav>
                                        <p:tav tm="100000">
                                          <p:val>
                                            <p:strVal val="#ppt_y"/>
                                          </p:val>
                                        </p:tav>
                                      </p:tavLst>
                                    </p:anim>
                                  </p:childTnLst>
                                </p:cTn>
                              </p:par>
                              <p:par>
                                <p:cTn id="52" presetID="2" presetClass="entr" presetSubtype="2" decel="100000" fill="hold" grpId="0" nodeType="withEffect">
                                  <p:stCondLst>
                                    <p:cond delay="1100"/>
                                  </p:stCondLst>
                                  <p:childTnLst>
                                    <p:set>
                                      <p:cBhvr>
                                        <p:cTn id="53" dur="1" fill="hold">
                                          <p:stCondLst>
                                            <p:cond delay="0"/>
                                          </p:stCondLst>
                                        </p:cTn>
                                        <p:tgtEl>
                                          <p:spTgt spid="36"/>
                                        </p:tgtEl>
                                        <p:attrNameLst>
                                          <p:attrName>style.visibility</p:attrName>
                                        </p:attrNameLst>
                                      </p:cBhvr>
                                      <p:to>
                                        <p:strVal val="visible"/>
                                      </p:to>
                                    </p:set>
                                    <p:anim calcmode="lin" valueType="num">
                                      <p:cBhvr additive="base">
                                        <p:cTn id="54" dur="1250" fill="hold"/>
                                        <p:tgtEl>
                                          <p:spTgt spid="36"/>
                                        </p:tgtEl>
                                        <p:attrNameLst>
                                          <p:attrName>ppt_x</p:attrName>
                                        </p:attrNameLst>
                                      </p:cBhvr>
                                      <p:tavLst>
                                        <p:tav tm="0">
                                          <p:val>
                                            <p:strVal val="1+#ppt_w/2"/>
                                          </p:val>
                                        </p:tav>
                                        <p:tav tm="100000">
                                          <p:val>
                                            <p:strVal val="#ppt_x"/>
                                          </p:val>
                                        </p:tav>
                                      </p:tavLst>
                                    </p:anim>
                                    <p:anim calcmode="lin" valueType="num">
                                      <p:cBhvr additive="base">
                                        <p:cTn id="55" dur="125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p:bldP spid="30" grpId="0" animBg="1"/>
      <p:bldP spid="31" grpId="0" animBg="1"/>
      <p:bldP spid="32" grpId="0" animBg="1"/>
      <p:bldP spid="33" grpId="0" animBg="1"/>
      <p:bldP spid="34" grpId="0" animBg="1"/>
      <p:bldP spid="35" grpId="0" animBg="1"/>
      <p:bldP spid="36" grpId="0" animBg="1"/>
      <p:bldP spid="37" grpId="0" animBg="1"/>
      <p:bldP spid="3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423B8E2A-6D04-96AA-BC79-0E57DF7288A5}"/>
              </a:ext>
            </a:extLst>
          </p:cNvPr>
          <p:cNvSpPr/>
          <p:nvPr/>
        </p:nvSpPr>
        <p:spPr>
          <a:xfrm>
            <a:off x="8333061" y="4164198"/>
            <a:ext cx="3163614" cy="715089"/>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spAutoFit/>
          </a:bodyPr>
          <a:lstStyle/>
          <a:p>
            <a:r>
              <a:rPr lang="zh-CN" altLang="en-US">
                <a:solidFill>
                  <a:schemeClr val="accent1">
                    <a:lumMod val="60000"/>
                    <a:lumOff val="40000"/>
                  </a:schemeClr>
                </a:solidFill>
                <a:latin typeface="等线" panose="02010600030101010101" pitchFamily="2" charset="-122"/>
                <a:ea typeface="等线" panose="02010600030101010101" pitchFamily="2" charset="-122"/>
              </a:rPr>
              <a:t>注意：严禁使用中文标点和全角输入法</a:t>
            </a:r>
          </a:p>
        </p:txBody>
      </p:sp>
      <p:sp>
        <p:nvSpPr>
          <p:cNvPr id="19" name="文本框 18">
            <a:extLst>
              <a:ext uri="{FF2B5EF4-FFF2-40B4-BE49-F238E27FC236}">
                <a16:creationId xmlns:a16="http://schemas.microsoft.com/office/drawing/2014/main" id="{2872C21A-8DBF-CD28-94BC-8C7B4E01A209}"/>
              </a:ext>
            </a:extLst>
          </p:cNvPr>
          <p:cNvSpPr txBox="1"/>
          <p:nvPr/>
        </p:nvSpPr>
        <p:spPr>
          <a:xfrm>
            <a:off x="1416050" y="983663"/>
            <a:ext cx="391729" cy="372171"/>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18" name="文本框 17">
            <a:extLst>
              <a:ext uri="{FF2B5EF4-FFF2-40B4-BE49-F238E27FC236}">
                <a16:creationId xmlns:a16="http://schemas.microsoft.com/office/drawing/2014/main" id="{C1E8EE2F-9FE3-4855-56BB-0414C31214C9}"/>
              </a:ext>
            </a:extLst>
          </p:cNvPr>
          <p:cNvSpPr txBox="1"/>
          <p:nvPr/>
        </p:nvSpPr>
        <p:spPr>
          <a:xfrm>
            <a:off x="3110679" y="1947909"/>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EA2AE07D-053A-A75B-A8CA-1F51418ABB33}"/>
              </a:ext>
            </a:extLst>
          </p:cNvPr>
          <p:cNvSpPr txBox="1"/>
          <p:nvPr/>
        </p:nvSpPr>
        <p:spPr>
          <a:xfrm>
            <a:off x="3110679" y="2406951"/>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2" name="文本框 21">
            <a:extLst>
              <a:ext uri="{FF2B5EF4-FFF2-40B4-BE49-F238E27FC236}">
                <a16:creationId xmlns:a16="http://schemas.microsoft.com/office/drawing/2014/main" id="{CF66D226-2BC3-E1B3-596C-BF47BF56C7C6}"/>
              </a:ext>
            </a:extLst>
          </p:cNvPr>
          <p:cNvSpPr txBox="1"/>
          <p:nvPr/>
        </p:nvSpPr>
        <p:spPr>
          <a:xfrm>
            <a:off x="3110679" y="2865993"/>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3" name="文本框 22">
            <a:extLst>
              <a:ext uri="{FF2B5EF4-FFF2-40B4-BE49-F238E27FC236}">
                <a16:creationId xmlns:a16="http://schemas.microsoft.com/office/drawing/2014/main" id="{192DB3C4-F183-E61B-16C1-9AD74AAB8BC1}"/>
              </a:ext>
            </a:extLst>
          </p:cNvPr>
          <p:cNvSpPr txBox="1"/>
          <p:nvPr/>
        </p:nvSpPr>
        <p:spPr>
          <a:xfrm>
            <a:off x="3110679" y="3325035"/>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4" name="文本框 23">
            <a:extLst>
              <a:ext uri="{FF2B5EF4-FFF2-40B4-BE49-F238E27FC236}">
                <a16:creationId xmlns:a16="http://schemas.microsoft.com/office/drawing/2014/main" id="{8320022F-B07C-5675-D433-2700DF321ED1}"/>
              </a:ext>
            </a:extLst>
          </p:cNvPr>
          <p:cNvSpPr txBox="1"/>
          <p:nvPr/>
        </p:nvSpPr>
        <p:spPr>
          <a:xfrm>
            <a:off x="3110679" y="378407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5" name="文本框 24">
            <a:extLst>
              <a:ext uri="{FF2B5EF4-FFF2-40B4-BE49-F238E27FC236}">
                <a16:creationId xmlns:a16="http://schemas.microsoft.com/office/drawing/2014/main" id="{EF7A6C80-990E-8F10-E73E-0F7D29435A51}"/>
              </a:ext>
            </a:extLst>
          </p:cNvPr>
          <p:cNvSpPr txBox="1"/>
          <p:nvPr/>
        </p:nvSpPr>
        <p:spPr>
          <a:xfrm>
            <a:off x="3110679" y="4243119"/>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6" name="文本框 25">
            <a:extLst>
              <a:ext uri="{FF2B5EF4-FFF2-40B4-BE49-F238E27FC236}">
                <a16:creationId xmlns:a16="http://schemas.microsoft.com/office/drawing/2014/main" id="{3877B5EE-940F-3F5C-A2B7-37206DF42F79}"/>
              </a:ext>
            </a:extLst>
          </p:cNvPr>
          <p:cNvSpPr txBox="1"/>
          <p:nvPr/>
        </p:nvSpPr>
        <p:spPr>
          <a:xfrm>
            <a:off x="3110679" y="470216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10" name="直接连接符 9">
            <a:extLst>
              <a:ext uri="{FF2B5EF4-FFF2-40B4-BE49-F238E27FC236}">
                <a16:creationId xmlns:a16="http://schemas.microsoft.com/office/drawing/2014/main" id="{DB633256-7F05-215C-DC7A-EF5855C874F6}"/>
              </a:ext>
            </a:extLst>
          </p:cNvPr>
          <p:cNvCxnSpPr>
            <a:cxnSpLocks/>
          </p:cNvCxnSpPr>
          <p:nvPr/>
        </p:nvCxnSpPr>
        <p:spPr>
          <a:xfrm>
            <a:off x="3042101" y="1985222"/>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9E11398-C3B8-F60A-EB50-CF215CF32FE1}"/>
              </a:ext>
            </a:extLst>
          </p:cNvPr>
          <p:cNvSpPr txBox="1"/>
          <p:nvPr/>
        </p:nvSpPr>
        <p:spPr>
          <a:xfrm>
            <a:off x="2668984" y="1909022"/>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Tree>
    <p:extLst>
      <p:ext uri="{BB962C8B-B14F-4D97-AF65-F5344CB8AC3E}">
        <p14:creationId xmlns:p14="http://schemas.microsoft.com/office/powerpoint/2010/main" val="7024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1C97D8A-B60A-DF6A-37AA-54A01BD490E2}"/>
              </a:ext>
            </a:extLst>
          </p:cNvPr>
          <p:cNvSpPr txBox="1"/>
          <p:nvPr/>
        </p:nvSpPr>
        <p:spPr>
          <a:xfrm>
            <a:off x="2921731" y="602487"/>
            <a:ext cx="1568106"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1</a:t>
            </a:r>
            <a:endParaRPr kumimoji="0" lang="zh-CN" altLang="en-US"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4" name="文本框 3">
            <a:extLst>
              <a:ext uri="{FF2B5EF4-FFF2-40B4-BE49-F238E27FC236}">
                <a16:creationId xmlns:a16="http://schemas.microsoft.com/office/drawing/2014/main" id="{A8F0844D-441A-15EF-0A48-9C611A7DCA87}"/>
              </a:ext>
            </a:extLst>
          </p:cNvPr>
          <p:cNvSpPr txBox="1"/>
          <p:nvPr/>
        </p:nvSpPr>
        <p:spPr>
          <a:xfrm>
            <a:off x="2834866" y="552389"/>
            <a:ext cx="83872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1</a:t>
            </a:r>
            <a:endParaRPr kumimoji="0" lang="zh-CN" altLang="en-US"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
        <p:nvSpPr>
          <p:cNvPr id="5" name="文本框 4">
            <a:extLst>
              <a:ext uri="{FF2B5EF4-FFF2-40B4-BE49-F238E27FC236}">
                <a16:creationId xmlns:a16="http://schemas.microsoft.com/office/drawing/2014/main" id="{AF017D22-7F48-3510-00D5-3CF2C1AB032E}"/>
              </a:ext>
            </a:extLst>
          </p:cNvPr>
          <p:cNvSpPr txBox="1">
            <a:spLocks/>
          </p:cNvSpPr>
          <p:nvPr/>
        </p:nvSpPr>
        <p:spPr>
          <a:xfrm>
            <a:off x="4068537" y="734817"/>
            <a:ext cx="3584350" cy="900000"/>
          </a:xfrm>
          <a:prstGeom prst="rect">
            <a:avLst/>
          </a:prstGeom>
          <a:scene3d>
            <a:camera prst="orthographicFront"/>
            <a:lightRig rig="balanced" dir="t"/>
          </a:scene3d>
          <a:sp3d/>
        </p:spPr>
        <p:txBody>
          <a:bodyPr vert="horz" lIns="91440" tIns="45720" rIns="91440" bIns="45720" rtlCol="0" anchor="ctr">
            <a:sp3d extrusionH="76200"/>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300" normalizeH="0" baseline="0" noProof="0" dirty="0">
                <a:ln>
                  <a:noFill/>
                </a:ln>
                <a:solidFill>
                  <a:srgbClr val="FFFFFF"/>
                </a:solidFill>
                <a:effectLst>
                  <a:outerShdw blurRad="88900" dist="114300" dir="13500000" algn="br" rotWithShape="0">
                    <a:prstClr val="black">
                      <a:alpha val="30000"/>
                    </a:prstClr>
                  </a:outerShdw>
                </a:effectLst>
                <a:uLnTx/>
                <a:uFillTx/>
                <a:latin typeface="Arial" panose="020B0604020202020204" pitchFamily="34" charset="0"/>
                <a:ea typeface="微软雅黑" panose="020B0503020204020204" pitchFamily="34" charset="-122"/>
                <a:cs typeface="+mj-cs"/>
              </a:rPr>
              <a:t>成品展示</a:t>
            </a:r>
          </a:p>
        </p:txBody>
      </p:sp>
      <p:sp>
        <p:nvSpPr>
          <p:cNvPr id="6" name="文本框 5">
            <a:extLst>
              <a:ext uri="{FF2B5EF4-FFF2-40B4-BE49-F238E27FC236}">
                <a16:creationId xmlns:a16="http://schemas.microsoft.com/office/drawing/2014/main" id="{F96ABF54-BED0-F804-623A-F34BB025F656}"/>
              </a:ext>
            </a:extLst>
          </p:cNvPr>
          <p:cNvSpPr txBox="1"/>
          <p:nvPr/>
        </p:nvSpPr>
        <p:spPr>
          <a:xfrm>
            <a:off x="2937889" y="1785357"/>
            <a:ext cx="1372239"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2</a:t>
            </a:r>
            <a:endParaRPr kumimoji="0" lang="zh-CN" altLang="en-US"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7" name="文本框 6">
            <a:extLst>
              <a:ext uri="{FF2B5EF4-FFF2-40B4-BE49-F238E27FC236}">
                <a16:creationId xmlns:a16="http://schemas.microsoft.com/office/drawing/2014/main" id="{4C2EC802-7530-4846-AAA3-DE2A75F49EBE}"/>
              </a:ext>
            </a:extLst>
          </p:cNvPr>
          <p:cNvSpPr txBox="1"/>
          <p:nvPr/>
        </p:nvSpPr>
        <p:spPr>
          <a:xfrm>
            <a:off x="2834866" y="1746236"/>
            <a:ext cx="1040523"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2</a:t>
            </a:r>
            <a:endParaRPr kumimoji="0" lang="zh-CN" altLang="en-US"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
        <p:nvSpPr>
          <p:cNvPr id="8" name="标题 7">
            <a:extLst>
              <a:ext uri="{FF2B5EF4-FFF2-40B4-BE49-F238E27FC236}">
                <a16:creationId xmlns:a16="http://schemas.microsoft.com/office/drawing/2014/main" id="{2ACF27A8-75CB-CCB8-A7E2-3AFD20DE6CAB}"/>
              </a:ext>
            </a:extLst>
          </p:cNvPr>
          <p:cNvSpPr>
            <a:spLocks noGrp="1"/>
          </p:cNvSpPr>
          <p:nvPr>
            <p:ph type="title" idx="4294967295"/>
          </p:nvPr>
        </p:nvSpPr>
        <p:spPr>
          <a:xfrm>
            <a:off x="4149127" y="2795547"/>
            <a:ext cx="4621034" cy="1421928"/>
          </a:xfrm>
          <a:scene3d>
            <a:camera prst="orthographicFront"/>
            <a:lightRig rig="balanced" dir="t"/>
          </a:scene3d>
          <a:sp3d/>
        </p:spPr>
        <p:txBody>
          <a:bodyPr>
            <a:sp3d extrusionH="76200"/>
          </a:bodyPr>
          <a:lstStyle/>
          <a:p>
            <a:pPr algn="l"/>
            <a:r>
              <a:rPr lang="zh-CN" altLang="en-US" sz="4800" spc="300" dirty="0">
                <a:solidFill>
                  <a:schemeClr val="bg1"/>
                </a:solidFill>
                <a:effectLst>
                  <a:outerShdw blurRad="88900" dist="114300" dir="13500000" algn="br" rotWithShape="0">
                    <a:prstClr val="black">
                      <a:alpha val="30000"/>
                    </a:prstClr>
                  </a:outerShdw>
                </a:effectLst>
                <a:latin typeface="Arial" panose="020B0604020202020204" pitchFamily="34" charset="0"/>
                <a:ea typeface="微软雅黑" panose="020B0503020204020204" pitchFamily="34" charset="-122"/>
              </a:rPr>
              <a:t>程序总体流程</a:t>
            </a:r>
          </a:p>
        </p:txBody>
      </p:sp>
      <p:sp>
        <p:nvSpPr>
          <p:cNvPr id="9" name="文本框 8">
            <a:extLst>
              <a:ext uri="{FF2B5EF4-FFF2-40B4-BE49-F238E27FC236}">
                <a16:creationId xmlns:a16="http://schemas.microsoft.com/office/drawing/2014/main" id="{0B33FD0E-B443-777C-126A-978685203603}"/>
              </a:ext>
            </a:extLst>
          </p:cNvPr>
          <p:cNvSpPr txBox="1"/>
          <p:nvPr/>
        </p:nvSpPr>
        <p:spPr>
          <a:xfrm>
            <a:off x="2939128" y="2970276"/>
            <a:ext cx="141164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3</a:t>
            </a:r>
            <a:endParaRPr kumimoji="0" lang="zh-CN" altLang="en-US"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1DA2AC59-4463-7DE4-44F9-A2F51C4E8E2D}"/>
              </a:ext>
            </a:extLst>
          </p:cNvPr>
          <p:cNvSpPr txBox="1"/>
          <p:nvPr/>
        </p:nvSpPr>
        <p:spPr>
          <a:xfrm>
            <a:off x="2834867" y="2932849"/>
            <a:ext cx="94957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3</a:t>
            </a:r>
            <a:endParaRPr kumimoji="0" lang="zh-CN" altLang="en-US"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B89B0480-A72E-BC57-757A-D8B2575D2EBA}"/>
              </a:ext>
            </a:extLst>
          </p:cNvPr>
          <p:cNvSpPr txBox="1">
            <a:spLocks/>
          </p:cNvSpPr>
          <p:nvPr/>
        </p:nvSpPr>
        <p:spPr>
          <a:xfrm>
            <a:off x="4149127" y="4274549"/>
            <a:ext cx="4621034" cy="900000"/>
          </a:xfrm>
          <a:prstGeom prst="rect">
            <a:avLst/>
          </a:prstGeom>
          <a:scene3d>
            <a:camera prst="orthographicFront"/>
            <a:lightRig rig="balanced" dir="t"/>
          </a:scene3d>
          <a:sp3d/>
        </p:spPr>
        <p:txBody>
          <a:bodyPr vert="horz" lIns="91440" tIns="45720" rIns="91440" bIns="45720" rtlCol="0" anchor="ctr">
            <a:sp3d extrusionH="76200"/>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300" normalizeH="0" baseline="0" noProof="0" dirty="0">
                <a:ln>
                  <a:noFill/>
                </a:ln>
                <a:solidFill>
                  <a:srgbClr val="FFFFFF"/>
                </a:solidFill>
                <a:effectLst>
                  <a:outerShdw blurRad="88900" dist="114300" dir="13500000" algn="br" rotWithShape="0">
                    <a:prstClr val="black">
                      <a:alpha val="30000"/>
                    </a:prstClr>
                  </a:outerShdw>
                </a:effectLst>
                <a:uLnTx/>
                <a:uFillTx/>
                <a:latin typeface="Arial" panose="020B0604020202020204" pitchFamily="34" charset="0"/>
                <a:ea typeface="微软雅黑" panose="020B0503020204020204" pitchFamily="34" charset="-122"/>
                <a:cs typeface="+mj-cs"/>
              </a:rPr>
              <a:t>代码实现细节</a:t>
            </a:r>
          </a:p>
        </p:txBody>
      </p:sp>
      <p:sp>
        <p:nvSpPr>
          <p:cNvPr id="12" name="文本框 11">
            <a:extLst>
              <a:ext uri="{FF2B5EF4-FFF2-40B4-BE49-F238E27FC236}">
                <a16:creationId xmlns:a16="http://schemas.microsoft.com/office/drawing/2014/main" id="{CD32B4AA-71F2-C902-C4C1-D39AE61BDC6D}"/>
              </a:ext>
            </a:extLst>
          </p:cNvPr>
          <p:cNvSpPr txBox="1"/>
          <p:nvPr/>
        </p:nvSpPr>
        <p:spPr>
          <a:xfrm>
            <a:off x="2916866" y="4157634"/>
            <a:ext cx="1198685"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4</a:t>
            </a:r>
            <a:endParaRPr kumimoji="0" lang="zh-CN" altLang="en-US" sz="66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13" name="文本框 12">
            <a:extLst>
              <a:ext uri="{FF2B5EF4-FFF2-40B4-BE49-F238E27FC236}">
                <a16:creationId xmlns:a16="http://schemas.microsoft.com/office/drawing/2014/main" id="{FABB0D78-9F0F-09D3-E718-664F8D4DA831}"/>
              </a:ext>
            </a:extLst>
          </p:cNvPr>
          <p:cNvSpPr txBox="1"/>
          <p:nvPr/>
        </p:nvSpPr>
        <p:spPr>
          <a:xfrm>
            <a:off x="2834866" y="4122776"/>
            <a:ext cx="88335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4</a:t>
            </a:r>
            <a:endParaRPr kumimoji="0" lang="zh-CN" altLang="en-US" sz="66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CF51F8AB-6993-8B3A-F5CB-4BB81BE6987B}"/>
              </a:ext>
            </a:extLst>
          </p:cNvPr>
          <p:cNvSpPr txBox="1">
            <a:spLocks/>
          </p:cNvSpPr>
          <p:nvPr/>
        </p:nvSpPr>
        <p:spPr>
          <a:xfrm>
            <a:off x="4068537" y="1894595"/>
            <a:ext cx="3770489" cy="900000"/>
          </a:xfrm>
          <a:prstGeom prst="rect">
            <a:avLst/>
          </a:prstGeom>
          <a:scene3d>
            <a:camera prst="orthographicFront"/>
            <a:lightRig rig="balanced" dir="t"/>
          </a:scene3d>
          <a:sp3d/>
        </p:spPr>
        <p:txBody>
          <a:bodyPr vert="horz" lIns="91440" tIns="45720" rIns="91440" bIns="45720" rtlCol="0" anchor="ctr">
            <a:sp3d extrusionH="76200"/>
          </a:bodyPr>
          <a:lstStyle>
            <a:lvl1pPr algn="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300" normalizeH="0" baseline="0" noProof="0" dirty="0">
                <a:ln>
                  <a:noFill/>
                </a:ln>
                <a:solidFill>
                  <a:srgbClr val="FFFFFF"/>
                </a:solidFill>
                <a:effectLst>
                  <a:outerShdw blurRad="88900" dist="114300" dir="13500000" algn="br" rotWithShape="0">
                    <a:prstClr val="black">
                      <a:alpha val="30000"/>
                    </a:prstClr>
                  </a:outerShdw>
                </a:effectLst>
                <a:uLnTx/>
                <a:uFillTx/>
                <a:latin typeface="Arial" panose="020B0604020202020204" pitchFamily="34" charset="0"/>
                <a:ea typeface="微软雅黑" panose="020B0503020204020204" pitchFamily="34" charset="-122"/>
                <a:cs typeface="+mj-cs"/>
              </a:rPr>
              <a:t>想法来源</a:t>
            </a:r>
          </a:p>
        </p:txBody>
      </p:sp>
      <p:cxnSp>
        <p:nvCxnSpPr>
          <p:cNvPr id="20" name="直接连接符 19">
            <a:extLst>
              <a:ext uri="{FF2B5EF4-FFF2-40B4-BE49-F238E27FC236}">
                <a16:creationId xmlns:a16="http://schemas.microsoft.com/office/drawing/2014/main" id="{BAD8C5E2-AEAA-3B6E-773A-F9346CB816A1}"/>
              </a:ext>
            </a:extLst>
          </p:cNvPr>
          <p:cNvCxnSpPr>
            <a:cxnSpLocks/>
          </p:cNvCxnSpPr>
          <p:nvPr/>
        </p:nvCxnSpPr>
        <p:spPr>
          <a:xfrm flipH="1">
            <a:off x="2937889" y="1660386"/>
            <a:ext cx="555004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517ACD3-F582-24B4-419C-D81E481F4F4F}"/>
              </a:ext>
            </a:extLst>
          </p:cNvPr>
          <p:cNvCxnSpPr>
            <a:cxnSpLocks/>
          </p:cNvCxnSpPr>
          <p:nvPr/>
        </p:nvCxnSpPr>
        <p:spPr>
          <a:xfrm flipH="1">
            <a:off x="2937889" y="2831774"/>
            <a:ext cx="555004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70ADEEA-AA3E-B591-083C-FB0AF8D8939A}"/>
              </a:ext>
            </a:extLst>
          </p:cNvPr>
          <p:cNvCxnSpPr>
            <a:cxnSpLocks/>
          </p:cNvCxnSpPr>
          <p:nvPr/>
        </p:nvCxnSpPr>
        <p:spPr>
          <a:xfrm flipH="1">
            <a:off x="2937889" y="4003162"/>
            <a:ext cx="555004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730A2DF-0BEB-A1FB-D43F-370F94DAFBA4}"/>
              </a:ext>
            </a:extLst>
          </p:cNvPr>
          <p:cNvCxnSpPr>
            <a:cxnSpLocks/>
          </p:cNvCxnSpPr>
          <p:nvPr/>
        </p:nvCxnSpPr>
        <p:spPr>
          <a:xfrm flipH="1">
            <a:off x="2937889" y="5174549"/>
            <a:ext cx="5550040"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任意多边形: 形状 1">
            <a:extLst>
              <a:ext uri="{FF2B5EF4-FFF2-40B4-BE49-F238E27FC236}">
                <a16:creationId xmlns:a16="http://schemas.microsoft.com/office/drawing/2014/main" id="{5AB22571-36B4-54C3-002B-1DBC1487BE5D}"/>
              </a:ext>
            </a:extLst>
          </p:cNvPr>
          <p:cNvSpPr/>
          <p:nvPr/>
        </p:nvSpPr>
        <p:spPr>
          <a:xfrm>
            <a:off x="-688931" y="188504"/>
            <a:ext cx="4110772" cy="875071"/>
          </a:xfrm>
          <a:custGeom>
            <a:avLst/>
            <a:gdLst>
              <a:gd name="connsiteX0" fmla="*/ 501445 w 4110772"/>
              <a:gd name="connsiteY0" fmla="*/ 580103 h 875071"/>
              <a:gd name="connsiteX1" fmla="*/ 501445 w 4110772"/>
              <a:gd name="connsiteY1" fmla="*/ 580103 h 875071"/>
              <a:gd name="connsiteX2" fmla="*/ 1012723 w 4110772"/>
              <a:gd name="connsiteY2" fmla="*/ 658761 h 875071"/>
              <a:gd name="connsiteX3" fmla="*/ 1307690 w 4110772"/>
              <a:gd name="connsiteY3" fmla="*/ 727587 h 875071"/>
              <a:gd name="connsiteX4" fmla="*/ 1494503 w 4110772"/>
              <a:gd name="connsiteY4" fmla="*/ 737419 h 875071"/>
              <a:gd name="connsiteX5" fmla="*/ 1592826 w 4110772"/>
              <a:gd name="connsiteY5" fmla="*/ 757084 h 875071"/>
              <a:gd name="connsiteX6" fmla="*/ 1671484 w 4110772"/>
              <a:gd name="connsiteY6" fmla="*/ 766916 h 875071"/>
              <a:gd name="connsiteX7" fmla="*/ 1740310 w 4110772"/>
              <a:gd name="connsiteY7" fmla="*/ 786581 h 875071"/>
              <a:gd name="connsiteX8" fmla="*/ 1818968 w 4110772"/>
              <a:gd name="connsiteY8" fmla="*/ 806245 h 875071"/>
              <a:gd name="connsiteX9" fmla="*/ 2163097 w 4110772"/>
              <a:gd name="connsiteY9" fmla="*/ 855406 h 875071"/>
              <a:gd name="connsiteX10" fmla="*/ 2281084 w 4110772"/>
              <a:gd name="connsiteY10" fmla="*/ 875071 h 875071"/>
              <a:gd name="connsiteX11" fmla="*/ 2576052 w 4110772"/>
              <a:gd name="connsiteY11" fmla="*/ 865239 h 875071"/>
              <a:gd name="connsiteX12" fmla="*/ 2703871 w 4110772"/>
              <a:gd name="connsiteY12" fmla="*/ 845574 h 875071"/>
              <a:gd name="connsiteX13" fmla="*/ 2871020 w 4110772"/>
              <a:gd name="connsiteY13" fmla="*/ 806245 h 875071"/>
              <a:gd name="connsiteX14" fmla="*/ 2959510 w 4110772"/>
              <a:gd name="connsiteY14" fmla="*/ 796413 h 875071"/>
              <a:gd name="connsiteX15" fmla="*/ 3028336 w 4110772"/>
              <a:gd name="connsiteY15" fmla="*/ 766916 h 875071"/>
              <a:gd name="connsiteX16" fmla="*/ 3067665 w 4110772"/>
              <a:gd name="connsiteY16" fmla="*/ 747252 h 875071"/>
              <a:gd name="connsiteX17" fmla="*/ 3175820 w 4110772"/>
              <a:gd name="connsiteY17" fmla="*/ 707923 h 875071"/>
              <a:gd name="connsiteX18" fmla="*/ 3303639 w 4110772"/>
              <a:gd name="connsiteY18" fmla="*/ 648929 h 875071"/>
              <a:gd name="connsiteX19" fmla="*/ 3362632 w 4110772"/>
              <a:gd name="connsiteY19" fmla="*/ 629265 h 875071"/>
              <a:gd name="connsiteX20" fmla="*/ 3451123 w 4110772"/>
              <a:gd name="connsiteY20" fmla="*/ 580103 h 875071"/>
              <a:gd name="connsiteX21" fmla="*/ 3628103 w 4110772"/>
              <a:gd name="connsiteY21" fmla="*/ 501445 h 875071"/>
              <a:gd name="connsiteX22" fmla="*/ 3677265 w 4110772"/>
              <a:gd name="connsiteY22" fmla="*/ 471948 h 875071"/>
              <a:gd name="connsiteX23" fmla="*/ 3716594 w 4110772"/>
              <a:gd name="connsiteY23" fmla="*/ 462116 h 875071"/>
              <a:gd name="connsiteX24" fmla="*/ 3775587 w 4110772"/>
              <a:gd name="connsiteY24" fmla="*/ 442452 h 875071"/>
              <a:gd name="connsiteX25" fmla="*/ 3844413 w 4110772"/>
              <a:gd name="connsiteY25" fmla="*/ 422787 h 875071"/>
              <a:gd name="connsiteX26" fmla="*/ 3883742 w 4110772"/>
              <a:gd name="connsiteY26" fmla="*/ 412955 h 875071"/>
              <a:gd name="connsiteX27" fmla="*/ 4031226 w 4110772"/>
              <a:gd name="connsiteY27" fmla="*/ 422787 h 875071"/>
              <a:gd name="connsiteX28" fmla="*/ 4109884 w 4110772"/>
              <a:gd name="connsiteY28" fmla="*/ 412955 h 875071"/>
              <a:gd name="connsiteX29" fmla="*/ 4050890 w 4110772"/>
              <a:gd name="connsiteY29" fmla="*/ 353961 h 875071"/>
              <a:gd name="connsiteX30" fmla="*/ 3991897 w 4110772"/>
              <a:gd name="connsiteY30" fmla="*/ 334297 h 875071"/>
              <a:gd name="connsiteX31" fmla="*/ 3932903 w 4110772"/>
              <a:gd name="connsiteY31" fmla="*/ 304800 h 875071"/>
              <a:gd name="connsiteX32" fmla="*/ 3687097 w 4110772"/>
              <a:gd name="connsiteY32" fmla="*/ 245806 h 875071"/>
              <a:gd name="connsiteX33" fmla="*/ 3529781 w 4110772"/>
              <a:gd name="connsiteY33" fmla="*/ 216310 h 875071"/>
              <a:gd name="connsiteX34" fmla="*/ 3431458 w 4110772"/>
              <a:gd name="connsiteY34" fmla="*/ 206477 h 875071"/>
              <a:gd name="connsiteX35" fmla="*/ 3342968 w 4110772"/>
              <a:gd name="connsiteY35" fmla="*/ 186813 h 875071"/>
              <a:gd name="connsiteX36" fmla="*/ 3254478 w 4110772"/>
              <a:gd name="connsiteY36" fmla="*/ 176981 h 875071"/>
              <a:gd name="connsiteX37" fmla="*/ 3077497 w 4110772"/>
              <a:gd name="connsiteY37" fmla="*/ 127819 h 875071"/>
              <a:gd name="connsiteX38" fmla="*/ 2998839 w 4110772"/>
              <a:gd name="connsiteY38" fmla="*/ 117987 h 875071"/>
              <a:gd name="connsiteX39" fmla="*/ 2821858 w 4110772"/>
              <a:gd name="connsiteY39" fmla="*/ 88490 h 875071"/>
              <a:gd name="connsiteX40" fmla="*/ 2054942 w 4110772"/>
              <a:gd name="connsiteY40" fmla="*/ 98323 h 875071"/>
              <a:gd name="connsiteX41" fmla="*/ 1976284 w 4110772"/>
              <a:gd name="connsiteY41" fmla="*/ 108155 h 875071"/>
              <a:gd name="connsiteX42" fmla="*/ 1818968 w 4110772"/>
              <a:gd name="connsiteY42" fmla="*/ 127819 h 875071"/>
              <a:gd name="connsiteX43" fmla="*/ 1740310 w 4110772"/>
              <a:gd name="connsiteY43" fmla="*/ 147484 h 875071"/>
              <a:gd name="connsiteX44" fmla="*/ 1641987 w 4110772"/>
              <a:gd name="connsiteY44" fmla="*/ 157316 h 875071"/>
              <a:gd name="connsiteX45" fmla="*/ 1406013 w 4110772"/>
              <a:gd name="connsiteY45" fmla="*/ 186813 h 875071"/>
              <a:gd name="connsiteX46" fmla="*/ 963561 w 4110772"/>
              <a:gd name="connsiteY46" fmla="*/ 176981 h 875071"/>
              <a:gd name="connsiteX47" fmla="*/ 845574 w 4110772"/>
              <a:gd name="connsiteY47" fmla="*/ 157316 h 875071"/>
              <a:gd name="connsiteX48" fmla="*/ 707923 w 4110772"/>
              <a:gd name="connsiteY48" fmla="*/ 137652 h 875071"/>
              <a:gd name="connsiteX49" fmla="*/ 609600 w 4110772"/>
              <a:gd name="connsiteY49" fmla="*/ 117987 h 875071"/>
              <a:gd name="connsiteX50" fmla="*/ 521110 w 4110772"/>
              <a:gd name="connsiteY50" fmla="*/ 98323 h 875071"/>
              <a:gd name="connsiteX51" fmla="*/ 0 w 4110772"/>
              <a:gd name="connsiteY51" fmla="*/ 0 h 875071"/>
              <a:gd name="connsiteX52" fmla="*/ 2340078 w 4110772"/>
              <a:gd name="connsiteY52" fmla="*/ 29497 h 875071"/>
              <a:gd name="connsiteX53" fmla="*/ 29497 w 4110772"/>
              <a:gd name="connsiteY53" fmla="*/ 137652 h 875071"/>
              <a:gd name="connsiteX54" fmla="*/ 501445 w 4110772"/>
              <a:gd name="connsiteY54" fmla="*/ 580103 h 875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110772" h="875071">
                <a:moveTo>
                  <a:pt x="501445" y="580103"/>
                </a:moveTo>
                <a:lnTo>
                  <a:pt x="501445" y="580103"/>
                </a:lnTo>
                <a:cubicBezTo>
                  <a:pt x="645235" y="599275"/>
                  <a:pt x="910745" y="633266"/>
                  <a:pt x="1012723" y="658761"/>
                </a:cubicBezTo>
                <a:cubicBezTo>
                  <a:pt x="1056973" y="669824"/>
                  <a:pt x="1254865" y="721184"/>
                  <a:pt x="1307690" y="727587"/>
                </a:cubicBezTo>
                <a:cubicBezTo>
                  <a:pt x="1369594" y="735091"/>
                  <a:pt x="1432232" y="734142"/>
                  <a:pt x="1494503" y="737419"/>
                </a:cubicBezTo>
                <a:cubicBezTo>
                  <a:pt x="1527277" y="743974"/>
                  <a:pt x="1559857" y="751589"/>
                  <a:pt x="1592826" y="757084"/>
                </a:cubicBezTo>
                <a:cubicBezTo>
                  <a:pt x="1618890" y="761428"/>
                  <a:pt x="1645574" y="761734"/>
                  <a:pt x="1671484" y="766916"/>
                </a:cubicBezTo>
                <a:cubicBezTo>
                  <a:pt x="1694881" y="771595"/>
                  <a:pt x="1717256" y="780433"/>
                  <a:pt x="1740310" y="786581"/>
                </a:cubicBezTo>
                <a:cubicBezTo>
                  <a:pt x="1766424" y="793545"/>
                  <a:pt x="1792467" y="800945"/>
                  <a:pt x="1818968" y="806245"/>
                </a:cubicBezTo>
                <a:cubicBezTo>
                  <a:pt x="1970483" y="836548"/>
                  <a:pt x="1976460" y="824299"/>
                  <a:pt x="2163097" y="855406"/>
                </a:cubicBezTo>
                <a:lnTo>
                  <a:pt x="2281084" y="875071"/>
                </a:lnTo>
                <a:cubicBezTo>
                  <a:pt x="2379407" y="871794"/>
                  <a:pt x="2477913" y="872086"/>
                  <a:pt x="2576052" y="865239"/>
                </a:cubicBezTo>
                <a:cubicBezTo>
                  <a:pt x="2619055" y="862239"/>
                  <a:pt x="2661525" y="853640"/>
                  <a:pt x="2703871" y="845574"/>
                </a:cubicBezTo>
                <a:cubicBezTo>
                  <a:pt x="2841995" y="819265"/>
                  <a:pt x="2722436" y="831009"/>
                  <a:pt x="2871020" y="806245"/>
                </a:cubicBezTo>
                <a:cubicBezTo>
                  <a:pt x="2900294" y="801366"/>
                  <a:pt x="2930013" y="799690"/>
                  <a:pt x="2959510" y="796413"/>
                </a:cubicBezTo>
                <a:cubicBezTo>
                  <a:pt x="2982452" y="786581"/>
                  <a:pt x="3005613" y="777245"/>
                  <a:pt x="3028336" y="766916"/>
                </a:cubicBezTo>
                <a:cubicBezTo>
                  <a:pt x="3041679" y="760851"/>
                  <a:pt x="3054056" y="752695"/>
                  <a:pt x="3067665" y="747252"/>
                </a:cubicBezTo>
                <a:cubicBezTo>
                  <a:pt x="3155599" y="712078"/>
                  <a:pt x="3097027" y="743738"/>
                  <a:pt x="3175820" y="707923"/>
                </a:cubicBezTo>
                <a:cubicBezTo>
                  <a:pt x="3260710" y="669337"/>
                  <a:pt x="3210549" y="684733"/>
                  <a:pt x="3303639" y="648929"/>
                </a:cubicBezTo>
                <a:cubicBezTo>
                  <a:pt x="3322985" y="641488"/>
                  <a:pt x="3343849" y="638031"/>
                  <a:pt x="3362632" y="629265"/>
                </a:cubicBezTo>
                <a:cubicBezTo>
                  <a:pt x="3393210" y="614995"/>
                  <a:pt x="3420545" y="594373"/>
                  <a:pt x="3451123" y="580103"/>
                </a:cubicBezTo>
                <a:cubicBezTo>
                  <a:pt x="3604281" y="508629"/>
                  <a:pt x="3380312" y="650119"/>
                  <a:pt x="3628103" y="501445"/>
                </a:cubicBezTo>
                <a:cubicBezTo>
                  <a:pt x="3644490" y="491613"/>
                  <a:pt x="3659801" y="479710"/>
                  <a:pt x="3677265" y="471948"/>
                </a:cubicBezTo>
                <a:cubicBezTo>
                  <a:pt x="3689613" y="466460"/>
                  <a:pt x="3703651" y="465999"/>
                  <a:pt x="3716594" y="462116"/>
                </a:cubicBezTo>
                <a:cubicBezTo>
                  <a:pt x="3736448" y="456160"/>
                  <a:pt x="3755478" y="447480"/>
                  <a:pt x="3775587" y="442452"/>
                </a:cubicBezTo>
                <a:cubicBezTo>
                  <a:pt x="3898588" y="411699"/>
                  <a:pt x="3745634" y="451009"/>
                  <a:pt x="3844413" y="422787"/>
                </a:cubicBezTo>
                <a:cubicBezTo>
                  <a:pt x="3857406" y="419075"/>
                  <a:pt x="3870632" y="416232"/>
                  <a:pt x="3883742" y="412955"/>
                </a:cubicBezTo>
                <a:cubicBezTo>
                  <a:pt x="3932903" y="416232"/>
                  <a:pt x="3981956" y="422787"/>
                  <a:pt x="4031226" y="422787"/>
                </a:cubicBezTo>
                <a:cubicBezTo>
                  <a:pt x="4057649" y="422787"/>
                  <a:pt x="4102625" y="438362"/>
                  <a:pt x="4109884" y="412955"/>
                </a:cubicBezTo>
                <a:cubicBezTo>
                  <a:pt x="4117524" y="386215"/>
                  <a:pt x="4074029" y="369387"/>
                  <a:pt x="4050890" y="353961"/>
                </a:cubicBezTo>
                <a:cubicBezTo>
                  <a:pt x="4033643" y="342463"/>
                  <a:pt x="4011031" y="342269"/>
                  <a:pt x="3991897" y="334297"/>
                </a:cubicBezTo>
                <a:cubicBezTo>
                  <a:pt x="3971602" y="325841"/>
                  <a:pt x="3953198" y="313256"/>
                  <a:pt x="3932903" y="304800"/>
                </a:cubicBezTo>
                <a:cubicBezTo>
                  <a:pt x="3861991" y="275253"/>
                  <a:pt x="3745447" y="257962"/>
                  <a:pt x="3687097" y="245806"/>
                </a:cubicBezTo>
                <a:cubicBezTo>
                  <a:pt x="3651467" y="238383"/>
                  <a:pt x="3545925" y="217925"/>
                  <a:pt x="3529781" y="216310"/>
                </a:cubicBezTo>
                <a:lnTo>
                  <a:pt x="3431458" y="206477"/>
                </a:lnTo>
                <a:cubicBezTo>
                  <a:pt x="3401961" y="199922"/>
                  <a:pt x="3372773" y="191780"/>
                  <a:pt x="3342968" y="186813"/>
                </a:cubicBezTo>
                <a:cubicBezTo>
                  <a:pt x="3313694" y="181934"/>
                  <a:pt x="3283449" y="183419"/>
                  <a:pt x="3254478" y="176981"/>
                </a:cubicBezTo>
                <a:cubicBezTo>
                  <a:pt x="3194709" y="163699"/>
                  <a:pt x="3138252" y="135413"/>
                  <a:pt x="3077497" y="127819"/>
                </a:cubicBezTo>
                <a:cubicBezTo>
                  <a:pt x="3051278" y="124542"/>
                  <a:pt x="3024903" y="122331"/>
                  <a:pt x="2998839" y="117987"/>
                </a:cubicBezTo>
                <a:cubicBezTo>
                  <a:pt x="2775189" y="80713"/>
                  <a:pt x="3012277" y="112294"/>
                  <a:pt x="2821858" y="88490"/>
                </a:cubicBezTo>
                <a:lnTo>
                  <a:pt x="2054942" y="98323"/>
                </a:lnTo>
                <a:cubicBezTo>
                  <a:pt x="2028526" y="98937"/>
                  <a:pt x="2002526" y="105068"/>
                  <a:pt x="1976284" y="108155"/>
                </a:cubicBezTo>
                <a:cubicBezTo>
                  <a:pt x="1943180" y="112050"/>
                  <a:pt x="1855939" y="120425"/>
                  <a:pt x="1818968" y="127819"/>
                </a:cubicBezTo>
                <a:cubicBezTo>
                  <a:pt x="1792467" y="133119"/>
                  <a:pt x="1766969" y="143041"/>
                  <a:pt x="1740310" y="147484"/>
                </a:cubicBezTo>
                <a:cubicBezTo>
                  <a:pt x="1707820" y="152899"/>
                  <a:pt x="1674737" y="153807"/>
                  <a:pt x="1641987" y="157316"/>
                </a:cubicBezTo>
                <a:cubicBezTo>
                  <a:pt x="1458321" y="176995"/>
                  <a:pt x="1519146" y="167958"/>
                  <a:pt x="1406013" y="186813"/>
                </a:cubicBezTo>
                <a:lnTo>
                  <a:pt x="963561" y="176981"/>
                </a:lnTo>
                <a:cubicBezTo>
                  <a:pt x="851711" y="172760"/>
                  <a:pt x="920655" y="169829"/>
                  <a:pt x="845574" y="157316"/>
                </a:cubicBezTo>
                <a:cubicBezTo>
                  <a:pt x="663045" y="126895"/>
                  <a:pt x="856422" y="165496"/>
                  <a:pt x="707923" y="137652"/>
                </a:cubicBezTo>
                <a:cubicBezTo>
                  <a:pt x="675072" y="131492"/>
                  <a:pt x="642228" y="125237"/>
                  <a:pt x="609600" y="117987"/>
                </a:cubicBezTo>
                <a:cubicBezTo>
                  <a:pt x="580103" y="111432"/>
                  <a:pt x="550951" y="103070"/>
                  <a:pt x="521110" y="98323"/>
                </a:cubicBezTo>
                <a:cubicBezTo>
                  <a:pt x="61013" y="25126"/>
                  <a:pt x="317878" y="88299"/>
                  <a:pt x="0" y="0"/>
                </a:cubicBezTo>
                <a:lnTo>
                  <a:pt x="2340078" y="29497"/>
                </a:lnTo>
                <a:lnTo>
                  <a:pt x="29497" y="137652"/>
                </a:lnTo>
                <a:lnTo>
                  <a:pt x="501445" y="580103"/>
                </a:lnTo>
                <a:close/>
              </a:path>
            </a:pathLst>
          </a:custGeom>
          <a:solidFill>
            <a:srgbClr val="005A9F"/>
          </a:solidFill>
          <a:ln>
            <a:solidFill>
              <a:srgbClr val="005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7749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EB41F0-34F6-85B4-E750-D4C7BF8E85DB}"/>
              </a:ext>
            </a:extLst>
          </p:cNvPr>
          <p:cNvSpPr txBox="1"/>
          <p:nvPr/>
        </p:nvSpPr>
        <p:spPr>
          <a:xfrm>
            <a:off x="1416049" y="983663"/>
            <a:ext cx="9210389" cy="136252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2" name="文本框 1">
            <a:extLst>
              <a:ext uri="{FF2B5EF4-FFF2-40B4-BE49-F238E27FC236}">
                <a16:creationId xmlns:a16="http://schemas.microsoft.com/office/drawing/2014/main" id="{4F2D1A0D-ECFC-7D0C-2589-65C589C958A1}"/>
              </a:ext>
            </a:extLst>
          </p:cNvPr>
          <p:cNvSpPr txBox="1"/>
          <p:nvPr/>
        </p:nvSpPr>
        <p:spPr>
          <a:xfrm>
            <a:off x="1565562" y="1104833"/>
            <a:ext cx="8481261" cy="735714"/>
          </a:xfrm>
          <a:prstGeom prst="rect">
            <a:avLst/>
          </a:prstGeom>
          <a:noFill/>
        </p:spPr>
        <p:txBody>
          <a:bodyPr wrap="square" rtlCol="0">
            <a:spAutoFit/>
          </a:bodyPr>
          <a:lstStyle/>
          <a:p>
            <a:pPr>
              <a:lnSpc>
                <a:spcPct val="120000"/>
              </a:lnSpc>
              <a:defRPr/>
            </a:pP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预处理指令，告诉编译器把</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stdio.h</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中的内容包含在当前程序中；</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stdio.h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r>
              <a:rPr lang="en-US" altLang="zh-CN">
                <a:solidFill>
                  <a:schemeClr val="accent2">
                    <a:lumMod val="40000"/>
                    <a:lumOff val="60000"/>
                  </a:schemeClr>
                </a:solidFill>
                <a:latin typeface="等线" panose="02010600030101010101" pitchFamily="2" charset="-122"/>
                <a:ea typeface="等线" panose="02010600030101010101" pitchFamily="2" charset="-122"/>
              </a:rPr>
              <a:t>C</a:t>
            </a:r>
            <a:r>
              <a:rPr lang="zh-CN" altLang="en-US">
                <a:solidFill>
                  <a:schemeClr val="accent2">
                    <a:lumMod val="40000"/>
                    <a:lumOff val="60000"/>
                  </a:schemeClr>
                </a:solidFill>
                <a:latin typeface="等线" panose="02010600030101010101" pitchFamily="2" charset="-122"/>
                <a:ea typeface="等线" panose="02010600030101010101" pitchFamily="2" charset="-122"/>
              </a:rPr>
              <a:t>编译器软件包的标准部分，提供键盘输入和屏幕输出的支持，即标准输入</a:t>
            </a:r>
            <a:r>
              <a:rPr lang="en-US" altLang="zh-CN">
                <a:solidFill>
                  <a:schemeClr val="accent2">
                    <a:lumMod val="40000"/>
                    <a:lumOff val="60000"/>
                  </a:schemeClr>
                </a:solidFill>
                <a:latin typeface="等线" panose="02010600030101010101" pitchFamily="2" charset="-122"/>
                <a:ea typeface="等线" panose="02010600030101010101" pitchFamily="2" charset="-122"/>
              </a:rPr>
              <a:t>/</a:t>
            </a:r>
            <a:r>
              <a:rPr lang="zh-CN" altLang="en-US">
                <a:solidFill>
                  <a:schemeClr val="accent2">
                    <a:lumMod val="40000"/>
                    <a:lumOff val="60000"/>
                  </a:schemeClr>
                </a:solidFill>
                <a:latin typeface="等线" panose="02010600030101010101" pitchFamily="2" charset="-122"/>
                <a:ea typeface="等线" panose="02010600030101010101" pitchFamily="2" charset="-122"/>
              </a:rPr>
              <a:t>输出头文件。</a:t>
            </a:r>
            <a:endParaRPr kumimoji="0" lang="en-US" altLang="zh-CN" sz="2400"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endParaRPr>
          </a:p>
        </p:txBody>
      </p:sp>
      <p:sp>
        <p:nvSpPr>
          <p:cNvPr id="15" name="文本框 14">
            <a:extLst>
              <a:ext uri="{FF2B5EF4-FFF2-40B4-BE49-F238E27FC236}">
                <a16:creationId xmlns:a16="http://schemas.microsoft.com/office/drawing/2014/main" id="{69B90758-B121-4C1A-93CE-E60620CCDAD0}"/>
              </a:ext>
            </a:extLst>
          </p:cNvPr>
          <p:cNvSpPr txBox="1"/>
          <p:nvPr/>
        </p:nvSpPr>
        <p:spPr>
          <a:xfrm>
            <a:off x="7686188" y="1862534"/>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28D10741-28D9-D9B8-21F9-290910AF7CF0}"/>
              </a:ext>
            </a:extLst>
          </p:cNvPr>
          <p:cNvSpPr txBox="1"/>
          <p:nvPr/>
        </p:nvSpPr>
        <p:spPr>
          <a:xfrm>
            <a:off x="1485500" y="3457956"/>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7" name="文本框 16">
            <a:extLst>
              <a:ext uri="{FF2B5EF4-FFF2-40B4-BE49-F238E27FC236}">
                <a16:creationId xmlns:a16="http://schemas.microsoft.com/office/drawing/2014/main" id="{CD9DE2BD-B14B-3F76-2164-39231084E4AD}"/>
              </a:ext>
            </a:extLst>
          </p:cNvPr>
          <p:cNvSpPr txBox="1"/>
          <p:nvPr/>
        </p:nvSpPr>
        <p:spPr>
          <a:xfrm>
            <a:off x="1485500" y="3916998"/>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1485500" y="4376040"/>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1485500" y="483508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1485500" y="529412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1485500" y="575316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Tree>
    <p:extLst>
      <p:ext uri="{BB962C8B-B14F-4D97-AF65-F5344CB8AC3E}">
        <p14:creationId xmlns:p14="http://schemas.microsoft.com/office/powerpoint/2010/main" val="215310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EB41F0-34F6-85B4-E750-D4C7BF8E85DB}"/>
              </a:ext>
            </a:extLst>
          </p:cNvPr>
          <p:cNvSpPr txBox="1"/>
          <p:nvPr/>
        </p:nvSpPr>
        <p:spPr>
          <a:xfrm>
            <a:off x="1416049" y="983663"/>
            <a:ext cx="9210389" cy="136252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6" name="文本框 15">
            <a:extLst>
              <a:ext uri="{FF2B5EF4-FFF2-40B4-BE49-F238E27FC236}">
                <a16:creationId xmlns:a16="http://schemas.microsoft.com/office/drawing/2014/main" id="{28D10741-28D9-D9B8-21F9-290910AF7CF0}"/>
              </a:ext>
            </a:extLst>
          </p:cNvPr>
          <p:cNvSpPr txBox="1"/>
          <p:nvPr/>
        </p:nvSpPr>
        <p:spPr>
          <a:xfrm>
            <a:off x="9001063" y="1837925"/>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7" name="文本框 16">
            <a:extLst>
              <a:ext uri="{FF2B5EF4-FFF2-40B4-BE49-F238E27FC236}">
                <a16:creationId xmlns:a16="http://schemas.microsoft.com/office/drawing/2014/main" id="{CD9DE2BD-B14B-3F76-2164-39231084E4AD}"/>
              </a:ext>
            </a:extLst>
          </p:cNvPr>
          <p:cNvSpPr txBox="1"/>
          <p:nvPr/>
        </p:nvSpPr>
        <p:spPr>
          <a:xfrm>
            <a:off x="1485500" y="3916998"/>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1485500" y="4376040"/>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1485500" y="483508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1485500" y="529412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1485500" y="575316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
        <p:nvSpPr>
          <p:cNvPr id="24" name="文本框 23">
            <a:extLst>
              <a:ext uri="{FF2B5EF4-FFF2-40B4-BE49-F238E27FC236}">
                <a16:creationId xmlns:a16="http://schemas.microsoft.com/office/drawing/2014/main" id="{FA65E1E3-5089-C938-C4CB-EF4CBFC56405}"/>
              </a:ext>
            </a:extLst>
          </p:cNvPr>
          <p:cNvSpPr txBox="1"/>
          <p:nvPr/>
        </p:nvSpPr>
        <p:spPr>
          <a:xfrm>
            <a:off x="1485500" y="3014656"/>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25" name="文本框 24">
            <a:extLst>
              <a:ext uri="{FF2B5EF4-FFF2-40B4-BE49-F238E27FC236}">
                <a16:creationId xmlns:a16="http://schemas.microsoft.com/office/drawing/2014/main" id="{E5DC764D-3033-0A90-5882-978BEBBA0A9F}"/>
              </a:ext>
            </a:extLst>
          </p:cNvPr>
          <p:cNvSpPr txBox="1"/>
          <p:nvPr/>
        </p:nvSpPr>
        <p:spPr>
          <a:xfrm>
            <a:off x="1565562" y="1102211"/>
            <a:ext cx="8491251" cy="735714"/>
          </a:xfrm>
          <a:prstGeom prst="rect">
            <a:avLst/>
          </a:prstGeom>
          <a:noFill/>
        </p:spPr>
        <p:txBody>
          <a:bodyPr wrap="square" rtlCol="0">
            <a:spAutoFit/>
          </a:bodyPr>
          <a:lstStyle/>
          <a:p>
            <a:pPr>
              <a:lnSpc>
                <a:spcPct val="120000"/>
              </a:lnSpc>
              <a:defRPr/>
            </a:pP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表示它是一个函数，</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main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是函数名，</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内包含一些传入函数的信息，此处为</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void</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可省略，即不传入信息，</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int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是返回类型，表明函数返回整数给操作系统</a:t>
            </a:r>
            <a:r>
              <a:rPr lang="zh-CN" altLang="en-US">
                <a:solidFill>
                  <a:schemeClr val="accent2">
                    <a:lumMod val="40000"/>
                    <a:lumOff val="60000"/>
                  </a:schemeClr>
                </a:solidFill>
                <a:latin typeface="等线" panose="02010600030101010101" pitchFamily="2" charset="-122"/>
                <a:ea typeface="等线" panose="02010600030101010101" pitchFamily="2" charset="-122"/>
              </a:rPr>
              <a:t>。</a:t>
            </a:r>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52887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EB41F0-34F6-85B4-E750-D4C7BF8E85DB}"/>
              </a:ext>
            </a:extLst>
          </p:cNvPr>
          <p:cNvSpPr txBox="1"/>
          <p:nvPr/>
        </p:nvSpPr>
        <p:spPr>
          <a:xfrm>
            <a:off x="1416049" y="983663"/>
            <a:ext cx="9210389" cy="186609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7" name="文本框 16">
            <a:extLst>
              <a:ext uri="{FF2B5EF4-FFF2-40B4-BE49-F238E27FC236}">
                <a16:creationId xmlns:a16="http://schemas.microsoft.com/office/drawing/2014/main" id="{CD9DE2BD-B14B-3F76-2164-39231084E4AD}"/>
              </a:ext>
            </a:extLst>
          </p:cNvPr>
          <p:cNvSpPr txBox="1"/>
          <p:nvPr/>
        </p:nvSpPr>
        <p:spPr>
          <a:xfrm>
            <a:off x="9347436" y="1775581"/>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1485500" y="4376040"/>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1485500" y="483508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1485500" y="529412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9347436" y="2359149"/>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
        <p:nvSpPr>
          <p:cNvPr id="24" name="文本框 23">
            <a:extLst>
              <a:ext uri="{FF2B5EF4-FFF2-40B4-BE49-F238E27FC236}">
                <a16:creationId xmlns:a16="http://schemas.microsoft.com/office/drawing/2014/main" id="{FA65E1E3-5089-C938-C4CB-EF4CBFC56405}"/>
              </a:ext>
            </a:extLst>
          </p:cNvPr>
          <p:cNvSpPr txBox="1"/>
          <p:nvPr/>
        </p:nvSpPr>
        <p:spPr>
          <a:xfrm>
            <a:off x="1485500" y="3014656"/>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15" name="文本框 14">
            <a:extLst>
              <a:ext uri="{FF2B5EF4-FFF2-40B4-BE49-F238E27FC236}">
                <a16:creationId xmlns:a16="http://schemas.microsoft.com/office/drawing/2014/main" id="{81D695FD-EF1D-C518-E329-00942185EE61}"/>
              </a:ext>
            </a:extLst>
          </p:cNvPr>
          <p:cNvSpPr txBox="1"/>
          <p:nvPr/>
        </p:nvSpPr>
        <p:spPr>
          <a:xfrm>
            <a:off x="1485500" y="3457956"/>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4" name="文本框 13">
            <a:extLst>
              <a:ext uri="{FF2B5EF4-FFF2-40B4-BE49-F238E27FC236}">
                <a16:creationId xmlns:a16="http://schemas.microsoft.com/office/drawing/2014/main" id="{7E3413F8-5A2A-5D20-BE58-B1B25005DD9B}"/>
              </a:ext>
            </a:extLst>
          </p:cNvPr>
          <p:cNvSpPr txBox="1"/>
          <p:nvPr/>
        </p:nvSpPr>
        <p:spPr>
          <a:xfrm>
            <a:off x="1565562" y="1104833"/>
            <a:ext cx="8481261" cy="735714"/>
          </a:xfrm>
          <a:prstGeom prst="rect">
            <a:avLst/>
          </a:prstGeom>
          <a:noFill/>
        </p:spPr>
        <p:txBody>
          <a:bodyPr wrap="square" rtlCol="0">
            <a:spAutoFit/>
          </a:bodyPr>
          <a:lstStyle/>
          <a:p>
            <a:pPr>
              <a:lnSpc>
                <a:spcPct val="120000"/>
              </a:lnSpc>
              <a:defRPr/>
            </a:pP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在程序中，</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把</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main()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的内容括起来，所有的</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C</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函数都用</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标记函数体的开始和结束，不允许使用其他符号，如圆括号</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和方括号</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p>
        </p:txBody>
      </p:sp>
    </p:spTree>
    <p:extLst>
      <p:ext uri="{BB962C8B-B14F-4D97-AF65-F5344CB8AC3E}">
        <p14:creationId xmlns:p14="http://schemas.microsoft.com/office/powerpoint/2010/main" val="189272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EB41F0-34F6-85B4-E750-D4C7BF8E85DB}"/>
              </a:ext>
            </a:extLst>
          </p:cNvPr>
          <p:cNvSpPr txBox="1"/>
          <p:nvPr/>
        </p:nvSpPr>
        <p:spPr>
          <a:xfrm>
            <a:off x="1416049" y="983663"/>
            <a:ext cx="9210389" cy="136252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7" name="文本框 16">
            <a:extLst>
              <a:ext uri="{FF2B5EF4-FFF2-40B4-BE49-F238E27FC236}">
                <a16:creationId xmlns:a16="http://schemas.microsoft.com/office/drawing/2014/main" id="{CD9DE2BD-B14B-3F76-2164-39231084E4AD}"/>
              </a:ext>
            </a:extLst>
          </p:cNvPr>
          <p:cNvSpPr txBox="1"/>
          <p:nvPr/>
        </p:nvSpPr>
        <p:spPr>
          <a:xfrm>
            <a:off x="1485500" y="3916998"/>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7827777" y="182384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1485500" y="483508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1485500" y="529412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1485500" y="575316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
        <p:nvSpPr>
          <p:cNvPr id="24" name="文本框 23">
            <a:extLst>
              <a:ext uri="{FF2B5EF4-FFF2-40B4-BE49-F238E27FC236}">
                <a16:creationId xmlns:a16="http://schemas.microsoft.com/office/drawing/2014/main" id="{FA65E1E3-5089-C938-C4CB-EF4CBFC56405}"/>
              </a:ext>
            </a:extLst>
          </p:cNvPr>
          <p:cNvSpPr txBox="1"/>
          <p:nvPr/>
        </p:nvSpPr>
        <p:spPr>
          <a:xfrm>
            <a:off x="1485500" y="3014656"/>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15" name="文本框 14">
            <a:extLst>
              <a:ext uri="{FF2B5EF4-FFF2-40B4-BE49-F238E27FC236}">
                <a16:creationId xmlns:a16="http://schemas.microsoft.com/office/drawing/2014/main" id="{81D695FD-EF1D-C518-E329-00942185EE61}"/>
              </a:ext>
            </a:extLst>
          </p:cNvPr>
          <p:cNvSpPr txBox="1"/>
          <p:nvPr/>
        </p:nvSpPr>
        <p:spPr>
          <a:xfrm>
            <a:off x="1485500" y="3457956"/>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6" name="文本框 25">
            <a:extLst>
              <a:ext uri="{FF2B5EF4-FFF2-40B4-BE49-F238E27FC236}">
                <a16:creationId xmlns:a16="http://schemas.microsoft.com/office/drawing/2014/main" id="{EADD5C00-D8CA-257F-8BE3-CE958DF213CA}"/>
              </a:ext>
            </a:extLst>
          </p:cNvPr>
          <p:cNvSpPr txBox="1"/>
          <p:nvPr/>
        </p:nvSpPr>
        <p:spPr>
          <a:xfrm>
            <a:off x="1565562" y="1104833"/>
            <a:ext cx="8481261" cy="735714"/>
          </a:xfrm>
          <a:prstGeom prst="rect">
            <a:avLst/>
          </a:prstGeom>
          <a:noFill/>
        </p:spPr>
        <p:txBody>
          <a:bodyPr wrap="square" rtlCol="0">
            <a:spAutoFit/>
          </a:bodyPr>
          <a:lstStyle/>
          <a:p>
            <a:pPr>
              <a:lnSpc>
                <a:spcPct val="120000"/>
              </a:lnSpc>
              <a:defRPr/>
            </a:pP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被</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 */</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括起来的部分是程序的注释，可放在任意位置，其间的内容都会被编译器忽略。</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C99</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还提供</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符号创建注释，如</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这是一个注释。</a:t>
            </a:r>
          </a:p>
        </p:txBody>
      </p:sp>
    </p:spTree>
    <p:extLst>
      <p:ext uri="{BB962C8B-B14F-4D97-AF65-F5344CB8AC3E}">
        <p14:creationId xmlns:p14="http://schemas.microsoft.com/office/powerpoint/2010/main" val="928761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47CBFF17-903F-F821-BFCB-FCC4B69BDD09}"/>
              </a:ext>
            </a:extLst>
          </p:cNvPr>
          <p:cNvSpPr txBox="1"/>
          <p:nvPr/>
        </p:nvSpPr>
        <p:spPr>
          <a:xfrm>
            <a:off x="1416049" y="983663"/>
            <a:ext cx="9210389" cy="186609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7" name="文本框 16">
            <a:extLst>
              <a:ext uri="{FF2B5EF4-FFF2-40B4-BE49-F238E27FC236}">
                <a16:creationId xmlns:a16="http://schemas.microsoft.com/office/drawing/2014/main" id="{CD9DE2BD-B14B-3F76-2164-39231084E4AD}"/>
              </a:ext>
            </a:extLst>
          </p:cNvPr>
          <p:cNvSpPr txBox="1"/>
          <p:nvPr/>
        </p:nvSpPr>
        <p:spPr>
          <a:xfrm>
            <a:off x="1485500" y="3916998"/>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1485500" y="4376040"/>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6924604" y="2239709"/>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1485500" y="529412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1485500" y="575316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dirty="0">
                <a:solidFill>
                  <a:schemeClr val="accent4">
                    <a:lumMod val="60000"/>
                    <a:lumOff val="40000"/>
                  </a:schemeClr>
                </a:solidFill>
                <a:latin typeface="等线" panose="02010600030101010101" pitchFamily="2" charset="-122"/>
                <a:ea typeface="等线" panose="02010600030101010101" pitchFamily="2" charset="-122"/>
              </a:rPr>
              <a:t>7</a:t>
            </a:r>
          </a:p>
        </p:txBody>
      </p:sp>
      <p:sp>
        <p:nvSpPr>
          <p:cNvPr id="24" name="文本框 23">
            <a:extLst>
              <a:ext uri="{FF2B5EF4-FFF2-40B4-BE49-F238E27FC236}">
                <a16:creationId xmlns:a16="http://schemas.microsoft.com/office/drawing/2014/main" id="{FA65E1E3-5089-C938-C4CB-EF4CBFC56405}"/>
              </a:ext>
            </a:extLst>
          </p:cNvPr>
          <p:cNvSpPr txBox="1"/>
          <p:nvPr/>
        </p:nvSpPr>
        <p:spPr>
          <a:xfrm>
            <a:off x="1485500" y="3014656"/>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a:t>
            </a:r>
            <a:r>
              <a:rPr kumimoji="0" lang="en-US" altLang="zh-CN" sz="2400" b="0" i="0" u="none" strike="noStrike" kern="1200" cap="none" spc="0" normalizeH="0" baseline="0" noProof="0" dirty="0" err="1">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stdio.h</a:t>
            </a:r>
            <a:r>
              <a:rPr kumimoji="0" lang="en-US" altLang="zh-CN" sz="2400" b="0" i="0" u="none" strike="noStrike" kern="1200" cap="none" spc="0" normalizeH="0" baseline="0" noProof="0" dirty="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&gt;</a:t>
            </a:r>
            <a:endParaRPr lang="zh-CN" altLang="en-US" dirty="0">
              <a:latin typeface="等线" panose="02010600030101010101" pitchFamily="2" charset="-122"/>
              <a:ea typeface="等线" panose="02010600030101010101" pitchFamily="2" charset="-122"/>
            </a:endParaRPr>
          </a:p>
        </p:txBody>
      </p:sp>
      <p:sp>
        <p:nvSpPr>
          <p:cNvPr id="15" name="文本框 14">
            <a:extLst>
              <a:ext uri="{FF2B5EF4-FFF2-40B4-BE49-F238E27FC236}">
                <a16:creationId xmlns:a16="http://schemas.microsoft.com/office/drawing/2014/main" id="{81D695FD-EF1D-C518-E329-00942185EE61}"/>
              </a:ext>
            </a:extLst>
          </p:cNvPr>
          <p:cNvSpPr txBox="1"/>
          <p:nvPr/>
        </p:nvSpPr>
        <p:spPr>
          <a:xfrm>
            <a:off x="1485500" y="3457956"/>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6" name="文本框 25">
            <a:extLst>
              <a:ext uri="{FF2B5EF4-FFF2-40B4-BE49-F238E27FC236}">
                <a16:creationId xmlns:a16="http://schemas.microsoft.com/office/drawing/2014/main" id="{EADD5C00-D8CA-257F-8BE3-CE958DF213CA}"/>
              </a:ext>
            </a:extLst>
          </p:cNvPr>
          <p:cNvSpPr txBox="1"/>
          <p:nvPr/>
        </p:nvSpPr>
        <p:spPr>
          <a:xfrm>
            <a:off x="1565562" y="1104833"/>
            <a:ext cx="8989841" cy="1400512"/>
          </a:xfrm>
          <a:prstGeom prst="rect">
            <a:avLst/>
          </a:prstGeom>
          <a:noFill/>
        </p:spPr>
        <p:txBody>
          <a:bodyPr wrap="square" rtlCol="0">
            <a:spAutoFit/>
          </a:bodyPr>
          <a:lstStyle/>
          <a:p>
            <a:pPr>
              <a:lnSpc>
                <a:spcPct val="120000"/>
              </a:lnSpc>
              <a:defRPr/>
            </a:pP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圆括号表示这是一个函数，括号内是传递给</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printf()</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函数的信息，该函数查看双引号中的内容，并打印在屏幕上。“</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Hello World!\n”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为实际参数，而形式参数是函数中用于存储的变量，我们将在后面详细解释。</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代表一个换行符，即在下一行的最左边开始新的一行。</a:t>
            </a:r>
          </a:p>
          <a:p>
            <a:pPr>
              <a:lnSpc>
                <a:spcPct val="120000"/>
              </a:lnSpc>
              <a:defRPr/>
            </a:pPr>
            <a:endPar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78961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CEB41F0-34F6-85B4-E750-D4C7BF8E85DB}"/>
              </a:ext>
            </a:extLst>
          </p:cNvPr>
          <p:cNvSpPr txBox="1"/>
          <p:nvPr/>
        </p:nvSpPr>
        <p:spPr>
          <a:xfrm>
            <a:off x="1416049" y="983663"/>
            <a:ext cx="9210389" cy="1362524"/>
          </a:xfrm>
          <a:prstGeom prst="rect">
            <a:avLst/>
          </a:prstGeom>
          <a:gradFill>
            <a:gsLst>
              <a:gs pos="0">
                <a:schemeClr val="accent2">
                  <a:lumMod val="75000"/>
                </a:schemeClr>
              </a:gs>
              <a:gs pos="100000">
                <a:schemeClr val="accent1">
                  <a:lumMod val="75000"/>
                </a:schemeClr>
              </a:gs>
            </a:gsLst>
            <a:lin ang="10800000" scaled="1"/>
          </a:gradFill>
          <a:effectLst>
            <a:innerShdw blurRad="127000" dist="38100" dir="13500000">
              <a:prstClr val="black">
                <a:alpha val="50000"/>
              </a:prstClr>
            </a:innerShdw>
          </a:effectLst>
        </p:spPr>
        <p:txBody>
          <a:bodyPr wrap="square" lIns="252000" tIns="108000" rtlCol="0">
            <a:spAutoFit/>
          </a:bodyPr>
          <a:lstStyle/>
          <a:p>
            <a:endParaRPr lang="zh-CN" altLang="en-US"/>
          </a:p>
        </p:txBody>
      </p:sp>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7" name="文本框 16">
            <a:extLst>
              <a:ext uri="{FF2B5EF4-FFF2-40B4-BE49-F238E27FC236}">
                <a16:creationId xmlns:a16="http://schemas.microsoft.com/office/drawing/2014/main" id="{CD9DE2BD-B14B-3F76-2164-39231084E4AD}"/>
              </a:ext>
            </a:extLst>
          </p:cNvPr>
          <p:cNvSpPr txBox="1"/>
          <p:nvPr/>
        </p:nvSpPr>
        <p:spPr>
          <a:xfrm>
            <a:off x="1485500" y="3916998"/>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1485500" y="4376040"/>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1485500" y="483508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8851550" y="182384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1485500" y="5753167"/>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1416922" y="3036227"/>
            <a:ext cx="0" cy="31043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2C12EA6-8155-AB35-A0D7-EA84C7B58FCE}"/>
              </a:ext>
            </a:extLst>
          </p:cNvPr>
          <p:cNvSpPr txBox="1"/>
          <p:nvPr/>
        </p:nvSpPr>
        <p:spPr>
          <a:xfrm>
            <a:off x="1043805" y="2960027"/>
            <a:ext cx="430924" cy="3290773"/>
          </a:xfrm>
          <a:prstGeom prst="rect">
            <a:avLst/>
          </a:prstGeom>
          <a:noFill/>
        </p:spPr>
        <p:txBody>
          <a:bodyPr wrap="square" rtlCol="0">
            <a:spAutoFit/>
          </a:bodyPr>
          <a:lstStyle/>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1</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2</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3</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4</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5</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6</a:t>
            </a:r>
          </a:p>
          <a:p>
            <a:pPr>
              <a:lnSpc>
                <a:spcPct val="125000"/>
              </a:lnSpc>
            </a:pPr>
            <a:r>
              <a:rPr lang="en-US" altLang="zh-CN" sz="2400">
                <a:solidFill>
                  <a:schemeClr val="accent4">
                    <a:lumMod val="60000"/>
                    <a:lumOff val="40000"/>
                  </a:schemeClr>
                </a:solidFill>
                <a:latin typeface="等线" panose="02010600030101010101" pitchFamily="2" charset="-122"/>
                <a:ea typeface="等线" panose="02010600030101010101" pitchFamily="2" charset="-122"/>
              </a:rPr>
              <a:t>7</a:t>
            </a:r>
          </a:p>
        </p:txBody>
      </p:sp>
      <p:sp>
        <p:nvSpPr>
          <p:cNvPr id="24" name="文本框 23">
            <a:extLst>
              <a:ext uri="{FF2B5EF4-FFF2-40B4-BE49-F238E27FC236}">
                <a16:creationId xmlns:a16="http://schemas.microsoft.com/office/drawing/2014/main" id="{FA65E1E3-5089-C938-C4CB-EF4CBFC56405}"/>
              </a:ext>
            </a:extLst>
          </p:cNvPr>
          <p:cNvSpPr txBox="1"/>
          <p:nvPr/>
        </p:nvSpPr>
        <p:spPr>
          <a:xfrm>
            <a:off x="1485500" y="3014656"/>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15" name="文本框 14">
            <a:extLst>
              <a:ext uri="{FF2B5EF4-FFF2-40B4-BE49-F238E27FC236}">
                <a16:creationId xmlns:a16="http://schemas.microsoft.com/office/drawing/2014/main" id="{81D695FD-EF1D-C518-E329-00942185EE61}"/>
              </a:ext>
            </a:extLst>
          </p:cNvPr>
          <p:cNvSpPr txBox="1"/>
          <p:nvPr/>
        </p:nvSpPr>
        <p:spPr>
          <a:xfrm>
            <a:off x="1485500" y="3457956"/>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6" name="文本框 25">
            <a:extLst>
              <a:ext uri="{FF2B5EF4-FFF2-40B4-BE49-F238E27FC236}">
                <a16:creationId xmlns:a16="http://schemas.microsoft.com/office/drawing/2014/main" id="{EADD5C00-D8CA-257F-8BE3-CE958DF213CA}"/>
              </a:ext>
            </a:extLst>
          </p:cNvPr>
          <p:cNvSpPr txBox="1"/>
          <p:nvPr/>
        </p:nvSpPr>
        <p:spPr>
          <a:xfrm>
            <a:off x="1565562" y="1104833"/>
            <a:ext cx="8585435" cy="1400512"/>
          </a:xfrm>
          <a:prstGeom prst="rect">
            <a:avLst/>
          </a:prstGeom>
          <a:noFill/>
        </p:spPr>
        <p:txBody>
          <a:bodyPr wrap="square" rtlCol="0">
            <a:spAutoFit/>
          </a:bodyPr>
          <a:lstStyle/>
          <a:p>
            <a:pPr>
              <a:lnSpc>
                <a:spcPct val="120000"/>
              </a:lnSpc>
              <a:defRPr/>
            </a:pP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return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语句是程序的最后一条语句，</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int main()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中的</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int</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表明</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main()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函数应返回一个整数，有返回值的函数要有</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return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语句。</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return</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后是待返回的值，并以分号结尾，</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0</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表示返回整数</a:t>
            </a:r>
            <a:r>
              <a:rPr kumimoji="0" lang="en-US" altLang="zh-CN"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0</a:t>
            </a:r>
            <a:r>
              <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rPr>
              <a:t>。</a:t>
            </a:r>
          </a:p>
          <a:p>
            <a:pPr>
              <a:lnSpc>
                <a:spcPct val="120000"/>
              </a:lnSpc>
              <a:defRPr/>
            </a:pPr>
            <a:endParaRPr kumimoji="0" lang="zh-CN" altLang="en-US" b="0" i="0" u="none" strike="noStrike" kern="1200" cap="none" spc="0" normalizeH="0" baseline="0" noProof="0">
              <a:ln>
                <a:noFill/>
              </a:ln>
              <a:solidFill>
                <a:schemeClr val="accent2">
                  <a:lumMod val="40000"/>
                  <a:lumOff val="60000"/>
                </a:schemeClr>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406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hidden="1">
            <a:extLst>
              <a:ext uri="{FF2B5EF4-FFF2-40B4-BE49-F238E27FC236}">
                <a16:creationId xmlns:a16="http://schemas.microsoft.com/office/drawing/2014/main" id="{B1E57771-BF22-36C3-B310-110E02EB4127}"/>
              </a:ext>
            </a:extLst>
          </p:cNvPr>
          <p:cNvSpPr/>
          <p:nvPr/>
        </p:nvSpPr>
        <p:spPr>
          <a:xfrm>
            <a:off x="6708064" y="1130613"/>
            <a:ext cx="1205525" cy="408623"/>
          </a:xfrm>
          <a:prstGeom prst="roundRect">
            <a:avLst/>
          </a:prstGeom>
          <a:solidFill>
            <a:schemeClr val="accent1">
              <a:lumMod val="60000"/>
              <a:lumOff val="40000"/>
            </a:schemeClr>
          </a:solidFill>
          <a:ln>
            <a:noFill/>
          </a:ln>
          <a:effectLst>
            <a:outerShdw blurRad="50800" dist="50800" dir="2700000" algn="tl" rotWithShape="0">
              <a:schemeClr val="accent1">
                <a:lumMod val="50000"/>
                <a:alpha val="40000"/>
              </a:schemeClr>
            </a:outerShdw>
          </a:effectLst>
          <a:scene3d>
            <a:camera prst="orthographicFront"/>
            <a:lightRig rig="balanced" dir="t"/>
          </a:scene3d>
          <a:sp3d prstMaterial="matte">
            <a:bevelT w="19050"/>
            <a:bevelB w="165100"/>
            <a:extrusionClr>
              <a:schemeClr val="accent1">
                <a:lumMod val="75000"/>
              </a:schemeClr>
            </a:extrusionClr>
            <a:contourClr>
              <a:schemeClr val="accent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latin typeface="等线" panose="02010600030101010101" pitchFamily="2" charset="-122"/>
                <a:ea typeface="等线" panose="02010600030101010101" pitchFamily="2" charset="-122"/>
              </a:rPr>
              <a:t>#include</a:t>
            </a:r>
            <a:endParaRPr lang="zh-CN" altLang="en-US">
              <a:latin typeface="等线" panose="02010600030101010101" pitchFamily="2" charset="-122"/>
              <a:ea typeface="等线" panose="02010600030101010101" pitchFamily="2" charset="-122"/>
            </a:endParaRPr>
          </a:p>
        </p:txBody>
      </p:sp>
      <p:pic>
        <p:nvPicPr>
          <p:cNvPr id="5" name="图片 4" descr="图片包含 游戏机, 食物&#10;&#10;描述已自动生成">
            <a:extLst>
              <a:ext uri="{FF2B5EF4-FFF2-40B4-BE49-F238E27FC236}">
                <a16:creationId xmlns:a16="http://schemas.microsoft.com/office/drawing/2014/main" id="{57945525-C928-9298-EA0B-2215382E8DA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t="20376" r="3365" b="15734"/>
          <a:stretch/>
        </p:blipFill>
        <p:spPr>
          <a:xfrm>
            <a:off x="9602665" y="4803325"/>
            <a:ext cx="2060819" cy="1362525"/>
          </a:xfrm>
          <a:custGeom>
            <a:avLst/>
            <a:gdLst>
              <a:gd name="connsiteX0" fmla="*/ 0 w 1378146"/>
              <a:gd name="connsiteY0" fmla="*/ 0 h 1265749"/>
              <a:gd name="connsiteX1" fmla="*/ 1378146 w 1378146"/>
              <a:gd name="connsiteY1" fmla="*/ 0 h 1265749"/>
              <a:gd name="connsiteX2" fmla="*/ 1378146 w 1378146"/>
              <a:gd name="connsiteY2" fmla="*/ 1265749 h 1265749"/>
              <a:gd name="connsiteX3" fmla="*/ 0 w 1378146"/>
              <a:gd name="connsiteY3" fmla="*/ 1265749 h 1265749"/>
            </a:gdLst>
            <a:ahLst/>
            <a:cxnLst>
              <a:cxn ang="0">
                <a:pos x="connsiteX0" y="connsiteY0"/>
              </a:cxn>
              <a:cxn ang="0">
                <a:pos x="connsiteX1" y="connsiteY1"/>
              </a:cxn>
              <a:cxn ang="0">
                <a:pos x="connsiteX2" y="connsiteY2"/>
              </a:cxn>
              <a:cxn ang="0">
                <a:pos x="connsiteX3" y="connsiteY3"/>
              </a:cxn>
            </a:cxnLst>
            <a:rect l="l" t="t" r="r" b="b"/>
            <a:pathLst>
              <a:path w="1378146" h="1265749">
                <a:moveTo>
                  <a:pt x="0" y="0"/>
                </a:moveTo>
                <a:lnTo>
                  <a:pt x="1378146" y="0"/>
                </a:lnTo>
                <a:lnTo>
                  <a:pt x="1378146" y="1265749"/>
                </a:lnTo>
                <a:lnTo>
                  <a:pt x="0" y="1265749"/>
                </a:lnTo>
                <a:close/>
              </a:path>
            </a:pathLst>
          </a:custGeom>
        </p:spPr>
      </p:pic>
      <p:sp>
        <p:nvSpPr>
          <p:cNvPr id="17" name="文本框 16">
            <a:extLst>
              <a:ext uri="{FF2B5EF4-FFF2-40B4-BE49-F238E27FC236}">
                <a16:creationId xmlns:a16="http://schemas.microsoft.com/office/drawing/2014/main" id="{CD9DE2BD-B14B-3F76-2164-39231084E4AD}"/>
              </a:ext>
            </a:extLst>
          </p:cNvPr>
          <p:cNvSpPr txBox="1"/>
          <p:nvPr/>
        </p:nvSpPr>
        <p:spPr>
          <a:xfrm>
            <a:off x="3055317" y="3324770"/>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8" name="文本框 17">
            <a:extLst>
              <a:ext uri="{FF2B5EF4-FFF2-40B4-BE49-F238E27FC236}">
                <a16:creationId xmlns:a16="http://schemas.microsoft.com/office/drawing/2014/main" id="{76542691-50EF-0CC9-9691-14BB3A4D97C3}"/>
              </a:ext>
            </a:extLst>
          </p:cNvPr>
          <p:cNvSpPr txBox="1"/>
          <p:nvPr/>
        </p:nvSpPr>
        <p:spPr>
          <a:xfrm>
            <a:off x="3055317" y="3783812"/>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r>
              <a:rPr kumimoji="0" lang="zh-CN" altLang="en-US"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第一个程序*</a:t>
            </a:r>
            <a:r>
              <a:rPr kumimoji="0" lang="en-US" altLang="zh-CN" sz="2400" b="0" i="0" u="none" strike="noStrike" kern="1200" cap="none" spc="0" normalizeH="0" baseline="0" noProof="0">
                <a:ln>
                  <a:noFill/>
                </a:ln>
                <a:solidFill>
                  <a:schemeClr val="accent1">
                    <a:lumMod val="50000"/>
                  </a:schemeClr>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5B32A4E-7EB3-53DB-9FAB-FDA707ABB3F1}"/>
              </a:ext>
            </a:extLst>
          </p:cNvPr>
          <p:cNvSpPr txBox="1"/>
          <p:nvPr/>
        </p:nvSpPr>
        <p:spPr>
          <a:xfrm>
            <a:off x="3055317" y="4242854"/>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printf</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r>
              <a:rPr kumimoji="0" lang="en-US" altLang="zh-CN" sz="2400" b="0" i="0" u="none" strike="noStrike" kern="1200" cap="none" spc="0" normalizeH="0" baseline="0" noProof="0">
                <a:ln>
                  <a:noFill/>
                </a:ln>
                <a:solidFill>
                  <a:srgbClr val="FFFF00"/>
                </a:solidFill>
                <a:effectLst/>
                <a:uLnTx/>
                <a:uFillTx/>
                <a:latin typeface="等线" panose="02010600030101010101" pitchFamily="2" charset="-122"/>
                <a:ea typeface="等线" panose="02010600030101010101" pitchFamily="2" charset="-122"/>
                <a:cs typeface="+mn-cs"/>
              </a:rPr>
              <a:t>“Hello World!\n”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0" name="文本框 19">
            <a:extLst>
              <a:ext uri="{FF2B5EF4-FFF2-40B4-BE49-F238E27FC236}">
                <a16:creationId xmlns:a16="http://schemas.microsoft.com/office/drawing/2014/main" id="{9D30F04A-0BA1-1E7D-D4D6-EF6E276869E5}"/>
              </a:ext>
            </a:extLst>
          </p:cNvPr>
          <p:cNvSpPr txBox="1"/>
          <p:nvPr/>
        </p:nvSpPr>
        <p:spPr>
          <a:xfrm>
            <a:off x="3055317" y="4701896"/>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等线" panose="02010600030101010101" pitchFamily="2" charset="-122"/>
                <a:ea typeface="等线" panose="02010600030101010101" pitchFamily="2" charset="-122"/>
                <a:cs typeface="+mn-cs"/>
              </a:rPr>
              <a:t>	</a:t>
            </a: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return</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0</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2B2F2333-EE52-FEE9-12CE-FA78631C8478}"/>
              </a:ext>
            </a:extLst>
          </p:cNvPr>
          <p:cNvSpPr txBox="1"/>
          <p:nvPr/>
        </p:nvSpPr>
        <p:spPr>
          <a:xfrm>
            <a:off x="3055317" y="5160939"/>
            <a:ext cx="3549776" cy="442035"/>
          </a:xfrm>
          <a:prstGeom prst="rect">
            <a:avLst/>
          </a:prstGeom>
          <a:noFill/>
        </p:spPr>
        <p:txBody>
          <a:bodyPr wrap="square" tIns="36000" bIns="36000" rtlCol="0">
            <a:spAutoFit/>
          </a:bodyPr>
          <a:lstStyle/>
          <a:p>
            <a:pPr marL="0" marR="0" lvl="0" indent="0" algn="l" defTabSz="2880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p>
        </p:txBody>
      </p:sp>
      <p:cxnSp>
        <p:nvCxnSpPr>
          <p:cNvPr id="22" name="直接连接符 21">
            <a:extLst>
              <a:ext uri="{FF2B5EF4-FFF2-40B4-BE49-F238E27FC236}">
                <a16:creationId xmlns:a16="http://schemas.microsoft.com/office/drawing/2014/main" id="{0BBB6AC7-9DC2-AE73-9D82-7A9772BC01E0}"/>
              </a:ext>
            </a:extLst>
          </p:cNvPr>
          <p:cNvCxnSpPr>
            <a:cxnSpLocks/>
          </p:cNvCxnSpPr>
          <p:nvPr/>
        </p:nvCxnSpPr>
        <p:spPr>
          <a:xfrm>
            <a:off x="2986739" y="1191895"/>
            <a:ext cx="0" cy="4589129"/>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A65E1E3-5089-C938-C4CB-EF4CBFC56405}"/>
              </a:ext>
            </a:extLst>
          </p:cNvPr>
          <p:cNvSpPr txBox="1"/>
          <p:nvPr/>
        </p:nvSpPr>
        <p:spPr>
          <a:xfrm>
            <a:off x="3055317" y="1170324"/>
            <a:ext cx="2812050"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chemeClr val="accent5">
                    <a:lumMod val="60000"/>
                    <a:lumOff val="40000"/>
                  </a:schemeClr>
                </a:solidFill>
                <a:effectLst/>
                <a:uLnTx/>
                <a:uFillTx/>
                <a:latin typeface="等线" panose="02010600030101010101" pitchFamily="2" charset="-122"/>
                <a:ea typeface="等线" panose="02010600030101010101" pitchFamily="2" charset="-122"/>
                <a:cs typeface="+mn-cs"/>
              </a:rPr>
              <a:t>#include &lt;stdio.h&gt;</a:t>
            </a:r>
            <a:endParaRPr lang="zh-CN" altLang="en-US">
              <a:latin typeface="等线" panose="02010600030101010101" pitchFamily="2" charset="-122"/>
              <a:ea typeface="等线" panose="02010600030101010101" pitchFamily="2" charset="-122"/>
            </a:endParaRPr>
          </a:p>
        </p:txBody>
      </p:sp>
      <p:sp>
        <p:nvSpPr>
          <p:cNvPr id="15" name="文本框 14">
            <a:extLst>
              <a:ext uri="{FF2B5EF4-FFF2-40B4-BE49-F238E27FC236}">
                <a16:creationId xmlns:a16="http://schemas.microsoft.com/office/drawing/2014/main" id="{81D695FD-EF1D-C518-E329-00942185EE61}"/>
              </a:ext>
            </a:extLst>
          </p:cNvPr>
          <p:cNvSpPr txBox="1"/>
          <p:nvPr/>
        </p:nvSpPr>
        <p:spPr>
          <a:xfrm>
            <a:off x="3055317" y="2621504"/>
            <a:ext cx="3549776" cy="442035"/>
          </a:xfrm>
          <a:prstGeom prst="rect">
            <a:avLst/>
          </a:prstGeom>
          <a:noFill/>
        </p:spPr>
        <p:txBody>
          <a:bodyPr wrap="square" tIns="36000" bIns="36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int</a:t>
            </a:r>
            <a:r>
              <a:rPr kumimoji="0" lang="en-US" altLang="zh-CN" sz="2400" b="0" i="0" u="none" strike="noStrike" kern="1200" cap="none" spc="0" normalizeH="0" baseline="0" noProof="0">
                <a:ln>
                  <a:noFill/>
                </a:ln>
                <a:solidFill>
                  <a:schemeClr val="bg1"/>
                </a:solidFill>
                <a:effectLst/>
                <a:uLnTx/>
                <a:uFillTx/>
                <a:latin typeface="等线" panose="02010600030101010101" pitchFamily="2" charset="-122"/>
                <a:ea typeface="等线" panose="02010600030101010101" pitchFamily="2" charset="-122"/>
                <a:cs typeface="+mn-cs"/>
              </a:rPr>
              <a:t> main</a:t>
            </a:r>
            <a:r>
              <a:rPr kumimoji="0" lang="en-US" altLang="zh-CN" sz="2400" b="0" i="0" u="none" strike="noStrike" kern="1200" cap="none" spc="0" normalizeH="0" baseline="0" noProof="0">
                <a:ln>
                  <a:noFill/>
                </a:ln>
                <a:solidFill>
                  <a:srgbClr val="FFC000"/>
                </a:solidFill>
                <a:effectLst/>
                <a:uLnTx/>
                <a:uFillTx/>
                <a:latin typeface="等线" panose="02010600030101010101" pitchFamily="2" charset="-122"/>
                <a:ea typeface="等线" panose="02010600030101010101" pitchFamily="2" charset="-122"/>
                <a:cs typeface="+mn-cs"/>
              </a:rPr>
              <a:t>()</a:t>
            </a:r>
            <a:endParaRPr lang="zh-CN" altLang="en-US">
              <a:latin typeface="等线" panose="02010600030101010101" pitchFamily="2" charset="-122"/>
              <a:ea typeface="等线" panose="02010600030101010101" pitchFamily="2" charset="-122"/>
            </a:endParaRPr>
          </a:p>
        </p:txBody>
      </p:sp>
      <p:grpSp>
        <p:nvGrpSpPr>
          <p:cNvPr id="16" name="组合 15">
            <a:extLst>
              <a:ext uri="{FF2B5EF4-FFF2-40B4-BE49-F238E27FC236}">
                <a16:creationId xmlns:a16="http://schemas.microsoft.com/office/drawing/2014/main" id="{AA1091D9-0463-6C6B-170F-47BFC417F164}"/>
              </a:ext>
            </a:extLst>
          </p:cNvPr>
          <p:cNvGrpSpPr/>
          <p:nvPr/>
        </p:nvGrpSpPr>
        <p:grpSpPr>
          <a:xfrm flipV="1">
            <a:off x="3063240" y="5290639"/>
            <a:ext cx="6746985" cy="490385"/>
            <a:chOff x="5149501" y="2631774"/>
            <a:chExt cx="6746985" cy="490385"/>
          </a:xfrm>
          <a:noFill/>
        </p:grpSpPr>
        <p:cxnSp>
          <p:nvCxnSpPr>
            <p:cNvPr id="25" name="直接连接符 24">
              <a:extLst>
                <a:ext uri="{FF2B5EF4-FFF2-40B4-BE49-F238E27FC236}">
                  <a16:creationId xmlns:a16="http://schemas.microsoft.com/office/drawing/2014/main" id="{E8863310-D5CC-EC40-436C-DC7B5E926452}"/>
                </a:ext>
              </a:extLst>
            </p:cNvPr>
            <p:cNvCxnSpPr>
              <a:cxnSpLocks/>
            </p:cNvCxnSpPr>
            <p:nvPr/>
          </p:nvCxnSpPr>
          <p:spPr>
            <a:xfrm flipV="1">
              <a:off x="5149501" y="2631774"/>
              <a:ext cx="3728281" cy="0"/>
            </a:xfrm>
            <a:prstGeom prst="line">
              <a:avLst/>
            </a:prstGeom>
            <a:grpFill/>
            <a:ln w="15875">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sp>
          <p:nvSpPr>
            <p:cNvPr id="27" name="矩形: 剪去对角 26">
              <a:extLst>
                <a:ext uri="{FF2B5EF4-FFF2-40B4-BE49-F238E27FC236}">
                  <a16:creationId xmlns:a16="http://schemas.microsoft.com/office/drawing/2014/main" id="{1ADE62B9-03D8-F095-1609-E59AEB2D7C5F}"/>
                </a:ext>
              </a:extLst>
            </p:cNvPr>
            <p:cNvSpPr/>
            <p:nvPr/>
          </p:nvSpPr>
          <p:spPr>
            <a:xfrm flipH="1" flipV="1">
              <a:off x="8691354" y="2681390"/>
              <a:ext cx="3205132" cy="440769"/>
            </a:xfrm>
            <a:prstGeom prst="snip2DiagRect">
              <a:avLst/>
            </a:prstGeom>
            <a:grp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4">
                      <a:lumMod val="60000"/>
                      <a:lumOff val="40000"/>
                    </a:schemeClr>
                  </a:solidFill>
                  <a:latin typeface="等线" panose="02010600030101010101" pitchFamily="2" charset="-122"/>
                  <a:ea typeface="等线" panose="02010600030101010101" pitchFamily="2" charset="-122"/>
                </a:rPr>
                <a:t>函数体，被花括号括起来</a:t>
              </a:r>
            </a:p>
          </p:txBody>
        </p:sp>
      </p:grpSp>
      <p:grpSp>
        <p:nvGrpSpPr>
          <p:cNvPr id="28" name="组合 27">
            <a:extLst>
              <a:ext uri="{FF2B5EF4-FFF2-40B4-BE49-F238E27FC236}">
                <a16:creationId xmlns:a16="http://schemas.microsoft.com/office/drawing/2014/main" id="{9B77AEA6-49B8-DCD9-6631-636DC821840A}"/>
              </a:ext>
            </a:extLst>
          </p:cNvPr>
          <p:cNvGrpSpPr/>
          <p:nvPr/>
        </p:nvGrpSpPr>
        <p:grpSpPr>
          <a:xfrm flipV="1">
            <a:off x="3063240" y="2624876"/>
            <a:ext cx="6746985" cy="490385"/>
            <a:chOff x="5149501" y="2631774"/>
            <a:chExt cx="6746985" cy="490385"/>
          </a:xfrm>
          <a:noFill/>
        </p:grpSpPr>
        <p:cxnSp>
          <p:nvCxnSpPr>
            <p:cNvPr id="29" name="直接连接符 28">
              <a:extLst>
                <a:ext uri="{FF2B5EF4-FFF2-40B4-BE49-F238E27FC236}">
                  <a16:creationId xmlns:a16="http://schemas.microsoft.com/office/drawing/2014/main" id="{639929CD-E666-8396-7D1E-9C36B9230144}"/>
                </a:ext>
              </a:extLst>
            </p:cNvPr>
            <p:cNvCxnSpPr>
              <a:cxnSpLocks/>
            </p:cNvCxnSpPr>
            <p:nvPr/>
          </p:nvCxnSpPr>
          <p:spPr>
            <a:xfrm flipV="1">
              <a:off x="5149501" y="2631774"/>
              <a:ext cx="3728281" cy="0"/>
            </a:xfrm>
            <a:prstGeom prst="line">
              <a:avLst/>
            </a:prstGeom>
            <a:grpFill/>
            <a:ln w="15875">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sp>
          <p:nvSpPr>
            <p:cNvPr id="30" name="矩形: 剪去对角 29">
              <a:extLst>
                <a:ext uri="{FF2B5EF4-FFF2-40B4-BE49-F238E27FC236}">
                  <a16:creationId xmlns:a16="http://schemas.microsoft.com/office/drawing/2014/main" id="{B644CF81-8AD6-8CF3-8B62-EFDB6889FBBE}"/>
                </a:ext>
              </a:extLst>
            </p:cNvPr>
            <p:cNvSpPr/>
            <p:nvPr/>
          </p:nvSpPr>
          <p:spPr>
            <a:xfrm flipH="1" flipV="1">
              <a:off x="8691354" y="2681390"/>
              <a:ext cx="3205132" cy="440769"/>
            </a:xfrm>
            <a:prstGeom prst="snip2DiagRect">
              <a:avLst/>
            </a:prstGeom>
            <a:grp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4">
                      <a:lumMod val="60000"/>
                      <a:lumOff val="40000"/>
                    </a:schemeClr>
                  </a:solidFill>
                  <a:latin typeface="等线" panose="02010600030101010101" pitchFamily="2" charset="-122"/>
                  <a:ea typeface="等线" panose="02010600030101010101" pitchFamily="2" charset="-122"/>
                </a:rPr>
                <a:t>函数头，圆括号表示函数</a:t>
              </a:r>
            </a:p>
          </p:txBody>
        </p:sp>
      </p:grpSp>
      <p:grpSp>
        <p:nvGrpSpPr>
          <p:cNvPr id="31" name="组合 30">
            <a:extLst>
              <a:ext uri="{FF2B5EF4-FFF2-40B4-BE49-F238E27FC236}">
                <a16:creationId xmlns:a16="http://schemas.microsoft.com/office/drawing/2014/main" id="{A5178163-CABE-00B3-9E7D-16378C7C793B}"/>
              </a:ext>
            </a:extLst>
          </p:cNvPr>
          <p:cNvGrpSpPr/>
          <p:nvPr/>
        </p:nvGrpSpPr>
        <p:grpSpPr>
          <a:xfrm flipV="1">
            <a:off x="3063240" y="1165310"/>
            <a:ext cx="6746985" cy="490385"/>
            <a:chOff x="5149501" y="2631774"/>
            <a:chExt cx="6746985" cy="490385"/>
          </a:xfrm>
          <a:noFill/>
        </p:grpSpPr>
        <p:cxnSp>
          <p:nvCxnSpPr>
            <p:cNvPr id="32" name="直接连接符 31">
              <a:extLst>
                <a:ext uri="{FF2B5EF4-FFF2-40B4-BE49-F238E27FC236}">
                  <a16:creationId xmlns:a16="http://schemas.microsoft.com/office/drawing/2014/main" id="{D685ED9F-DC60-207B-384B-2DA3124C5D2A}"/>
                </a:ext>
              </a:extLst>
            </p:cNvPr>
            <p:cNvCxnSpPr>
              <a:cxnSpLocks/>
            </p:cNvCxnSpPr>
            <p:nvPr/>
          </p:nvCxnSpPr>
          <p:spPr>
            <a:xfrm flipV="1">
              <a:off x="5149501" y="2631774"/>
              <a:ext cx="3728281" cy="0"/>
            </a:xfrm>
            <a:prstGeom prst="line">
              <a:avLst/>
            </a:prstGeom>
            <a:grpFill/>
            <a:ln w="15875">
              <a:solidFill>
                <a:schemeClr val="accent4">
                  <a:lumMod val="60000"/>
                  <a:lumOff val="40000"/>
                </a:schemeClr>
              </a:solidFill>
              <a:headEnd type="none"/>
            </a:ln>
          </p:spPr>
          <p:style>
            <a:lnRef idx="1">
              <a:schemeClr val="accent1"/>
            </a:lnRef>
            <a:fillRef idx="0">
              <a:schemeClr val="accent1"/>
            </a:fillRef>
            <a:effectRef idx="0">
              <a:schemeClr val="accent1"/>
            </a:effectRef>
            <a:fontRef idx="minor">
              <a:schemeClr val="tx1"/>
            </a:fontRef>
          </p:style>
        </p:cxnSp>
        <p:sp>
          <p:nvSpPr>
            <p:cNvPr id="33" name="矩形: 剪去对角 32">
              <a:extLst>
                <a:ext uri="{FF2B5EF4-FFF2-40B4-BE49-F238E27FC236}">
                  <a16:creationId xmlns:a16="http://schemas.microsoft.com/office/drawing/2014/main" id="{21CE5DAF-7F78-E6AC-598B-BD812FCFF59B}"/>
                </a:ext>
              </a:extLst>
            </p:cNvPr>
            <p:cNvSpPr/>
            <p:nvPr/>
          </p:nvSpPr>
          <p:spPr>
            <a:xfrm flipH="1" flipV="1">
              <a:off x="8691354" y="2681390"/>
              <a:ext cx="3205132" cy="440769"/>
            </a:xfrm>
            <a:prstGeom prst="snip2DiagRect">
              <a:avLst/>
            </a:prstGeom>
            <a:grp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4">
                      <a:lumMod val="60000"/>
                      <a:lumOff val="40000"/>
                    </a:schemeClr>
                  </a:solidFill>
                  <a:latin typeface="等线" panose="02010600030101010101" pitchFamily="2" charset="-122"/>
                  <a:ea typeface="等线" panose="02010600030101010101" pitchFamily="2" charset="-122"/>
                </a:rPr>
                <a:t>头文件，包含函数的定义</a:t>
              </a:r>
            </a:p>
          </p:txBody>
        </p:sp>
      </p:grpSp>
      <p:grpSp>
        <p:nvGrpSpPr>
          <p:cNvPr id="34" name="组合 33">
            <a:extLst>
              <a:ext uri="{FF2B5EF4-FFF2-40B4-BE49-F238E27FC236}">
                <a16:creationId xmlns:a16="http://schemas.microsoft.com/office/drawing/2014/main" id="{3B9F19AA-6F56-956D-7696-07137E00EADB}"/>
              </a:ext>
            </a:extLst>
          </p:cNvPr>
          <p:cNvGrpSpPr/>
          <p:nvPr/>
        </p:nvGrpSpPr>
        <p:grpSpPr>
          <a:xfrm>
            <a:off x="1946876" y="1283991"/>
            <a:ext cx="778524" cy="4695621"/>
            <a:chOff x="2271106" y="1226208"/>
            <a:chExt cx="778524" cy="4695621"/>
          </a:xfrm>
        </p:grpSpPr>
        <p:sp>
          <p:nvSpPr>
            <p:cNvPr id="35" name="文本框 34">
              <a:extLst>
                <a:ext uri="{FF2B5EF4-FFF2-40B4-BE49-F238E27FC236}">
                  <a16:creationId xmlns:a16="http://schemas.microsoft.com/office/drawing/2014/main" id="{A54EBB31-E960-B871-7FEA-73F2C17B0A7B}"/>
                </a:ext>
              </a:extLst>
            </p:cNvPr>
            <p:cNvSpPr txBox="1"/>
            <p:nvPr/>
          </p:nvSpPr>
          <p:spPr>
            <a:xfrm>
              <a:off x="2271106" y="1769334"/>
              <a:ext cx="677108" cy="4152495"/>
            </a:xfrm>
            <a:prstGeom prst="rect">
              <a:avLst/>
            </a:prstGeom>
            <a:noFill/>
          </p:spPr>
          <p:txBody>
            <a:bodyPr vert="eaVert" wrap="square" rtlCol="0">
              <a:spAutoFit/>
            </a:bodyPr>
            <a:lstStyle/>
            <a:p>
              <a:r>
                <a:rPr lang="zh-CN" altLang="en-US" sz="3200" spc="300">
                  <a:solidFill>
                    <a:schemeClr val="accent5"/>
                  </a:solidFill>
                  <a:latin typeface="Arial" panose="020B0604020202020204" pitchFamily="34" charset="0"/>
                  <a:ea typeface="微软雅黑" panose="020B0503020204020204" pitchFamily="34" charset="-122"/>
                </a:rPr>
                <a:t>简单程序的结构</a:t>
              </a:r>
            </a:p>
          </p:txBody>
        </p:sp>
        <p:sp>
          <p:nvSpPr>
            <p:cNvPr id="36" name="文本框 35">
              <a:extLst>
                <a:ext uri="{FF2B5EF4-FFF2-40B4-BE49-F238E27FC236}">
                  <a16:creationId xmlns:a16="http://schemas.microsoft.com/office/drawing/2014/main" id="{9A6E5753-5698-1CF3-F579-36AEFDCCFFDF}"/>
                </a:ext>
              </a:extLst>
            </p:cNvPr>
            <p:cNvSpPr txBox="1"/>
            <p:nvPr/>
          </p:nvSpPr>
          <p:spPr>
            <a:xfrm>
              <a:off x="2335594" y="1226208"/>
              <a:ext cx="714036" cy="707886"/>
            </a:xfrm>
            <a:prstGeom prst="rect">
              <a:avLst/>
            </a:prstGeom>
            <a:noFill/>
          </p:spPr>
          <p:txBody>
            <a:bodyPr wrap="square" rtlCol="0">
              <a:spAutoFit/>
            </a:bodyPr>
            <a:lstStyle/>
            <a:p>
              <a:r>
                <a:rPr lang="en-US" altLang="zh-CN" sz="4000">
                  <a:solidFill>
                    <a:schemeClr val="accent5"/>
                  </a:solidFill>
                  <a:latin typeface="Arial" panose="020B0604020202020204" pitchFamily="34" charset="0"/>
                  <a:ea typeface="微软雅黑" panose="020B0503020204020204" pitchFamily="34" charset="-122"/>
                </a:rPr>
                <a:t>C</a:t>
              </a:r>
              <a:endParaRPr lang="zh-CN" altLang="en-US" sz="4000">
                <a:solidFill>
                  <a:schemeClr val="accent5"/>
                </a:solidFill>
                <a:latin typeface="Arial" panose="020B0604020202020204" pitchFamily="34" charset="0"/>
                <a:ea typeface="微软雅黑" panose="020B0503020204020204" pitchFamily="34" charset="-122"/>
              </a:endParaRPr>
            </a:p>
          </p:txBody>
        </p:sp>
      </p:grpSp>
    </p:spTree>
    <p:extLst>
      <p:ext uri="{BB962C8B-B14F-4D97-AF65-F5344CB8AC3E}">
        <p14:creationId xmlns:p14="http://schemas.microsoft.com/office/powerpoint/2010/main" val="514191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100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stCondLst>
                                            <p:cond delay="0"/>
                                          </p:stCondLst>
                                        </p:cTn>
                                        <p:tgtEl>
                                          <p:spTgt spid="31"/>
                                        </p:tgtEl>
                                      </p:cBhvr>
                                    </p:animEffect>
                                    <p:anim to="" calcmode="lin" valueType="num">
                                      <p:cBhvr>
                                        <p:cTn id="8" dur="500" fill="hold">
                                          <p:stCondLst>
                                            <p:cond delay="0"/>
                                          </p:stCondLst>
                                        </p:cTn>
                                        <p:tgtEl>
                                          <p:spTgt spid="31"/>
                                        </p:tgtEl>
                                        <p:attrNameLst>
                                          <p:attrName>ppt_x</p:attrName>
                                        </p:attrNameLst>
                                      </p:cBhvr>
                                      <p:tavLst>
                                        <p:tav tm="0">
                                          <p:val>
                                            <p:strVal val="#ppt_x+.05"/>
                                          </p:val>
                                        </p:tav>
                                        <p:tav tm="100000">
                                          <p:val>
                                            <p:strVal val="#ppt_x"/>
                                          </p:val>
                                        </p:tav>
                                      </p:tavLst>
                                    </p:anim>
                                  </p:childTnLst>
                                </p:cTn>
                              </p:par>
                              <p:par>
                                <p:cTn id="9" presetID="10" presetClass="entr" presetSubtype="0" decel="10000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stCondLst>
                                            <p:cond delay="0"/>
                                          </p:stCondLst>
                                        </p:cTn>
                                        <p:tgtEl>
                                          <p:spTgt spid="28"/>
                                        </p:tgtEl>
                                      </p:cBhvr>
                                    </p:animEffect>
                                    <p:anim to="" calcmode="lin" valueType="num">
                                      <p:cBhvr>
                                        <p:cTn id="12" dur="500" fill="hold">
                                          <p:stCondLst>
                                            <p:cond delay="0"/>
                                          </p:stCondLst>
                                        </p:cTn>
                                        <p:tgtEl>
                                          <p:spTgt spid="28"/>
                                        </p:tgtEl>
                                        <p:attrNameLst>
                                          <p:attrName>ppt_x</p:attrName>
                                        </p:attrNameLst>
                                      </p:cBhvr>
                                      <p:tavLst>
                                        <p:tav tm="0">
                                          <p:val>
                                            <p:strVal val="#ppt_x+.05"/>
                                          </p:val>
                                        </p:tav>
                                        <p:tav tm="100000">
                                          <p:val>
                                            <p:strVal val="#ppt_x"/>
                                          </p:val>
                                        </p:tav>
                                      </p:tavLst>
                                    </p:anim>
                                  </p:childTnLst>
                                </p:cTn>
                              </p:par>
                              <p:par>
                                <p:cTn id="13" presetID="10" presetClass="entr" presetSubtype="0" decel="10000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stCondLst>
                                            <p:cond delay="0"/>
                                          </p:stCondLst>
                                        </p:cTn>
                                        <p:tgtEl>
                                          <p:spTgt spid="16"/>
                                        </p:tgtEl>
                                      </p:cBhvr>
                                    </p:animEffect>
                                    <p:anim to="" calcmode="lin" valueType="num">
                                      <p:cBhvr>
                                        <p:cTn id="16" dur="500" fill="hold">
                                          <p:stCondLst>
                                            <p:cond delay="0"/>
                                          </p:stCondLst>
                                        </p:cTn>
                                        <p:tgtEl>
                                          <p:spTgt spid="16"/>
                                        </p:tgtEl>
                                        <p:attrNameLst>
                                          <p:attrName>ppt_x</p:attrName>
                                        </p:attrNameLst>
                                      </p:cBhvr>
                                      <p:tavLst>
                                        <p:tav tm="0">
                                          <p:val>
                                            <p:strVal val="#ppt_x+.05"/>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剪去对角 1">
            <a:extLst>
              <a:ext uri="{FF2B5EF4-FFF2-40B4-BE49-F238E27FC236}">
                <a16:creationId xmlns:a16="http://schemas.microsoft.com/office/drawing/2014/main" id="{26B61640-BC2C-0B60-C2B6-29F5951DDEE1}"/>
              </a:ext>
            </a:extLst>
          </p:cNvPr>
          <p:cNvSpPr/>
          <p:nvPr/>
        </p:nvSpPr>
        <p:spPr>
          <a:xfrm flipH="1">
            <a:off x="2284811" y="1643592"/>
            <a:ext cx="2520000" cy="440769"/>
          </a:xfrm>
          <a:prstGeom prst="snip2Diag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5"/>
                </a:solidFill>
                <a:latin typeface="等线" panose="02010600030101010101" pitchFamily="2" charset="-122"/>
                <a:ea typeface="等线" panose="02010600030101010101" pitchFamily="2" charset="-122"/>
              </a:rPr>
              <a:t>头文件</a:t>
            </a:r>
          </a:p>
        </p:txBody>
      </p:sp>
      <p:cxnSp>
        <p:nvCxnSpPr>
          <p:cNvPr id="3" name="直接连接符 2">
            <a:extLst>
              <a:ext uri="{FF2B5EF4-FFF2-40B4-BE49-F238E27FC236}">
                <a16:creationId xmlns:a16="http://schemas.microsoft.com/office/drawing/2014/main" id="{00276760-E365-6D85-1D82-DD4212F9AD67}"/>
              </a:ext>
            </a:extLst>
          </p:cNvPr>
          <p:cNvCxnSpPr>
            <a:cxnSpLocks/>
          </p:cNvCxnSpPr>
          <p:nvPr/>
        </p:nvCxnSpPr>
        <p:spPr>
          <a:xfrm>
            <a:off x="4797189" y="1853561"/>
            <a:ext cx="1080000" cy="0"/>
          </a:xfrm>
          <a:prstGeom prst="line">
            <a:avLst/>
          </a:prstGeom>
          <a:ln w="15875">
            <a:solidFill>
              <a:schemeClr val="accent5"/>
            </a:solidFill>
            <a:headEnd type="none"/>
          </a:ln>
        </p:spPr>
        <p:style>
          <a:lnRef idx="1">
            <a:schemeClr val="accent1"/>
          </a:lnRef>
          <a:fillRef idx="0">
            <a:schemeClr val="accent1"/>
          </a:fillRef>
          <a:effectRef idx="0">
            <a:schemeClr val="accent1"/>
          </a:effectRef>
          <a:fontRef idx="minor">
            <a:schemeClr val="tx1"/>
          </a:fontRef>
        </p:style>
      </p:cxnSp>
      <p:sp>
        <p:nvSpPr>
          <p:cNvPr id="4" name="矩形: 剪去对角 3">
            <a:extLst>
              <a:ext uri="{FF2B5EF4-FFF2-40B4-BE49-F238E27FC236}">
                <a16:creationId xmlns:a16="http://schemas.microsoft.com/office/drawing/2014/main" id="{C39F7735-DB05-3C23-405D-6ADEA22B2484}"/>
              </a:ext>
            </a:extLst>
          </p:cNvPr>
          <p:cNvSpPr/>
          <p:nvPr/>
        </p:nvSpPr>
        <p:spPr>
          <a:xfrm flipH="1">
            <a:off x="5877189" y="1652528"/>
            <a:ext cx="2520000" cy="440769"/>
          </a:xfrm>
          <a:prstGeom prst="snip2DiagRect">
            <a:avLst/>
          </a:prstGeom>
          <a:noFill/>
          <a:ln w="158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5"/>
                </a:solidFill>
                <a:latin typeface="等线" panose="02010600030101010101" pitchFamily="2" charset="-122"/>
                <a:ea typeface="等线" panose="02010600030101010101" pitchFamily="2" charset="-122"/>
              </a:rPr>
              <a:t>函数的定义</a:t>
            </a:r>
            <a:endParaRPr lang="en-US" altLang="zh-CN">
              <a:solidFill>
                <a:schemeClr val="accent5"/>
              </a:solidFill>
              <a:latin typeface="等线" panose="02010600030101010101" pitchFamily="2" charset="-122"/>
              <a:ea typeface="等线" panose="02010600030101010101" pitchFamily="2" charset="-122"/>
            </a:endParaRPr>
          </a:p>
        </p:txBody>
      </p:sp>
      <p:grpSp>
        <p:nvGrpSpPr>
          <p:cNvPr id="5" name="组合 4">
            <a:extLst>
              <a:ext uri="{FF2B5EF4-FFF2-40B4-BE49-F238E27FC236}">
                <a16:creationId xmlns:a16="http://schemas.microsoft.com/office/drawing/2014/main" id="{CC7DEE92-DC31-E7B5-2E7C-953D86CFD91C}"/>
              </a:ext>
            </a:extLst>
          </p:cNvPr>
          <p:cNvGrpSpPr/>
          <p:nvPr/>
        </p:nvGrpSpPr>
        <p:grpSpPr>
          <a:xfrm>
            <a:off x="8397189" y="2228915"/>
            <a:ext cx="900000" cy="1656000"/>
            <a:chOff x="7641285" y="2608101"/>
            <a:chExt cx="900000" cy="1656000"/>
          </a:xfrm>
          <a:noFill/>
        </p:grpSpPr>
        <p:cxnSp>
          <p:nvCxnSpPr>
            <p:cNvPr id="6" name="直接连接符 5">
              <a:extLst>
                <a:ext uri="{FF2B5EF4-FFF2-40B4-BE49-F238E27FC236}">
                  <a16:creationId xmlns:a16="http://schemas.microsoft.com/office/drawing/2014/main" id="{33C8CDCE-2A7B-ACA1-6830-B2218677642C}"/>
                </a:ext>
              </a:extLst>
            </p:cNvPr>
            <p:cNvCxnSpPr>
              <a:cxnSpLocks/>
            </p:cNvCxnSpPr>
            <p:nvPr/>
          </p:nvCxnSpPr>
          <p:spPr>
            <a:xfrm>
              <a:off x="8361285" y="4258663"/>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62EE533-076F-AE92-8315-79C4D8E031B6}"/>
                </a:ext>
              </a:extLst>
            </p:cNvPr>
            <p:cNvCxnSpPr>
              <a:cxnSpLocks/>
            </p:cNvCxnSpPr>
            <p:nvPr/>
          </p:nvCxnSpPr>
          <p:spPr>
            <a:xfrm>
              <a:off x="8361285" y="2615721"/>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9348B50-0ED7-F2E3-B51D-031B9F705A0C}"/>
                </a:ext>
              </a:extLst>
            </p:cNvPr>
            <p:cNvCxnSpPr>
              <a:cxnSpLocks/>
            </p:cNvCxnSpPr>
            <p:nvPr/>
          </p:nvCxnSpPr>
          <p:spPr>
            <a:xfrm>
              <a:off x="8361285" y="2608101"/>
              <a:ext cx="0" cy="1656000"/>
            </a:xfrm>
            <a:prstGeom prst="line">
              <a:avLst/>
            </a:prstGeom>
            <a:grpFill/>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5B72965-CF0C-41E3-7EB7-3A741676C2E1}"/>
                </a:ext>
              </a:extLst>
            </p:cNvPr>
            <p:cNvCxnSpPr>
              <a:cxnSpLocks/>
            </p:cNvCxnSpPr>
            <p:nvPr/>
          </p:nvCxnSpPr>
          <p:spPr>
            <a:xfrm>
              <a:off x="7641285" y="3448857"/>
              <a:ext cx="72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grpSp>
      <p:sp>
        <p:nvSpPr>
          <p:cNvPr id="10" name="矩形: 剪去对角 9">
            <a:extLst>
              <a:ext uri="{FF2B5EF4-FFF2-40B4-BE49-F238E27FC236}">
                <a16:creationId xmlns:a16="http://schemas.microsoft.com/office/drawing/2014/main" id="{3E07D840-C3F7-804F-6A79-7EA939899459}"/>
              </a:ext>
            </a:extLst>
          </p:cNvPr>
          <p:cNvSpPr/>
          <p:nvPr/>
        </p:nvSpPr>
        <p:spPr>
          <a:xfrm flipH="1">
            <a:off x="9407467" y="2104406"/>
            <a:ext cx="180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返回类型</a:t>
            </a:r>
          </a:p>
        </p:txBody>
      </p:sp>
      <p:sp>
        <p:nvSpPr>
          <p:cNvPr id="11" name="矩形: 剪去对角 10">
            <a:extLst>
              <a:ext uri="{FF2B5EF4-FFF2-40B4-BE49-F238E27FC236}">
                <a16:creationId xmlns:a16="http://schemas.microsoft.com/office/drawing/2014/main" id="{AC3C4429-AF4A-5349-593A-8C2E84898D4A}"/>
              </a:ext>
            </a:extLst>
          </p:cNvPr>
          <p:cNvSpPr/>
          <p:nvPr/>
        </p:nvSpPr>
        <p:spPr>
          <a:xfrm flipH="1">
            <a:off x="9407467" y="2795844"/>
            <a:ext cx="180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函数名</a:t>
            </a:r>
          </a:p>
        </p:txBody>
      </p:sp>
      <p:sp>
        <p:nvSpPr>
          <p:cNvPr id="12" name="矩形: 剪去对角 11">
            <a:extLst>
              <a:ext uri="{FF2B5EF4-FFF2-40B4-BE49-F238E27FC236}">
                <a16:creationId xmlns:a16="http://schemas.microsoft.com/office/drawing/2014/main" id="{BCFA1B7F-EA11-E912-4902-52E6A77FF722}"/>
              </a:ext>
            </a:extLst>
          </p:cNvPr>
          <p:cNvSpPr/>
          <p:nvPr/>
        </p:nvSpPr>
        <p:spPr>
          <a:xfrm flipH="1">
            <a:off x="9407467" y="3487283"/>
            <a:ext cx="180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传入类型</a:t>
            </a:r>
          </a:p>
        </p:txBody>
      </p:sp>
      <p:sp>
        <p:nvSpPr>
          <p:cNvPr id="13" name="矩形: 剪去对角 12">
            <a:extLst>
              <a:ext uri="{FF2B5EF4-FFF2-40B4-BE49-F238E27FC236}">
                <a16:creationId xmlns:a16="http://schemas.microsoft.com/office/drawing/2014/main" id="{78BF5F95-5529-30B7-6771-8E82E609A0A6}"/>
              </a:ext>
            </a:extLst>
          </p:cNvPr>
          <p:cNvSpPr/>
          <p:nvPr/>
        </p:nvSpPr>
        <p:spPr>
          <a:xfrm flipH="1">
            <a:off x="9407467" y="4597236"/>
            <a:ext cx="180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语句</a:t>
            </a:r>
          </a:p>
        </p:txBody>
      </p:sp>
      <p:sp>
        <p:nvSpPr>
          <p:cNvPr id="14" name="矩形: 剪去对角 13">
            <a:extLst>
              <a:ext uri="{FF2B5EF4-FFF2-40B4-BE49-F238E27FC236}">
                <a16:creationId xmlns:a16="http://schemas.microsoft.com/office/drawing/2014/main" id="{AA3174D1-E72B-99CE-1F54-3F3ABD33B767}"/>
              </a:ext>
            </a:extLst>
          </p:cNvPr>
          <p:cNvSpPr/>
          <p:nvPr/>
        </p:nvSpPr>
        <p:spPr>
          <a:xfrm flipH="1">
            <a:off x="9407467" y="5475964"/>
            <a:ext cx="180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a:solidFill>
                  <a:schemeClr val="accent1">
                    <a:lumMod val="20000"/>
                    <a:lumOff val="80000"/>
                  </a:schemeClr>
                </a:solidFill>
                <a:latin typeface="等线" panose="02010600030101010101" pitchFamily="2" charset="-122"/>
                <a:ea typeface="等线" panose="02010600030101010101" pitchFamily="2" charset="-122"/>
              </a:rPr>
              <a:t>return</a:t>
            </a:r>
            <a:r>
              <a:rPr lang="zh-CN" altLang="en-US">
                <a:solidFill>
                  <a:schemeClr val="accent1">
                    <a:lumMod val="20000"/>
                    <a:lumOff val="80000"/>
                  </a:schemeClr>
                </a:solidFill>
                <a:latin typeface="等线" panose="02010600030101010101" pitchFamily="2" charset="-122"/>
                <a:ea typeface="等线" panose="02010600030101010101" pitchFamily="2" charset="-122"/>
              </a:rPr>
              <a:t>语句</a:t>
            </a:r>
          </a:p>
        </p:txBody>
      </p:sp>
      <p:grpSp>
        <p:nvGrpSpPr>
          <p:cNvPr id="15" name="组合 14">
            <a:extLst>
              <a:ext uri="{FF2B5EF4-FFF2-40B4-BE49-F238E27FC236}">
                <a16:creationId xmlns:a16="http://schemas.microsoft.com/office/drawing/2014/main" id="{64CFAAC4-2A13-01A2-7BAB-82CB1218428B}"/>
              </a:ext>
            </a:extLst>
          </p:cNvPr>
          <p:cNvGrpSpPr/>
          <p:nvPr/>
        </p:nvGrpSpPr>
        <p:grpSpPr>
          <a:xfrm>
            <a:off x="8397189" y="4540001"/>
            <a:ext cx="900000" cy="1440000"/>
            <a:chOff x="7641285" y="4919187"/>
            <a:chExt cx="900000" cy="1440000"/>
          </a:xfrm>
          <a:noFill/>
        </p:grpSpPr>
        <p:cxnSp>
          <p:nvCxnSpPr>
            <p:cNvPr id="16" name="直接连接符 15">
              <a:extLst>
                <a:ext uri="{FF2B5EF4-FFF2-40B4-BE49-F238E27FC236}">
                  <a16:creationId xmlns:a16="http://schemas.microsoft.com/office/drawing/2014/main" id="{622DB944-F154-BC10-B230-7F1B341863AB}"/>
                </a:ext>
              </a:extLst>
            </p:cNvPr>
            <p:cNvCxnSpPr>
              <a:cxnSpLocks/>
            </p:cNvCxnSpPr>
            <p:nvPr/>
          </p:nvCxnSpPr>
          <p:spPr>
            <a:xfrm>
              <a:off x="8361285" y="6351567"/>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77A8BA4-DE4F-AF99-2EAA-6F1A5A42D428}"/>
                </a:ext>
              </a:extLst>
            </p:cNvPr>
            <p:cNvCxnSpPr>
              <a:cxnSpLocks/>
            </p:cNvCxnSpPr>
            <p:nvPr/>
          </p:nvCxnSpPr>
          <p:spPr>
            <a:xfrm>
              <a:off x="8361285" y="4926807"/>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D4D694E-BAD0-7C8B-9A73-2B82D8CD4FCB}"/>
                </a:ext>
              </a:extLst>
            </p:cNvPr>
            <p:cNvCxnSpPr>
              <a:cxnSpLocks/>
            </p:cNvCxnSpPr>
            <p:nvPr/>
          </p:nvCxnSpPr>
          <p:spPr>
            <a:xfrm>
              <a:off x="8361285" y="4919187"/>
              <a:ext cx="0" cy="1440000"/>
            </a:xfrm>
            <a:prstGeom prst="line">
              <a:avLst/>
            </a:prstGeom>
            <a:grpFill/>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2109CFA-A0E5-A59A-9282-B91AB404340F}"/>
                </a:ext>
              </a:extLst>
            </p:cNvPr>
            <p:cNvCxnSpPr>
              <a:cxnSpLocks/>
            </p:cNvCxnSpPr>
            <p:nvPr/>
          </p:nvCxnSpPr>
          <p:spPr>
            <a:xfrm>
              <a:off x="7641285" y="5605225"/>
              <a:ext cx="72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grpSp>
      <p:sp>
        <p:nvSpPr>
          <p:cNvPr id="20" name="矩形: 剪去对角 19">
            <a:extLst>
              <a:ext uri="{FF2B5EF4-FFF2-40B4-BE49-F238E27FC236}">
                <a16:creationId xmlns:a16="http://schemas.microsoft.com/office/drawing/2014/main" id="{A24DF5DE-46C9-6787-766A-922B5D427546}"/>
              </a:ext>
            </a:extLst>
          </p:cNvPr>
          <p:cNvSpPr/>
          <p:nvPr/>
        </p:nvSpPr>
        <p:spPr>
          <a:xfrm flipH="1">
            <a:off x="5877189" y="5014530"/>
            <a:ext cx="252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函数体</a:t>
            </a:r>
          </a:p>
        </p:txBody>
      </p:sp>
      <p:sp>
        <p:nvSpPr>
          <p:cNvPr id="21" name="矩形: 剪去对角 20">
            <a:extLst>
              <a:ext uri="{FF2B5EF4-FFF2-40B4-BE49-F238E27FC236}">
                <a16:creationId xmlns:a16="http://schemas.microsoft.com/office/drawing/2014/main" id="{B1C47F51-A854-0494-91C0-18473A8E40AB}"/>
              </a:ext>
            </a:extLst>
          </p:cNvPr>
          <p:cNvSpPr/>
          <p:nvPr/>
        </p:nvSpPr>
        <p:spPr>
          <a:xfrm flipH="1">
            <a:off x="5877189" y="2854530"/>
            <a:ext cx="252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函数头</a:t>
            </a:r>
          </a:p>
        </p:txBody>
      </p:sp>
      <p:grpSp>
        <p:nvGrpSpPr>
          <p:cNvPr id="22" name="组合 21">
            <a:extLst>
              <a:ext uri="{FF2B5EF4-FFF2-40B4-BE49-F238E27FC236}">
                <a16:creationId xmlns:a16="http://schemas.microsoft.com/office/drawing/2014/main" id="{97982CEF-D93D-10E2-6CCA-F3FC0749469C}"/>
              </a:ext>
            </a:extLst>
          </p:cNvPr>
          <p:cNvGrpSpPr/>
          <p:nvPr/>
        </p:nvGrpSpPr>
        <p:grpSpPr>
          <a:xfrm>
            <a:off x="4797189" y="3074915"/>
            <a:ext cx="1080000" cy="2160000"/>
            <a:chOff x="4041285" y="3454101"/>
            <a:chExt cx="1080000" cy="2160000"/>
          </a:xfrm>
          <a:noFill/>
        </p:grpSpPr>
        <p:cxnSp>
          <p:nvCxnSpPr>
            <p:cNvPr id="23" name="直接连接符 22">
              <a:extLst>
                <a:ext uri="{FF2B5EF4-FFF2-40B4-BE49-F238E27FC236}">
                  <a16:creationId xmlns:a16="http://schemas.microsoft.com/office/drawing/2014/main" id="{FB16F9F8-84AD-6ADA-86CE-EAB115BC9EE0}"/>
                </a:ext>
              </a:extLst>
            </p:cNvPr>
            <p:cNvCxnSpPr>
              <a:cxnSpLocks/>
            </p:cNvCxnSpPr>
            <p:nvPr/>
          </p:nvCxnSpPr>
          <p:spPr>
            <a:xfrm>
              <a:off x="4941285" y="5614101"/>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2B24B3E-4BDB-9464-E2A4-30452BE1AB9A}"/>
                </a:ext>
              </a:extLst>
            </p:cNvPr>
            <p:cNvCxnSpPr>
              <a:cxnSpLocks/>
            </p:cNvCxnSpPr>
            <p:nvPr/>
          </p:nvCxnSpPr>
          <p:spPr>
            <a:xfrm>
              <a:off x="4941285" y="3454101"/>
              <a:ext cx="18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3E26647-C8CA-DB8E-5FB8-A7F8AEB930D1}"/>
                </a:ext>
              </a:extLst>
            </p:cNvPr>
            <p:cNvCxnSpPr/>
            <p:nvPr/>
          </p:nvCxnSpPr>
          <p:spPr>
            <a:xfrm>
              <a:off x="4941285" y="3454101"/>
              <a:ext cx="0" cy="2160000"/>
            </a:xfrm>
            <a:prstGeom prst="line">
              <a:avLst/>
            </a:prstGeom>
            <a:grpFill/>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65A91754-CAB1-FE5A-E74C-E52FE2462B33}"/>
                </a:ext>
              </a:extLst>
            </p:cNvPr>
            <p:cNvCxnSpPr>
              <a:cxnSpLocks/>
            </p:cNvCxnSpPr>
            <p:nvPr/>
          </p:nvCxnSpPr>
          <p:spPr>
            <a:xfrm>
              <a:off x="4041285" y="4534101"/>
              <a:ext cx="900000" cy="0"/>
            </a:xfrm>
            <a:prstGeom prst="line">
              <a:avLst/>
            </a:prstGeom>
            <a:grpFill/>
            <a:ln w="15875">
              <a:solidFill>
                <a:schemeClr val="accent3"/>
              </a:solidFill>
              <a:headEnd type="none"/>
            </a:ln>
          </p:spPr>
          <p:style>
            <a:lnRef idx="1">
              <a:schemeClr val="accent1"/>
            </a:lnRef>
            <a:fillRef idx="0">
              <a:schemeClr val="accent1"/>
            </a:fillRef>
            <a:effectRef idx="0">
              <a:schemeClr val="accent1"/>
            </a:effectRef>
            <a:fontRef idx="minor">
              <a:schemeClr val="tx1"/>
            </a:fontRef>
          </p:style>
        </p:cxnSp>
      </p:grpSp>
      <p:sp>
        <p:nvSpPr>
          <p:cNvPr id="27" name="矩形: 剪去对角 26">
            <a:extLst>
              <a:ext uri="{FF2B5EF4-FFF2-40B4-BE49-F238E27FC236}">
                <a16:creationId xmlns:a16="http://schemas.microsoft.com/office/drawing/2014/main" id="{3AA4EAB3-9670-8BF0-A2FF-25CA09B91A3C}"/>
              </a:ext>
            </a:extLst>
          </p:cNvPr>
          <p:cNvSpPr/>
          <p:nvPr/>
        </p:nvSpPr>
        <p:spPr>
          <a:xfrm flipH="1">
            <a:off x="2276239" y="3934530"/>
            <a:ext cx="252095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1">
                    <a:lumMod val="20000"/>
                    <a:lumOff val="80000"/>
                  </a:schemeClr>
                </a:solidFill>
                <a:latin typeface="等线" panose="02010600030101010101" pitchFamily="2" charset="-122"/>
                <a:ea typeface="等线" panose="02010600030101010101" pitchFamily="2" charset="-122"/>
              </a:rPr>
              <a:t>函数</a:t>
            </a:r>
          </a:p>
        </p:txBody>
      </p:sp>
      <p:grpSp>
        <p:nvGrpSpPr>
          <p:cNvPr id="33" name="组合 32">
            <a:extLst>
              <a:ext uri="{FF2B5EF4-FFF2-40B4-BE49-F238E27FC236}">
                <a16:creationId xmlns:a16="http://schemas.microsoft.com/office/drawing/2014/main" id="{9A481F75-7ABB-6555-5B72-305BA59CBB7F}"/>
              </a:ext>
            </a:extLst>
          </p:cNvPr>
          <p:cNvGrpSpPr/>
          <p:nvPr/>
        </p:nvGrpSpPr>
        <p:grpSpPr>
          <a:xfrm>
            <a:off x="1808239" y="1874001"/>
            <a:ext cx="468000" cy="2340000"/>
            <a:chOff x="1808239" y="1874001"/>
            <a:chExt cx="468000" cy="2340000"/>
          </a:xfrm>
        </p:grpSpPr>
        <p:cxnSp>
          <p:nvCxnSpPr>
            <p:cNvPr id="28" name="直接连接符 27">
              <a:extLst>
                <a:ext uri="{FF2B5EF4-FFF2-40B4-BE49-F238E27FC236}">
                  <a16:creationId xmlns:a16="http://schemas.microsoft.com/office/drawing/2014/main" id="{F4DB9FB5-2CF8-5A35-73C6-2B9778668502}"/>
                </a:ext>
              </a:extLst>
            </p:cNvPr>
            <p:cNvCxnSpPr>
              <a:cxnSpLocks/>
            </p:cNvCxnSpPr>
            <p:nvPr/>
          </p:nvCxnSpPr>
          <p:spPr>
            <a:xfrm>
              <a:off x="2096239" y="4207858"/>
              <a:ext cx="180000" cy="0"/>
            </a:xfrm>
            <a:prstGeom prst="line">
              <a:avLst/>
            </a:prstGeom>
            <a:ln w="15875">
              <a:solidFill>
                <a:schemeClr val="bg1"/>
              </a:solidFill>
              <a:headEnd type="none"/>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CAC05D5-5FC5-E4A4-336C-6A3DE1C95847}"/>
                </a:ext>
              </a:extLst>
            </p:cNvPr>
            <p:cNvCxnSpPr>
              <a:cxnSpLocks/>
            </p:cNvCxnSpPr>
            <p:nvPr/>
          </p:nvCxnSpPr>
          <p:spPr>
            <a:xfrm>
              <a:off x="2096239" y="1882492"/>
              <a:ext cx="180000" cy="0"/>
            </a:xfrm>
            <a:prstGeom prst="line">
              <a:avLst/>
            </a:prstGeom>
            <a:ln w="15875">
              <a:solidFill>
                <a:schemeClr val="bg1"/>
              </a:solidFill>
              <a:head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BB128AB-529E-379E-BD9C-F22237EA2915}"/>
                </a:ext>
              </a:extLst>
            </p:cNvPr>
            <p:cNvCxnSpPr>
              <a:cxnSpLocks/>
            </p:cNvCxnSpPr>
            <p:nvPr/>
          </p:nvCxnSpPr>
          <p:spPr>
            <a:xfrm>
              <a:off x="2096239" y="1874001"/>
              <a:ext cx="0" cy="23400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CA841ED-029D-B61D-B919-B108A718B621}"/>
                </a:ext>
              </a:extLst>
            </p:cNvPr>
            <p:cNvCxnSpPr>
              <a:cxnSpLocks/>
            </p:cNvCxnSpPr>
            <p:nvPr/>
          </p:nvCxnSpPr>
          <p:spPr>
            <a:xfrm>
              <a:off x="1808239" y="3046521"/>
              <a:ext cx="288000" cy="0"/>
            </a:xfrm>
            <a:prstGeom prst="line">
              <a:avLst/>
            </a:prstGeom>
            <a:ln w="15875">
              <a:solidFill>
                <a:schemeClr val="bg1"/>
              </a:solidFill>
              <a:headEnd type="none"/>
            </a:ln>
          </p:spPr>
          <p:style>
            <a:lnRef idx="1">
              <a:schemeClr val="accent1"/>
            </a:lnRef>
            <a:fillRef idx="0">
              <a:schemeClr val="accent1"/>
            </a:fillRef>
            <a:effectRef idx="0">
              <a:schemeClr val="accent1"/>
            </a:effectRef>
            <a:fontRef idx="minor">
              <a:schemeClr val="tx1"/>
            </a:fontRef>
          </p:style>
        </p:cxnSp>
      </p:grpSp>
      <p:sp>
        <p:nvSpPr>
          <p:cNvPr id="32" name="矩形: 剪去对角 31">
            <a:extLst>
              <a:ext uri="{FF2B5EF4-FFF2-40B4-BE49-F238E27FC236}">
                <a16:creationId xmlns:a16="http://schemas.microsoft.com/office/drawing/2014/main" id="{A2446A8F-E656-6E15-763E-16B1E565273F}"/>
              </a:ext>
            </a:extLst>
          </p:cNvPr>
          <p:cNvSpPr/>
          <p:nvPr/>
        </p:nvSpPr>
        <p:spPr>
          <a:xfrm rot="16200000" flipH="1">
            <a:off x="435525" y="2776521"/>
            <a:ext cx="2205811" cy="540000"/>
          </a:xfrm>
          <a:prstGeom prst="snip2Diag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spAutoFit/>
          </a:bodyPr>
          <a:lstStyle/>
          <a:p>
            <a:pPr algn="ctr"/>
            <a:r>
              <a:rPr lang="zh-CN" altLang="en-US">
                <a:solidFill>
                  <a:schemeClr val="bg1"/>
                </a:solidFill>
                <a:latin typeface="等线" panose="02010600030101010101" pitchFamily="2" charset="-122"/>
                <a:ea typeface="等线" panose="02010600030101010101" pitchFamily="2" charset="-122"/>
              </a:rPr>
              <a:t>简单程序的结构</a:t>
            </a:r>
          </a:p>
        </p:txBody>
      </p:sp>
    </p:spTree>
    <p:extLst>
      <p:ext uri="{BB962C8B-B14F-4D97-AF65-F5344CB8AC3E}">
        <p14:creationId xmlns:p14="http://schemas.microsoft.com/office/powerpoint/2010/main" val="378609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7463FD6-15AA-F0FC-E058-6959A3FEBBFF}"/>
              </a:ext>
            </a:extLst>
          </p:cNvPr>
          <p:cNvSpPr/>
          <p:nvPr/>
        </p:nvSpPr>
        <p:spPr>
          <a:xfrm>
            <a:off x="3527553" y="2125181"/>
            <a:ext cx="5810709" cy="3477875"/>
          </a:xfrm>
          <a:prstGeom prst="rect">
            <a:avLst/>
          </a:prstGeom>
          <a:solidFill>
            <a:schemeClr val="bg1"/>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altLang="zh-CN" sz="2400">
                <a:solidFill>
                  <a:schemeClr val="accent5">
                    <a:lumMod val="75000"/>
                  </a:schemeClr>
                </a:solidFill>
                <a:latin typeface="等线" panose="02010600030101010101" pitchFamily="2" charset="-122"/>
                <a:ea typeface="等线" panose="02010600030101010101" pitchFamily="2" charset="-122"/>
              </a:rPr>
              <a:t>#include &lt;stdio.h&gt;</a:t>
            </a:r>
          </a:p>
          <a:p>
            <a:endParaRPr lang="en-US" altLang="zh-CN" sz="2400">
              <a:solidFill>
                <a:schemeClr val="tx1"/>
              </a:solidFill>
              <a:latin typeface="等线" panose="02010600030101010101" pitchFamily="2" charset="-122"/>
              <a:ea typeface="等线" panose="02010600030101010101" pitchFamily="2" charset="-122"/>
            </a:endParaRPr>
          </a:p>
          <a:p>
            <a:r>
              <a:rPr lang="en-US" altLang="zh-CN" sz="2400" b="1">
                <a:solidFill>
                  <a:schemeClr val="tx1"/>
                </a:solidFill>
                <a:latin typeface="等线" panose="02010600030101010101" pitchFamily="2" charset="-122"/>
                <a:ea typeface="等线" panose="02010600030101010101" pitchFamily="2" charset="-122"/>
              </a:rPr>
              <a:t>int</a:t>
            </a:r>
            <a:r>
              <a:rPr lang="en-US" altLang="zh-CN" sz="2400">
                <a:solidFill>
                  <a:schemeClr val="tx1"/>
                </a:solidFill>
                <a:latin typeface="等线" panose="02010600030101010101" pitchFamily="2" charset="-122"/>
                <a:ea typeface="等线" panose="02010600030101010101" pitchFamily="2" charset="-122"/>
              </a:rPr>
              <a:t> main</a:t>
            </a:r>
            <a:r>
              <a:rPr lang="en-US" altLang="zh-CN" sz="2400">
                <a:solidFill>
                  <a:srgbClr val="FF0000"/>
                </a:solidFill>
                <a:latin typeface="等线" panose="02010600030101010101" pitchFamily="2" charset="-122"/>
                <a:ea typeface="等线" panose="02010600030101010101" pitchFamily="2" charset="-122"/>
              </a:rPr>
              <a:t>()</a:t>
            </a:r>
          </a:p>
          <a:p>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rgbClr val="FF0000"/>
                </a:solidFill>
                <a:latin typeface="等线" panose="02010600030101010101" pitchFamily="2" charset="-122"/>
                <a:ea typeface="等线" panose="02010600030101010101" pitchFamily="2" charset="-122"/>
              </a:rPr>
              <a:t>	</a:t>
            </a:r>
            <a:r>
              <a:rPr lang="en-US" altLang="zh-CN" sz="2400">
                <a:solidFill>
                  <a:schemeClr val="bg1">
                    <a:lumMod val="65000"/>
                  </a:schemeClr>
                </a:solidFill>
                <a:latin typeface="等线" panose="02010600030101010101" pitchFamily="2" charset="-122"/>
                <a:ea typeface="等线" panose="02010600030101010101" pitchFamily="2" charset="-122"/>
              </a:rPr>
              <a:t>/*</a:t>
            </a:r>
            <a:r>
              <a:rPr lang="zh-CN" altLang="en-US" sz="2400">
                <a:solidFill>
                  <a:schemeClr val="bg1">
                    <a:lumMod val="65000"/>
                  </a:schemeClr>
                </a:solidFill>
                <a:latin typeface="等线" panose="02010600030101010101" pitchFamily="2" charset="-122"/>
                <a:ea typeface="等线" panose="02010600030101010101" pitchFamily="2" charset="-122"/>
              </a:rPr>
              <a:t>第一个程序*</a:t>
            </a:r>
            <a:r>
              <a:rPr lang="en-US" altLang="zh-CN" sz="2400">
                <a:solidFill>
                  <a:schemeClr val="bg1">
                    <a:lumMod val="65000"/>
                  </a:schemeClr>
                </a:solidFill>
                <a:latin typeface="等线" panose="02010600030101010101" pitchFamily="2" charset="-122"/>
                <a:ea typeface="等线" panose="02010600030101010101" pitchFamily="2" charset="-122"/>
              </a:rPr>
              <a:t>/</a:t>
            </a:r>
          </a:p>
          <a:p>
            <a:pPr defTabSz="288000"/>
            <a:r>
              <a:rPr lang="en-US" altLang="zh-CN" sz="2400">
                <a:solidFill>
                  <a:schemeClr val="tx1"/>
                </a:solidFill>
                <a:latin typeface="等线" panose="02010600030101010101" pitchFamily="2" charset="-122"/>
                <a:ea typeface="等线" panose="02010600030101010101" pitchFamily="2" charset="-122"/>
              </a:rPr>
              <a:t>	printf</a:t>
            </a:r>
            <a:r>
              <a:rPr lang="en-US" altLang="zh-CN" sz="2400">
                <a:solidFill>
                  <a:srgbClr val="FF0000"/>
                </a:solidFill>
                <a:latin typeface="等线" panose="02010600030101010101" pitchFamily="2" charset="-122"/>
                <a:ea typeface="等线" panose="02010600030101010101" pitchFamily="2" charset="-122"/>
              </a:rPr>
              <a:t>(</a:t>
            </a:r>
            <a:r>
              <a:rPr lang="en-US" altLang="zh-CN" sz="2400">
                <a:solidFill>
                  <a:schemeClr val="accent1"/>
                </a:solidFill>
                <a:latin typeface="等线" panose="02010600030101010101" pitchFamily="2" charset="-122"/>
                <a:ea typeface="等线" panose="02010600030101010101" pitchFamily="2" charset="-122"/>
              </a:rPr>
              <a:t>“Hello World!\n”</a:t>
            </a:r>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chemeClr val="tx1"/>
                </a:solidFill>
                <a:latin typeface="等线" panose="02010600030101010101" pitchFamily="2" charset="-122"/>
                <a:ea typeface="等线" panose="02010600030101010101" pitchFamily="2" charset="-122"/>
              </a:rPr>
              <a:t>	</a:t>
            </a:r>
            <a:r>
              <a:rPr lang="en-US" altLang="zh-CN" sz="2400" b="1">
                <a:solidFill>
                  <a:schemeClr val="tx1"/>
                </a:solidFill>
                <a:latin typeface="等线" panose="02010600030101010101" pitchFamily="2" charset="-122"/>
                <a:ea typeface="等线" panose="02010600030101010101" pitchFamily="2" charset="-122"/>
              </a:rPr>
              <a:t>return</a:t>
            </a:r>
            <a:r>
              <a:rPr lang="en-US" altLang="zh-CN" sz="2400">
                <a:solidFill>
                  <a:schemeClr val="tx1"/>
                </a:solidFill>
                <a:latin typeface="等线" panose="02010600030101010101" pitchFamily="2" charset="-122"/>
                <a:ea typeface="等线" panose="02010600030101010101" pitchFamily="2" charset="-122"/>
              </a:rPr>
              <a:t> 0</a:t>
            </a:r>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rgbClr val="FF0000"/>
                </a:solidFill>
                <a:latin typeface="等线" panose="02010600030101010101" pitchFamily="2" charset="-122"/>
                <a:ea typeface="等线" panose="02010600030101010101" pitchFamily="2" charset="-122"/>
              </a:rPr>
              <a:t>}</a:t>
            </a:r>
          </a:p>
          <a:p>
            <a:pPr defTabSz="288000"/>
            <a:endParaRPr lang="en-US" altLang="zh-CN" sz="1600">
              <a:solidFill>
                <a:schemeClr val="tx1"/>
              </a:solidFill>
              <a:latin typeface="等线" panose="02010600030101010101" pitchFamily="2" charset="-122"/>
              <a:ea typeface="等线" panose="02010600030101010101" pitchFamily="2" charset="-122"/>
            </a:endParaRPr>
          </a:p>
          <a:p>
            <a:pPr algn="ctr"/>
            <a:endParaRPr lang="zh-CN" altLang="en-US" sz="1200">
              <a:solidFill>
                <a:schemeClr val="tx1"/>
              </a:solidFill>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6BFAD39B-72FB-F575-DBE4-21FEE50971D8}"/>
              </a:ext>
            </a:extLst>
          </p:cNvPr>
          <p:cNvSpPr/>
          <p:nvPr/>
        </p:nvSpPr>
        <p:spPr>
          <a:xfrm>
            <a:off x="4820469" y="1845802"/>
            <a:ext cx="4517794" cy="281743"/>
          </a:xfrm>
          <a:prstGeom prst="rect">
            <a:avLst/>
          </a:prstGeom>
          <a:solidFill>
            <a:schemeClr val="accent3">
              <a:lumMod val="40000"/>
              <a:lumOff val="60000"/>
            </a:schemeClr>
          </a:solidFill>
          <a:ln w="952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endParaRPr lang="zh-CN" altLang="en-US" sz="1200">
              <a:solidFill>
                <a:schemeClr val="tx1"/>
              </a:solidFill>
            </a:endParaRPr>
          </a:p>
        </p:txBody>
      </p:sp>
      <p:sp>
        <p:nvSpPr>
          <p:cNvPr id="4" name="矩形 3">
            <a:extLst>
              <a:ext uri="{FF2B5EF4-FFF2-40B4-BE49-F238E27FC236}">
                <a16:creationId xmlns:a16="http://schemas.microsoft.com/office/drawing/2014/main" id="{910A45F2-13F1-0955-1506-47FB50E9AF8F}"/>
              </a:ext>
            </a:extLst>
          </p:cNvPr>
          <p:cNvSpPr/>
          <p:nvPr/>
        </p:nvSpPr>
        <p:spPr>
          <a:xfrm>
            <a:off x="3527553" y="2125181"/>
            <a:ext cx="5810709" cy="3477875"/>
          </a:xfrm>
          <a:prstGeom prst="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altLang="zh-CN" sz="2400">
                <a:solidFill>
                  <a:schemeClr val="accent5">
                    <a:lumMod val="75000"/>
                  </a:schemeClr>
                </a:solidFill>
                <a:latin typeface="等线" panose="02010600030101010101" pitchFamily="2" charset="-122"/>
                <a:ea typeface="等线" panose="02010600030101010101" pitchFamily="2" charset="-122"/>
              </a:rPr>
              <a:t>#include &lt;stdio.h&gt;</a:t>
            </a:r>
          </a:p>
          <a:p>
            <a:endParaRPr lang="en-US" altLang="zh-CN" sz="2400">
              <a:solidFill>
                <a:schemeClr val="tx1"/>
              </a:solidFill>
              <a:latin typeface="等线" panose="02010600030101010101" pitchFamily="2" charset="-122"/>
              <a:ea typeface="等线" panose="02010600030101010101" pitchFamily="2" charset="-122"/>
            </a:endParaRPr>
          </a:p>
          <a:p>
            <a:r>
              <a:rPr lang="en-US" altLang="zh-CN" sz="2400" b="1">
                <a:solidFill>
                  <a:schemeClr val="tx1"/>
                </a:solidFill>
                <a:latin typeface="等线" panose="02010600030101010101" pitchFamily="2" charset="-122"/>
                <a:ea typeface="等线" panose="02010600030101010101" pitchFamily="2" charset="-122"/>
              </a:rPr>
              <a:t>int</a:t>
            </a:r>
            <a:r>
              <a:rPr lang="en-US" altLang="zh-CN" sz="2400">
                <a:solidFill>
                  <a:schemeClr val="tx1"/>
                </a:solidFill>
                <a:latin typeface="等线" panose="02010600030101010101" pitchFamily="2" charset="-122"/>
                <a:ea typeface="等线" panose="02010600030101010101" pitchFamily="2" charset="-122"/>
              </a:rPr>
              <a:t> main</a:t>
            </a:r>
            <a:r>
              <a:rPr lang="en-US" altLang="zh-CN" sz="2400">
                <a:solidFill>
                  <a:srgbClr val="FF0000"/>
                </a:solidFill>
                <a:latin typeface="等线" panose="02010600030101010101" pitchFamily="2" charset="-122"/>
                <a:ea typeface="等线" panose="02010600030101010101" pitchFamily="2" charset="-122"/>
              </a:rPr>
              <a:t>()</a:t>
            </a:r>
          </a:p>
          <a:p>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rgbClr val="FF0000"/>
                </a:solidFill>
                <a:latin typeface="等线" panose="02010600030101010101" pitchFamily="2" charset="-122"/>
                <a:ea typeface="等线" panose="02010600030101010101" pitchFamily="2" charset="-122"/>
              </a:rPr>
              <a:t>	</a:t>
            </a:r>
            <a:r>
              <a:rPr lang="en-US" altLang="zh-CN" sz="2400">
                <a:solidFill>
                  <a:schemeClr val="bg1">
                    <a:lumMod val="65000"/>
                  </a:schemeClr>
                </a:solidFill>
                <a:latin typeface="等线" panose="02010600030101010101" pitchFamily="2" charset="-122"/>
                <a:ea typeface="等线" panose="02010600030101010101" pitchFamily="2" charset="-122"/>
              </a:rPr>
              <a:t>/*</a:t>
            </a:r>
            <a:r>
              <a:rPr lang="zh-CN" altLang="en-US" sz="2400">
                <a:solidFill>
                  <a:schemeClr val="bg1">
                    <a:lumMod val="65000"/>
                  </a:schemeClr>
                </a:solidFill>
                <a:latin typeface="等线" panose="02010600030101010101" pitchFamily="2" charset="-122"/>
                <a:ea typeface="等线" panose="02010600030101010101" pitchFamily="2" charset="-122"/>
              </a:rPr>
              <a:t>第一个程序*</a:t>
            </a:r>
            <a:r>
              <a:rPr lang="en-US" altLang="zh-CN" sz="2400">
                <a:solidFill>
                  <a:schemeClr val="bg1">
                    <a:lumMod val="65000"/>
                  </a:schemeClr>
                </a:solidFill>
                <a:latin typeface="等线" panose="02010600030101010101" pitchFamily="2" charset="-122"/>
                <a:ea typeface="等线" panose="02010600030101010101" pitchFamily="2" charset="-122"/>
              </a:rPr>
              <a:t>/</a:t>
            </a:r>
          </a:p>
          <a:p>
            <a:pPr defTabSz="288000"/>
            <a:r>
              <a:rPr lang="en-US" altLang="zh-CN" sz="2400">
                <a:solidFill>
                  <a:schemeClr val="tx1"/>
                </a:solidFill>
                <a:latin typeface="等线" panose="02010600030101010101" pitchFamily="2" charset="-122"/>
                <a:ea typeface="等线" panose="02010600030101010101" pitchFamily="2" charset="-122"/>
              </a:rPr>
              <a:t>	printf</a:t>
            </a:r>
            <a:r>
              <a:rPr lang="en-US" altLang="zh-CN" sz="2400">
                <a:solidFill>
                  <a:srgbClr val="FF0000"/>
                </a:solidFill>
                <a:latin typeface="等线" panose="02010600030101010101" pitchFamily="2" charset="-122"/>
                <a:ea typeface="等线" panose="02010600030101010101" pitchFamily="2" charset="-122"/>
              </a:rPr>
              <a:t>(</a:t>
            </a:r>
            <a:r>
              <a:rPr lang="en-US" altLang="zh-CN" sz="2400">
                <a:solidFill>
                  <a:schemeClr val="accent1"/>
                </a:solidFill>
                <a:latin typeface="等线" panose="02010600030101010101" pitchFamily="2" charset="-122"/>
                <a:ea typeface="等线" panose="02010600030101010101" pitchFamily="2" charset="-122"/>
              </a:rPr>
              <a:t>“Hello World!\n”</a:t>
            </a:r>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chemeClr val="tx1"/>
                </a:solidFill>
                <a:latin typeface="等线" panose="02010600030101010101" pitchFamily="2" charset="-122"/>
                <a:ea typeface="等线" panose="02010600030101010101" pitchFamily="2" charset="-122"/>
              </a:rPr>
              <a:t>	</a:t>
            </a:r>
            <a:r>
              <a:rPr lang="en-US" altLang="zh-CN" sz="2400" b="1">
                <a:solidFill>
                  <a:schemeClr val="tx1"/>
                </a:solidFill>
                <a:latin typeface="等线" panose="02010600030101010101" pitchFamily="2" charset="-122"/>
                <a:ea typeface="等线" panose="02010600030101010101" pitchFamily="2" charset="-122"/>
              </a:rPr>
              <a:t>return</a:t>
            </a:r>
            <a:r>
              <a:rPr lang="en-US" altLang="zh-CN" sz="2400">
                <a:solidFill>
                  <a:schemeClr val="tx1"/>
                </a:solidFill>
                <a:latin typeface="等线" panose="02010600030101010101" pitchFamily="2" charset="-122"/>
                <a:ea typeface="等线" panose="02010600030101010101" pitchFamily="2" charset="-122"/>
              </a:rPr>
              <a:t> 0</a:t>
            </a:r>
            <a:r>
              <a:rPr lang="en-US" altLang="zh-CN" sz="2400">
                <a:solidFill>
                  <a:srgbClr val="FF0000"/>
                </a:solidFill>
                <a:latin typeface="等线" panose="02010600030101010101" pitchFamily="2" charset="-122"/>
                <a:ea typeface="等线" panose="02010600030101010101" pitchFamily="2" charset="-122"/>
              </a:rPr>
              <a:t>;</a:t>
            </a:r>
          </a:p>
          <a:p>
            <a:pPr defTabSz="288000"/>
            <a:r>
              <a:rPr lang="en-US" altLang="zh-CN" sz="2400">
                <a:solidFill>
                  <a:srgbClr val="FF0000"/>
                </a:solidFill>
                <a:latin typeface="等线" panose="02010600030101010101" pitchFamily="2" charset="-122"/>
                <a:ea typeface="等线" panose="02010600030101010101" pitchFamily="2" charset="-122"/>
              </a:rPr>
              <a:t>}</a:t>
            </a:r>
          </a:p>
          <a:p>
            <a:pPr defTabSz="288000"/>
            <a:endParaRPr lang="en-US" altLang="zh-CN" sz="1600">
              <a:solidFill>
                <a:schemeClr val="tx1"/>
              </a:solidFill>
              <a:latin typeface="等线" panose="02010600030101010101" pitchFamily="2" charset="-122"/>
              <a:ea typeface="等线" panose="02010600030101010101" pitchFamily="2" charset="-122"/>
            </a:endParaRPr>
          </a:p>
          <a:p>
            <a:pPr algn="ctr"/>
            <a:endParaRPr lang="zh-CN" altLang="en-US" sz="1200">
              <a:solidFill>
                <a:schemeClr val="tx1"/>
              </a:solidFill>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18F9BEBC-8773-4A72-9B15-B74162F5FA2F}"/>
              </a:ext>
            </a:extLst>
          </p:cNvPr>
          <p:cNvSpPr/>
          <p:nvPr/>
        </p:nvSpPr>
        <p:spPr>
          <a:xfrm>
            <a:off x="3527554" y="2127545"/>
            <a:ext cx="5810709" cy="3477875"/>
          </a:xfrm>
          <a:prstGeom prst="rect">
            <a:avLst/>
          </a:prstGeom>
          <a:solidFill>
            <a:schemeClr val="accent3">
              <a:lumMod val="20000"/>
              <a:lumOff val="8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altLang="zh-CN" sz="2400" dirty="0">
                <a:solidFill>
                  <a:schemeClr val="accent5">
                    <a:lumMod val="75000"/>
                  </a:schemeClr>
                </a:solidFill>
                <a:latin typeface="等线" panose="02010600030101010101" pitchFamily="2" charset="-122"/>
                <a:ea typeface="等线" panose="02010600030101010101" pitchFamily="2" charset="-122"/>
              </a:rPr>
              <a:t>#include &lt;</a:t>
            </a:r>
            <a:r>
              <a:rPr lang="en-US" altLang="zh-CN" sz="2400" dirty="0" err="1">
                <a:solidFill>
                  <a:schemeClr val="accent5">
                    <a:lumMod val="75000"/>
                  </a:schemeClr>
                </a:solidFill>
                <a:latin typeface="等线" panose="02010600030101010101" pitchFamily="2" charset="-122"/>
                <a:ea typeface="等线" panose="02010600030101010101" pitchFamily="2" charset="-122"/>
              </a:rPr>
              <a:t>stdio.h</a:t>
            </a:r>
            <a:r>
              <a:rPr lang="en-US" altLang="zh-CN" sz="2400" dirty="0">
                <a:solidFill>
                  <a:schemeClr val="accent5">
                    <a:lumMod val="75000"/>
                  </a:schemeClr>
                </a:solidFill>
                <a:latin typeface="等线" panose="02010600030101010101" pitchFamily="2" charset="-122"/>
                <a:ea typeface="等线" panose="02010600030101010101" pitchFamily="2" charset="-122"/>
              </a:rPr>
              <a:t>&gt;</a:t>
            </a:r>
          </a:p>
          <a:p>
            <a:r>
              <a:rPr lang="en-US" altLang="zh-CN" sz="2400" dirty="0">
                <a:solidFill>
                  <a:schemeClr val="bg1">
                    <a:lumMod val="65000"/>
                  </a:schemeClr>
                </a:solidFill>
                <a:latin typeface="等线" panose="02010600030101010101" pitchFamily="2" charset="-122"/>
                <a:ea typeface="等线" panose="02010600030101010101" pitchFamily="2" charset="-122"/>
              </a:rPr>
              <a:t>//</a:t>
            </a:r>
            <a:r>
              <a:rPr lang="zh-CN" altLang="en-US" sz="2400" dirty="0">
                <a:solidFill>
                  <a:schemeClr val="bg1">
                    <a:lumMod val="65000"/>
                  </a:schemeClr>
                </a:solidFill>
                <a:latin typeface="等线" panose="02010600030101010101" pitchFamily="2" charset="-122"/>
                <a:ea typeface="等线" panose="02010600030101010101" pitchFamily="2" charset="-122"/>
              </a:rPr>
              <a:t>检查下面这段代码，找出其中的错误</a:t>
            </a:r>
            <a:endParaRPr lang="en-US" altLang="zh-CN" sz="2400" dirty="0">
              <a:solidFill>
                <a:schemeClr val="bg1">
                  <a:lumMod val="65000"/>
                </a:schemeClr>
              </a:solidFill>
              <a:latin typeface="等线" panose="02010600030101010101" pitchFamily="2" charset="-122"/>
              <a:ea typeface="等线" panose="02010600030101010101" pitchFamily="2" charset="-122"/>
            </a:endParaRPr>
          </a:p>
          <a:p>
            <a:r>
              <a:rPr lang="en-US" altLang="zh-CN" sz="2400" b="1" dirty="0">
                <a:solidFill>
                  <a:schemeClr val="tx1"/>
                </a:solidFill>
                <a:latin typeface="等线" panose="02010600030101010101" pitchFamily="2" charset="-122"/>
                <a:ea typeface="等线" panose="02010600030101010101" pitchFamily="2" charset="-122"/>
              </a:rPr>
              <a:t>void</a:t>
            </a:r>
            <a:r>
              <a:rPr lang="en-US" altLang="zh-CN" sz="2400" dirty="0">
                <a:solidFill>
                  <a:schemeClr val="tx1"/>
                </a:solidFill>
                <a:latin typeface="等线" panose="02010600030101010101" pitchFamily="2" charset="-122"/>
                <a:ea typeface="等线" panose="02010600030101010101" pitchFamily="2" charset="-122"/>
              </a:rPr>
              <a:t> main</a:t>
            </a:r>
            <a:r>
              <a:rPr lang="en-US" altLang="zh-CN" sz="2400" dirty="0">
                <a:solidFill>
                  <a:srgbClr val="FF0000"/>
                </a:solidFill>
                <a:latin typeface="等线" panose="02010600030101010101" pitchFamily="2" charset="-122"/>
                <a:ea typeface="等线" panose="02010600030101010101" pitchFamily="2" charset="-122"/>
              </a:rPr>
              <a:t>(</a:t>
            </a:r>
            <a:r>
              <a:rPr lang="en-US" altLang="zh-CN" sz="2400" dirty="0">
                <a:solidFill>
                  <a:schemeClr val="accent3"/>
                </a:solidFill>
                <a:latin typeface="等线" panose="02010600030101010101" pitchFamily="2" charset="-122"/>
                <a:ea typeface="等线" panose="02010600030101010101" pitchFamily="2" charset="-122"/>
              </a:rPr>
              <a:t>void</a:t>
            </a:r>
            <a:r>
              <a:rPr lang="en-US" altLang="zh-CN" sz="2400" dirty="0">
                <a:solidFill>
                  <a:srgbClr val="FF0000"/>
                </a:solidFill>
                <a:latin typeface="等线" panose="02010600030101010101" pitchFamily="2" charset="-122"/>
                <a:ea typeface="等线" panose="02010600030101010101" pitchFamily="2" charset="-122"/>
              </a:rPr>
              <a:t>)</a:t>
            </a:r>
          </a:p>
          <a:p>
            <a:r>
              <a:rPr lang="en-US" altLang="zh-CN" sz="2400" dirty="0">
                <a:solidFill>
                  <a:srgbClr val="FF0000"/>
                </a:solidFill>
                <a:latin typeface="等线" panose="02010600030101010101" pitchFamily="2" charset="-122"/>
                <a:ea typeface="等线" panose="02010600030101010101" pitchFamily="2" charset="-122"/>
              </a:rPr>
              <a:t>{</a:t>
            </a:r>
          </a:p>
          <a:p>
            <a:pPr defTabSz="288000"/>
            <a:r>
              <a:rPr lang="en-US" altLang="zh-CN" sz="2400" dirty="0">
                <a:solidFill>
                  <a:srgbClr val="FF0000"/>
                </a:solidFill>
                <a:latin typeface="等线" panose="02010600030101010101" pitchFamily="2" charset="-122"/>
                <a:ea typeface="等线" panose="02010600030101010101" pitchFamily="2" charset="-122"/>
              </a:rPr>
              <a:t>	</a:t>
            </a:r>
            <a:r>
              <a:rPr lang="en-US" altLang="zh-CN" sz="2400" dirty="0">
                <a:solidFill>
                  <a:schemeClr val="bg1">
                    <a:lumMod val="65000"/>
                  </a:schemeClr>
                </a:solidFill>
                <a:latin typeface="等线" panose="02010600030101010101" pitchFamily="2" charset="-122"/>
                <a:ea typeface="等线" panose="02010600030101010101" pitchFamily="2" charset="-122"/>
              </a:rPr>
              <a:t>/*</a:t>
            </a:r>
          </a:p>
          <a:p>
            <a:pPr defTabSz="288000"/>
            <a:r>
              <a:rPr lang="en-US" altLang="zh-CN" sz="2400" dirty="0">
                <a:solidFill>
                  <a:schemeClr val="bg1">
                    <a:lumMod val="65000"/>
                  </a:schemeClr>
                </a:solidFill>
                <a:latin typeface="等线" panose="02010600030101010101" pitchFamily="2" charset="-122"/>
                <a:ea typeface="等线" panose="02010600030101010101" pitchFamily="2" charset="-122"/>
              </a:rPr>
              <a:t>	</a:t>
            </a:r>
            <a:r>
              <a:rPr lang="zh-CN" altLang="en-US" sz="2400" dirty="0">
                <a:solidFill>
                  <a:schemeClr val="bg1">
                    <a:lumMod val="65000"/>
                  </a:schemeClr>
                </a:solidFill>
                <a:latin typeface="等线" panose="02010600030101010101" pitchFamily="2" charset="-122"/>
                <a:ea typeface="等线" panose="02010600030101010101" pitchFamily="2" charset="-122"/>
              </a:rPr>
              <a:t>这是一个注释</a:t>
            </a:r>
            <a:r>
              <a:rPr lang="en-US" altLang="zh-CN" sz="2400" dirty="0">
                <a:solidFill>
                  <a:schemeClr val="bg1">
                    <a:lumMod val="65000"/>
                  </a:schemeClr>
                </a:solidFill>
                <a:latin typeface="等线" panose="02010600030101010101" pitchFamily="2" charset="-122"/>
                <a:ea typeface="等线" panose="02010600030101010101" pitchFamily="2" charset="-122"/>
              </a:rPr>
              <a:t>*/</a:t>
            </a:r>
          </a:p>
          <a:p>
            <a:pPr defTabSz="288000"/>
            <a:r>
              <a:rPr lang="en-US" altLang="zh-CN" sz="2400" dirty="0">
                <a:solidFill>
                  <a:schemeClr val="tx1"/>
                </a:solidFill>
                <a:latin typeface="等线" panose="02010600030101010101" pitchFamily="2" charset="-122"/>
                <a:ea typeface="等线" panose="02010600030101010101" pitchFamily="2" charset="-122"/>
              </a:rPr>
              <a:t>	</a:t>
            </a:r>
            <a:r>
              <a:rPr lang="en-US" altLang="zh-CN" sz="2400" dirty="0" err="1">
                <a:solidFill>
                  <a:schemeClr val="tx1"/>
                </a:solidFill>
                <a:latin typeface="等线" panose="02010600030101010101" pitchFamily="2" charset="-122"/>
                <a:ea typeface="等线" panose="02010600030101010101" pitchFamily="2" charset="-122"/>
              </a:rPr>
              <a:t>printf</a:t>
            </a:r>
            <a:r>
              <a:rPr lang="zh-CN" altLang="en-US" sz="2400" dirty="0">
                <a:solidFill>
                  <a:srgbClr val="FF0000"/>
                </a:solidFill>
                <a:latin typeface="等线" panose="02010600030101010101" pitchFamily="2" charset="-122"/>
                <a:ea typeface="等线" panose="02010600030101010101" pitchFamily="2" charset="-122"/>
              </a:rPr>
              <a:t>（</a:t>
            </a:r>
            <a:r>
              <a:rPr lang="en-US" altLang="zh-CN" sz="2400" dirty="0">
                <a:solidFill>
                  <a:schemeClr val="accent1"/>
                </a:solidFill>
                <a:latin typeface="等线" panose="02010600030101010101" pitchFamily="2" charset="-122"/>
                <a:ea typeface="等线" panose="02010600030101010101" pitchFamily="2" charset="-122"/>
              </a:rPr>
              <a:t>“Hello world!/n”</a:t>
            </a:r>
            <a:r>
              <a:rPr lang="zh-CN" altLang="en-US" sz="2400" dirty="0">
                <a:solidFill>
                  <a:srgbClr val="FF0000"/>
                </a:solidFill>
                <a:latin typeface="等线" panose="02010600030101010101" pitchFamily="2" charset="-122"/>
                <a:ea typeface="等线" panose="02010600030101010101" pitchFamily="2" charset="-122"/>
              </a:rPr>
              <a:t>）；</a:t>
            </a:r>
            <a:endParaRPr lang="en-US" altLang="zh-CN" sz="2400" dirty="0">
              <a:solidFill>
                <a:srgbClr val="FF0000"/>
              </a:solidFill>
              <a:latin typeface="等线" panose="02010600030101010101" pitchFamily="2" charset="-122"/>
              <a:ea typeface="等线" panose="02010600030101010101" pitchFamily="2" charset="-122"/>
            </a:endParaRPr>
          </a:p>
          <a:p>
            <a:pPr defTabSz="288000"/>
            <a:r>
              <a:rPr lang="en-US" altLang="zh-CN" sz="2400" dirty="0">
                <a:solidFill>
                  <a:srgbClr val="FF0000"/>
                </a:solidFill>
                <a:latin typeface="等线" panose="02010600030101010101" pitchFamily="2" charset="-122"/>
                <a:ea typeface="等线" panose="02010600030101010101" pitchFamily="2" charset="-122"/>
              </a:rPr>
              <a:t>}</a:t>
            </a:r>
          </a:p>
          <a:p>
            <a:pPr defTabSz="288000"/>
            <a:endParaRPr lang="en-US" altLang="zh-CN" sz="1600" dirty="0">
              <a:solidFill>
                <a:schemeClr val="tx1"/>
              </a:solidFill>
              <a:latin typeface="等线" panose="02010600030101010101" pitchFamily="2" charset="-122"/>
              <a:ea typeface="等线" panose="02010600030101010101" pitchFamily="2" charset="-122"/>
            </a:endParaRPr>
          </a:p>
          <a:p>
            <a:pPr algn="ctr"/>
            <a:endParaRPr lang="zh-CN" altLang="en-US" sz="1200" dirty="0">
              <a:solidFill>
                <a:schemeClr val="tx1"/>
              </a:solidFill>
              <a:latin typeface="等线" panose="02010600030101010101" pitchFamily="2" charset="-122"/>
              <a:ea typeface="等线" panose="02010600030101010101" pitchFamily="2" charset="-122"/>
            </a:endParaRPr>
          </a:p>
        </p:txBody>
      </p:sp>
      <p:sp>
        <p:nvSpPr>
          <p:cNvPr id="6" name="矩形 5">
            <a:extLst>
              <a:ext uri="{FF2B5EF4-FFF2-40B4-BE49-F238E27FC236}">
                <a16:creationId xmlns:a16="http://schemas.microsoft.com/office/drawing/2014/main" id="{708434C3-CFB8-0F29-0576-81BD65AD1F95}"/>
              </a:ext>
            </a:extLst>
          </p:cNvPr>
          <p:cNvSpPr/>
          <p:nvPr/>
        </p:nvSpPr>
        <p:spPr>
          <a:xfrm>
            <a:off x="2998885" y="2127545"/>
            <a:ext cx="528670" cy="3231654"/>
          </a:xfrm>
          <a:prstGeom prst="rect">
            <a:avLst/>
          </a:prstGeom>
          <a:solidFill>
            <a:schemeClr val="accent3">
              <a:lumMod val="40000"/>
              <a:lumOff val="60000"/>
            </a:schemeClr>
          </a:solidFill>
          <a:ln w="95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r>
              <a:rPr lang="en-US" altLang="zh-CN" sz="2400">
                <a:solidFill>
                  <a:schemeClr val="tx1"/>
                </a:solidFill>
                <a:latin typeface="等线" panose="02010600030101010101" pitchFamily="2" charset="-122"/>
                <a:ea typeface="等线" panose="02010600030101010101" pitchFamily="2" charset="-122"/>
              </a:rPr>
              <a:t>1</a:t>
            </a:r>
          </a:p>
          <a:p>
            <a:pPr algn="ctr"/>
            <a:r>
              <a:rPr lang="en-US" altLang="zh-CN" sz="2400">
                <a:solidFill>
                  <a:schemeClr val="tx1"/>
                </a:solidFill>
                <a:latin typeface="等线" panose="02010600030101010101" pitchFamily="2" charset="-122"/>
                <a:ea typeface="等线" panose="02010600030101010101" pitchFamily="2" charset="-122"/>
              </a:rPr>
              <a:t>2</a:t>
            </a:r>
          </a:p>
          <a:p>
            <a:pPr algn="ctr"/>
            <a:r>
              <a:rPr lang="en-US" altLang="zh-CN" sz="2400">
                <a:solidFill>
                  <a:schemeClr val="tx1"/>
                </a:solidFill>
                <a:latin typeface="等线" panose="02010600030101010101" pitchFamily="2" charset="-122"/>
                <a:ea typeface="等线" panose="02010600030101010101" pitchFamily="2" charset="-122"/>
              </a:rPr>
              <a:t>3</a:t>
            </a:r>
          </a:p>
          <a:p>
            <a:pPr algn="ctr"/>
            <a:r>
              <a:rPr lang="en-US" altLang="zh-CN" sz="2400">
                <a:solidFill>
                  <a:schemeClr val="tx1"/>
                </a:solidFill>
                <a:latin typeface="等线" panose="02010600030101010101" pitchFamily="2" charset="-122"/>
                <a:ea typeface="等线" panose="02010600030101010101" pitchFamily="2" charset="-122"/>
              </a:rPr>
              <a:t>4</a:t>
            </a:r>
          </a:p>
          <a:p>
            <a:pPr algn="ctr"/>
            <a:r>
              <a:rPr lang="en-US" altLang="zh-CN" sz="2400">
                <a:solidFill>
                  <a:schemeClr val="tx1"/>
                </a:solidFill>
                <a:latin typeface="等线" panose="02010600030101010101" pitchFamily="2" charset="-122"/>
                <a:ea typeface="等线" panose="02010600030101010101" pitchFamily="2" charset="-122"/>
              </a:rPr>
              <a:t>5</a:t>
            </a:r>
          </a:p>
          <a:p>
            <a:pPr algn="ctr"/>
            <a:r>
              <a:rPr lang="en-US" altLang="zh-CN" sz="2400">
                <a:solidFill>
                  <a:schemeClr val="tx1"/>
                </a:solidFill>
                <a:latin typeface="等线" panose="02010600030101010101" pitchFamily="2" charset="-122"/>
                <a:ea typeface="等线" panose="02010600030101010101" pitchFamily="2" charset="-122"/>
              </a:rPr>
              <a:t>6</a:t>
            </a:r>
          </a:p>
          <a:p>
            <a:pPr algn="ctr"/>
            <a:r>
              <a:rPr lang="en-US" altLang="zh-CN" sz="2400">
                <a:solidFill>
                  <a:schemeClr val="tx1"/>
                </a:solidFill>
                <a:latin typeface="等线" panose="02010600030101010101" pitchFamily="2" charset="-122"/>
                <a:ea typeface="等线" panose="02010600030101010101" pitchFamily="2" charset="-122"/>
              </a:rPr>
              <a:t>7</a:t>
            </a:r>
          </a:p>
          <a:p>
            <a:pPr algn="ctr"/>
            <a:r>
              <a:rPr lang="en-US" altLang="zh-CN" sz="2400">
                <a:solidFill>
                  <a:schemeClr val="tx1"/>
                </a:solidFill>
                <a:latin typeface="等线" panose="02010600030101010101" pitchFamily="2" charset="-122"/>
                <a:ea typeface="等线" panose="02010600030101010101" pitchFamily="2" charset="-122"/>
              </a:rPr>
              <a:t>8</a:t>
            </a:r>
          </a:p>
          <a:p>
            <a:pPr algn="ctr"/>
            <a:endParaRPr lang="zh-CN" altLang="en-US" sz="1200">
              <a:solidFill>
                <a:schemeClr val="tx1"/>
              </a:solidFill>
              <a:latin typeface="等线" panose="02010600030101010101" pitchFamily="2" charset="-122"/>
              <a:ea typeface="等线" panose="02010600030101010101" pitchFamily="2" charset="-122"/>
            </a:endParaRPr>
          </a:p>
        </p:txBody>
      </p:sp>
      <p:sp>
        <p:nvSpPr>
          <p:cNvPr id="7" name="矩形 6">
            <a:extLst>
              <a:ext uri="{FF2B5EF4-FFF2-40B4-BE49-F238E27FC236}">
                <a16:creationId xmlns:a16="http://schemas.microsoft.com/office/drawing/2014/main" id="{70B99B35-F6D1-CC7F-75CC-14D2F98D6E3D}"/>
              </a:ext>
            </a:extLst>
          </p:cNvPr>
          <p:cNvSpPr/>
          <p:nvPr/>
        </p:nvSpPr>
        <p:spPr>
          <a:xfrm>
            <a:off x="2995520" y="1828279"/>
            <a:ext cx="735724" cy="318924"/>
          </a:xfrm>
          <a:prstGeom prst="rect">
            <a:avLst/>
          </a:prstGeom>
          <a:solidFill>
            <a:schemeClr val="accent2">
              <a:lumMod val="60000"/>
              <a:lumOff val="40000"/>
            </a:schemeClr>
          </a:solidFill>
          <a:ln w="952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lang="en-US" altLang="zh-CN" sz="1600">
                <a:solidFill>
                  <a:schemeClr val="accent1">
                    <a:lumMod val="50000"/>
                  </a:schemeClr>
                </a:solidFill>
                <a:latin typeface="等线" panose="02010600030101010101" pitchFamily="2" charset="-122"/>
                <a:ea typeface="等线" panose="02010600030101010101" pitchFamily="2" charset="-122"/>
              </a:rPr>
              <a:t>first.</a:t>
            </a:r>
            <a:r>
              <a:rPr lang="en-US" altLang="zh-CN" sz="1600" err="1">
                <a:solidFill>
                  <a:schemeClr val="accent1">
                    <a:lumMod val="50000"/>
                  </a:schemeClr>
                </a:solidFill>
                <a:latin typeface="等线" panose="02010600030101010101" pitchFamily="2" charset="-122"/>
                <a:ea typeface="等线" panose="02010600030101010101" pitchFamily="2" charset="-122"/>
              </a:rPr>
              <a:t>c</a:t>
            </a:r>
            <a:endParaRPr lang="zh-CN" altLang="en-US" sz="1600">
              <a:solidFill>
                <a:schemeClr val="accent1">
                  <a:lumMod val="50000"/>
                </a:schemeClr>
              </a:solidFill>
              <a:latin typeface="等线" panose="02010600030101010101" pitchFamily="2" charset="-122"/>
              <a:ea typeface="等线" panose="02010600030101010101" pitchFamily="2" charset="-122"/>
            </a:endParaRPr>
          </a:p>
        </p:txBody>
      </p:sp>
      <p:sp>
        <p:nvSpPr>
          <p:cNvPr id="8" name="矩形 7">
            <a:extLst>
              <a:ext uri="{FF2B5EF4-FFF2-40B4-BE49-F238E27FC236}">
                <a16:creationId xmlns:a16="http://schemas.microsoft.com/office/drawing/2014/main" id="{11EE32AE-775A-2B1C-1F09-ABCCB690D6B6}"/>
              </a:ext>
            </a:extLst>
          </p:cNvPr>
          <p:cNvSpPr/>
          <p:nvPr/>
        </p:nvSpPr>
        <p:spPr>
          <a:xfrm>
            <a:off x="2995520" y="1828279"/>
            <a:ext cx="735724" cy="318924"/>
          </a:xfrm>
          <a:prstGeom prst="rect">
            <a:avLst/>
          </a:prstGeom>
          <a:solidFill>
            <a:schemeClr val="accent3">
              <a:lumMod val="40000"/>
              <a:lumOff val="60000"/>
            </a:schemeClr>
          </a:solidFill>
          <a:ln w="952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lang="en-US" altLang="zh-CN" sz="1600">
                <a:solidFill>
                  <a:schemeClr val="tx1"/>
                </a:solidFill>
                <a:latin typeface="等线" panose="02010600030101010101" pitchFamily="2" charset="-122"/>
                <a:ea typeface="等线" panose="02010600030101010101" pitchFamily="2" charset="-122"/>
              </a:rPr>
              <a:t>first.</a:t>
            </a:r>
            <a:r>
              <a:rPr lang="en-US" altLang="zh-CN" sz="1600" err="1">
                <a:solidFill>
                  <a:schemeClr val="tx1"/>
                </a:solidFill>
                <a:latin typeface="等线" panose="02010600030101010101" pitchFamily="2" charset="-122"/>
                <a:ea typeface="等线" panose="02010600030101010101" pitchFamily="2" charset="-122"/>
              </a:rPr>
              <a:t>c</a:t>
            </a:r>
            <a:endParaRPr lang="zh-CN" altLang="en-US" sz="1600">
              <a:solidFill>
                <a:schemeClr val="tx1"/>
              </a:solidFill>
              <a:latin typeface="等线" panose="02010600030101010101" pitchFamily="2" charset="-122"/>
              <a:ea typeface="等线" panose="02010600030101010101" pitchFamily="2" charset="-122"/>
            </a:endParaRPr>
          </a:p>
        </p:txBody>
      </p:sp>
      <p:sp>
        <p:nvSpPr>
          <p:cNvPr id="9" name="矩形 8">
            <a:extLst>
              <a:ext uri="{FF2B5EF4-FFF2-40B4-BE49-F238E27FC236}">
                <a16:creationId xmlns:a16="http://schemas.microsoft.com/office/drawing/2014/main" id="{FA1726B2-2259-8345-CC04-62D06DE08973}"/>
              </a:ext>
            </a:extLst>
          </p:cNvPr>
          <p:cNvSpPr/>
          <p:nvPr/>
        </p:nvSpPr>
        <p:spPr>
          <a:xfrm>
            <a:off x="3733119" y="1828063"/>
            <a:ext cx="1088839" cy="318924"/>
          </a:xfrm>
          <a:prstGeom prst="rect">
            <a:avLst/>
          </a:prstGeom>
          <a:solidFill>
            <a:schemeClr val="accent2">
              <a:lumMod val="60000"/>
              <a:lumOff val="40000"/>
            </a:schemeClr>
          </a:solidFill>
          <a:ln w="952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lang="en-US" altLang="zh-CN" sz="1600">
                <a:solidFill>
                  <a:schemeClr val="accent1">
                    <a:lumMod val="50000"/>
                  </a:schemeClr>
                </a:solidFill>
                <a:latin typeface="等线" panose="02010600030101010101" pitchFamily="2" charset="-122"/>
                <a:ea typeface="等线" panose="02010600030101010101" pitchFamily="2" charset="-122"/>
              </a:rPr>
              <a:t>example.</a:t>
            </a:r>
            <a:r>
              <a:rPr lang="en-US" altLang="zh-CN" sz="1600" err="1">
                <a:solidFill>
                  <a:schemeClr val="accent1">
                    <a:lumMod val="50000"/>
                  </a:schemeClr>
                </a:solidFill>
                <a:latin typeface="等线" panose="02010600030101010101" pitchFamily="2" charset="-122"/>
                <a:ea typeface="等线" panose="02010600030101010101" pitchFamily="2" charset="-122"/>
              </a:rPr>
              <a:t>c</a:t>
            </a:r>
            <a:endParaRPr lang="zh-CN" altLang="en-US" sz="1600">
              <a:solidFill>
                <a:schemeClr val="accent1">
                  <a:lumMod val="50000"/>
                </a:schemeClr>
              </a:solidFill>
              <a:latin typeface="等线" panose="02010600030101010101" pitchFamily="2" charset="-122"/>
              <a:ea typeface="等线" panose="02010600030101010101" pitchFamily="2" charset="-122"/>
            </a:endParaRPr>
          </a:p>
        </p:txBody>
      </p:sp>
      <p:sp>
        <p:nvSpPr>
          <p:cNvPr id="10" name="矩形 9">
            <a:extLst>
              <a:ext uri="{FF2B5EF4-FFF2-40B4-BE49-F238E27FC236}">
                <a16:creationId xmlns:a16="http://schemas.microsoft.com/office/drawing/2014/main" id="{33062B2B-9B2F-9E74-64D4-6C2C812AA993}"/>
              </a:ext>
            </a:extLst>
          </p:cNvPr>
          <p:cNvSpPr/>
          <p:nvPr/>
        </p:nvSpPr>
        <p:spPr>
          <a:xfrm>
            <a:off x="3733119" y="1828063"/>
            <a:ext cx="1088839" cy="318924"/>
          </a:xfrm>
          <a:prstGeom prst="rect">
            <a:avLst/>
          </a:prstGeom>
          <a:solidFill>
            <a:schemeClr val="accent3">
              <a:lumMod val="40000"/>
              <a:lumOff val="60000"/>
            </a:schemeClr>
          </a:solidFill>
          <a:ln w="9525">
            <a:solidFill>
              <a:schemeClr val="accent3">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r>
              <a:rPr lang="en-US" altLang="zh-CN" sz="1600">
                <a:solidFill>
                  <a:schemeClr val="tx1"/>
                </a:solidFill>
                <a:latin typeface="等线" panose="02010600030101010101" pitchFamily="2" charset="-122"/>
                <a:ea typeface="等线" panose="02010600030101010101" pitchFamily="2" charset="-122"/>
              </a:rPr>
              <a:t>example.</a:t>
            </a:r>
            <a:r>
              <a:rPr lang="en-US" altLang="zh-CN" sz="1600" err="1">
                <a:solidFill>
                  <a:schemeClr val="tx1"/>
                </a:solidFill>
                <a:latin typeface="等线" panose="02010600030101010101" pitchFamily="2" charset="-122"/>
                <a:ea typeface="等线" panose="02010600030101010101" pitchFamily="2" charset="-122"/>
              </a:rPr>
              <a:t>c</a:t>
            </a:r>
            <a:endParaRPr lang="zh-CN" altLang="en-US" sz="1600">
              <a:solidFill>
                <a:schemeClr val="tx1"/>
              </a:solidFill>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77557F74-EE15-3EEB-5B35-658AB5D24A2F}"/>
              </a:ext>
            </a:extLst>
          </p:cNvPr>
          <p:cNvSpPr txBox="1"/>
          <p:nvPr/>
        </p:nvSpPr>
        <p:spPr>
          <a:xfrm>
            <a:off x="3766503" y="810566"/>
            <a:ext cx="4733049" cy="369332"/>
          </a:xfrm>
          <a:prstGeom prst="rect">
            <a:avLst/>
          </a:prstGeom>
          <a:noFill/>
        </p:spPr>
        <p:txBody>
          <a:bodyPr wrap="square" rtlCol="0">
            <a:spAutoFit/>
          </a:bodyPr>
          <a:lstStyle/>
          <a:p>
            <a:pPr algn="ctr"/>
            <a:r>
              <a:rPr lang="zh-CN" altLang="en-US" spc="600">
                <a:solidFill>
                  <a:schemeClr val="bg1"/>
                </a:solidFill>
                <a:latin typeface="等线" panose="02010600030101010101" pitchFamily="2" charset="-122"/>
                <a:ea typeface="等线" panose="02010600030101010101" pitchFamily="2" charset="-122"/>
              </a:rPr>
              <a:t>语法辨析</a:t>
            </a:r>
          </a:p>
        </p:txBody>
      </p:sp>
      <p:grpSp>
        <p:nvGrpSpPr>
          <p:cNvPr id="16" name="组合 15">
            <a:extLst>
              <a:ext uri="{FF2B5EF4-FFF2-40B4-BE49-F238E27FC236}">
                <a16:creationId xmlns:a16="http://schemas.microsoft.com/office/drawing/2014/main" id="{317B1049-2EA0-42C6-A295-D576BB867D30}"/>
              </a:ext>
            </a:extLst>
          </p:cNvPr>
          <p:cNvGrpSpPr/>
          <p:nvPr/>
        </p:nvGrpSpPr>
        <p:grpSpPr>
          <a:xfrm>
            <a:off x="3243329" y="764379"/>
            <a:ext cx="5810709" cy="461706"/>
            <a:chOff x="3359439" y="1152236"/>
            <a:chExt cx="5810709" cy="461706"/>
          </a:xfrm>
          <a:solidFill>
            <a:schemeClr val="accent1">
              <a:lumMod val="60000"/>
              <a:lumOff val="40000"/>
            </a:schemeClr>
          </a:solidFill>
        </p:grpSpPr>
        <p:sp>
          <p:nvSpPr>
            <p:cNvPr id="13" name="任意多边形: 形状 12">
              <a:extLst>
                <a:ext uri="{FF2B5EF4-FFF2-40B4-BE49-F238E27FC236}">
                  <a16:creationId xmlns:a16="http://schemas.microsoft.com/office/drawing/2014/main" id="{2E6C63B8-823E-5512-E606-FAC0C3361486}"/>
                </a:ext>
              </a:extLst>
            </p:cNvPr>
            <p:cNvSpPr/>
            <p:nvPr/>
          </p:nvSpPr>
          <p:spPr>
            <a:xfrm>
              <a:off x="3359439" y="1152237"/>
              <a:ext cx="5810709" cy="458148"/>
            </a:xfrm>
            <a:custGeom>
              <a:avLst/>
              <a:gdLst>
                <a:gd name="connsiteX0" fmla="*/ 6133573 w 6914367"/>
                <a:gd name="connsiteY0" fmla="*/ 0 h 2029216"/>
                <a:gd name="connsiteX1" fmla="*/ 6576158 w 6914367"/>
                <a:gd name="connsiteY1" fmla="*/ 0 h 2029216"/>
                <a:gd name="connsiteX2" fmla="*/ 6914367 w 6914367"/>
                <a:gd name="connsiteY2" fmla="*/ 338209 h 2029216"/>
                <a:gd name="connsiteX3" fmla="*/ 6914367 w 6914367"/>
                <a:gd name="connsiteY3" fmla="*/ 1691007 h 2029216"/>
                <a:gd name="connsiteX4" fmla="*/ 6576158 w 6914367"/>
                <a:gd name="connsiteY4" fmla="*/ 2029216 h 2029216"/>
                <a:gd name="connsiteX5" fmla="*/ 6133573 w 6914367"/>
                <a:gd name="connsiteY5" fmla="*/ 2029216 h 2029216"/>
                <a:gd name="connsiteX6" fmla="*/ 6697249 w 6914367"/>
                <a:gd name="connsiteY6" fmla="*/ 1465540 h 2029216"/>
                <a:gd name="connsiteX7" fmla="*/ 6697249 w 6914367"/>
                <a:gd name="connsiteY7" fmla="*/ 563676 h 2029216"/>
                <a:gd name="connsiteX8" fmla="*/ 6133573 w 6914367"/>
                <a:gd name="connsiteY8" fmla="*/ 0 h 2029216"/>
                <a:gd name="connsiteX9" fmla="*/ 338209 w 6914367"/>
                <a:gd name="connsiteY9" fmla="*/ 0 h 2029216"/>
                <a:gd name="connsiteX10" fmla="*/ 780795 w 6914367"/>
                <a:gd name="connsiteY10" fmla="*/ 0 h 2029216"/>
                <a:gd name="connsiteX11" fmla="*/ 217119 w 6914367"/>
                <a:gd name="connsiteY11" fmla="*/ 563676 h 2029216"/>
                <a:gd name="connsiteX12" fmla="*/ 217119 w 6914367"/>
                <a:gd name="connsiteY12" fmla="*/ 1465540 h 2029216"/>
                <a:gd name="connsiteX13" fmla="*/ 780795 w 6914367"/>
                <a:gd name="connsiteY13" fmla="*/ 2029216 h 2029216"/>
                <a:gd name="connsiteX14" fmla="*/ 338209 w 6914367"/>
                <a:gd name="connsiteY14" fmla="*/ 2029216 h 2029216"/>
                <a:gd name="connsiteX15" fmla="*/ 0 w 6914367"/>
                <a:gd name="connsiteY15" fmla="*/ 1691007 h 2029216"/>
                <a:gd name="connsiteX16" fmla="*/ 0 w 6914367"/>
                <a:gd name="connsiteY16" fmla="*/ 338209 h 2029216"/>
                <a:gd name="connsiteX17" fmla="*/ 338209 w 6914367"/>
                <a:gd name="connsiteY17" fmla="*/ 0 h 202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14367" h="2029216">
                  <a:moveTo>
                    <a:pt x="6133573" y="0"/>
                  </a:moveTo>
                  <a:lnTo>
                    <a:pt x="6576158" y="0"/>
                  </a:lnTo>
                  <a:cubicBezTo>
                    <a:pt x="6762946" y="0"/>
                    <a:pt x="6914367" y="151421"/>
                    <a:pt x="6914367" y="338209"/>
                  </a:cubicBezTo>
                  <a:lnTo>
                    <a:pt x="6914367" y="1691007"/>
                  </a:lnTo>
                  <a:cubicBezTo>
                    <a:pt x="6914367" y="1877795"/>
                    <a:pt x="6762946" y="2029216"/>
                    <a:pt x="6576158" y="2029216"/>
                  </a:cubicBezTo>
                  <a:lnTo>
                    <a:pt x="6133573" y="2029216"/>
                  </a:lnTo>
                  <a:cubicBezTo>
                    <a:pt x="6444883" y="2029216"/>
                    <a:pt x="6697249" y="1776850"/>
                    <a:pt x="6697249" y="1465540"/>
                  </a:cubicBezTo>
                  <a:lnTo>
                    <a:pt x="6697249" y="563676"/>
                  </a:lnTo>
                  <a:cubicBezTo>
                    <a:pt x="6697249" y="252366"/>
                    <a:pt x="6444883" y="0"/>
                    <a:pt x="6133573" y="0"/>
                  </a:cubicBezTo>
                  <a:close/>
                  <a:moveTo>
                    <a:pt x="338209" y="0"/>
                  </a:moveTo>
                  <a:lnTo>
                    <a:pt x="780795" y="0"/>
                  </a:lnTo>
                  <a:cubicBezTo>
                    <a:pt x="469485" y="0"/>
                    <a:pt x="217119" y="252366"/>
                    <a:pt x="217119" y="563676"/>
                  </a:cubicBezTo>
                  <a:lnTo>
                    <a:pt x="217119" y="1465540"/>
                  </a:lnTo>
                  <a:cubicBezTo>
                    <a:pt x="217119" y="1776850"/>
                    <a:pt x="469485" y="2029216"/>
                    <a:pt x="780795" y="2029216"/>
                  </a:cubicBezTo>
                  <a:lnTo>
                    <a:pt x="338209" y="2029216"/>
                  </a:lnTo>
                  <a:cubicBezTo>
                    <a:pt x="151421" y="2029216"/>
                    <a:pt x="0" y="1877795"/>
                    <a:pt x="0" y="1691007"/>
                  </a:cubicBezTo>
                  <a:lnTo>
                    <a:pt x="0" y="338209"/>
                  </a:lnTo>
                  <a:cubicBezTo>
                    <a:pt x="0" y="151421"/>
                    <a:pt x="151421" y="0"/>
                    <a:pt x="338209" y="0"/>
                  </a:cubicBezTo>
                  <a:close/>
                </a:path>
              </a:pathLst>
            </a:custGeom>
            <a:grp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solidFill>
                  <a:schemeClr val="accent5"/>
                </a:solidFill>
                <a:effectLst>
                  <a:outerShdw blurRad="63500" sx="102000" sy="102000" algn="ctr" rotWithShape="0">
                    <a:prstClr val="black">
                      <a:alpha val="40000"/>
                    </a:prstClr>
                  </a:outerShdw>
                </a:effectLst>
              </a:endParaRPr>
            </a:p>
          </p:txBody>
        </p:sp>
        <p:cxnSp>
          <p:nvCxnSpPr>
            <p:cNvPr id="14" name="直接连接符 13">
              <a:extLst>
                <a:ext uri="{FF2B5EF4-FFF2-40B4-BE49-F238E27FC236}">
                  <a16:creationId xmlns:a16="http://schemas.microsoft.com/office/drawing/2014/main" id="{3929F793-9B77-7F74-817E-BA77E3EF6AE6}"/>
                </a:ext>
              </a:extLst>
            </p:cNvPr>
            <p:cNvCxnSpPr>
              <a:cxnSpLocks/>
            </p:cNvCxnSpPr>
            <p:nvPr/>
          </p:nvCxnSpPr>
          <p:spPr>
            <a:xfrm>
              <a:off x="3643664" y="1613941"/>
              <a:ext cx="5259459" cy="1"/>
            </a:xfrm>
            <a:prstGeom prst="line">
              <a:avLst/>
            </a:prstGeom>
            <a:grpFill/>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866BA37-E4F9-D1C1-05B5-C9B643779124}"/>
                </a:ext>
              </a:extLst>
            </p:cNvPr>
            <p:cNvCxnSpPr>
              <a:cxnSpLocks/>
            </p:cNvCxnSpPr>
            <p:nvPr/>
          </p:nvCxnSpPr>
          <p:spPr>
            <a:xfrm>
              <a:off x="3643664" y="1152236"/>
              <a:ext cx="5259459" cy="1"/>
            </a:xfrm>
            <a:prstGeom prst="line">
              <a:avLst/>
            </a:prstGeom>
            <a:grpFill/>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3604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7" restart="whenNotActive" fill="hold" evtFilter="cancelBubble" nodeType="interactiveSeq">
                <p:stCondLst>
                  <p:cond evt="onClick" delay="0">
                    <p:tgtEl>
                      <p:spTgt spid="10"/>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10"/>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animBg="1"/>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56AA30-52AF-8355-E19E-C528D7CAAECC}"/>
              </a:ext>
            </a:extLst>
          </p:cNvPr>
          <p:cNvSpPr/>
          <p:nvPr/>
        </p:nvSpPr>
        <p:spPr>
          <a:xfrm>
            <a:off x="1304844" y="1939608"/>
            <a:ext cx="4008917" cy="34778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altLang="zh-CN" sz="2400">
                <a:solidFill>
                  <a:schemeClr val="accent6">
                    <a:lumMod val="75000"/>
                  </a:schemeClr>
                </a:solidFill>
                <a:latin typeface="等线" panose="02010600030101010101" pitchFamily="2" charset="-122"/>
                <a:ea typeface="等线" panose="02010600030101010101" pitchFamily="2" charset="-122"/>
              </a:rPr>
              <a:t>#include &lt;stdio.h&gt;</a:t>
            </a:r>
          </a:p>
          <a:p>
            <a:endParaRPr lang="en-US" altLang="zh-CN" sz="2400">
              <a:solidFill>
                <a:schemeClr val="accent6">
                  <a:lumMod val="75000"/>
                </a:schemeClr>
              </a:solidFill>
              <a:latin typeface="等线" panose="02010600030101010101" pitchFamily="2" charset="-122"/>
              <a:ea typeface="等线" panose="02010600030101010101" pitchFamily="2" charset="-122"/>
            </a:endParaRPr>
          </a:p>
          <a:p>
            <a:r>
              <a:rPr lang="en-US" altLang="zh-CN" sz="2400" b="1">
                <a:solidFill>
                  <a:schemeClr val="accent3"/>
                </a:solidFill>
                <a:latin typeface="等线" panose="02010600030101010101" pitchFamily="2" charset="-122"/>
                <a:ea typeface="等线" panose="02010600030101010101" pitchFamily="2" charset="-122"/>
              </a:rPr>
              <a:t>int</a:t>
            </a:r>
            <a:r>
              <a:rPr lang="en-US" altLang="zh-CN" sz="2400">
                <a:solidFill>
                  <a:schemeClr val="accent3"/>
                </a:solidFill>
                <a:latin typeface="等线" panose="02010600030101010101" pitchFamily="2" charset="-122"/>
                <a:ea typeface="等线" panose="02010600030101010101" pitchFamily="2" charset="-122"/>
              </a:rPr>
              <a:t> </a:t>
            </a:r>
            <a:r>
              <a:rPr lang="en-US" altLang="zh-CN" sz="2400">
                <a:solidFill>
                  <a:schemeClr val="accent6">
                    <a:lumMod val="75000"/>
                  </a:schemeClr>
                </a:solidFill>
                <a:latin typeface="等线" panose="02010600030101010101" pitchFamily="2" charset="-122"/>
                <a:ea typeface="等线" panose="02010600030101010101" pitchFamily="2" charset="-122"/>
              </a:rPr>
              <a:t>main()</a:t>
            </a:r>
          </a:p>
          <a:p>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a:t>
            </a:r>
            <a:r>
              <a:rPr lang="zh-CN" altLang="en-US" sz="2400">
                <a:solidFill>
                  <a:schemeClr val="accent6">
                    <a:lumMod val="75000"/>
                  </a:schemeClr>
                </a:solidFill>
                <a:latin typeface="等线" panose="02010600030101010101" pitchFamily="2" charset="-122"/>
                <a:ea typeface="等线" panose="02010600030101010101" pitchFamily="2" charset="-122"/>
              </a:rPr>
              <a:t>第一个程序*</a:t>
            </a:r>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printf</a:t>
            </a:r>
            <a:r>
              <a:rPr lang="en-US" altLang="zh-CN" sz="2400">
                <a:solidFill>
                  <a:srgbClr val="FFC000"/>
                </a:solidFill>
                <a:latin typeface="等线" panose="02010600030101010101" pitchFamily="2" charset="-122"/>
                <a:ea typeface="等线" panose="02010600030101010101" pitchFamily="2" charset="-122"/>
              </a:rPr>
              <a:t>(</a:t>
            </a:r>
            <a:r>
              <a:rPr lang="en-US" altLang="zh-CN" sz="2400">
                <a:solidFill>
                  <a:schemeClr val="accent6">
                    <a:lumMod val="75000"/>
                  </a:schemeClr>
                </a:solidFill>
                <a:latin typeface="等线" panose="02010600030101010101" pitchFamily="2" charset="-122"/>
                <a:ea typeface="等线" panose="02010600030101010101" pitchFamily="2" charset="-122"/>
              </a:rPr>
              <a:t>“Hello World!\n</a:t>
            </a:r>
            <a:r>
              <a:rPr lang="en-US" altLang="zh-CN" sz="2400">
                <a:solidFill>
                  <a:srgbClr val="FFC000"/>
                </a:solidFill>
                <a:latin typeface="等线" panose="02010600030101010101" pitchFamily="2" charset="-122"/>
                <a:ea typeface="等线" panose="02010600030101010101" pitchFamily="2" charset="-122"/>
              </a:rPr>
              <a:t>”);</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a:t>
            </a:r>
            <a:r>
              <a:rPr lang="en-US" altLang="zh-CN" sz="2400" b="1">
                <a:solidFill>
                  <a:schemeClr val="accent4"/>
                </a:solidFill>
                <a:latin typeface="等线" panose="02010600030101010101" pitchFamily="2" charset="-122"/>
                <a:ea typeface="等线" panose="02010600030101010101" pitchFamily="2" charset="-122"/>
              </a:rPr>
              <a:t>return</a:t>
            </a:r>
            <a:r>
              <a:rPr lang="en-US" altLang="zh-CN" sz="2400">
                <a:solidFill>
                  <a:schemeClr val="accent4"/>
                </a:solidFill>
                <a:latin typeface="等线" panose="02010600030101010101" pitchFamily="2" charset="-122"/>
                <a:ea typeface="等线" panose="02010600030101010101" pitchFamily="2" charset="-122"/>
              </a:rPr>
              <a:t> 0;</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endParaRPr lang="en-US" altLang="zh-CN" sz="1600">
              <a:solidFill>
                <a:schemeClr val="tx1"/>
              </a:solidFill>
              <a:latin typeface="等线" panose="02010600030101010101" pitchFamily="2" charset="-122"/>
              <a:ea typeface="等线" panose="02010600030101010101" pitchFamily="2" charset="-122"/>
            </a:endParaRPr>
          </a:p>
          <a:p>
            <a:pPr algn="ctr"/>
            <a:endParaRPr lang="zh-CN" altLang="en-US" sz="1200">
              <a:solidFill>
                <a:schemeClr val="tx1"/>
              </a:solidFill>
              <a:latin typeface="等线" panose="02010600030101010101" pitchFamily="2" charset="-122"/>
              <a:ea typeface="等线" panose="02010600030101010101" pitchFamily="2" charset="-122"/>
            </a:endParaRPr>
          </a:p>
        </p:txBody>
      </p:sp>
      <p:sp>
        <p:nvSpPr>
          <p:cNvPr id="3" name="矩形 2">
            <a:extLst>
              <a:ext uri="{FF2B5EF4-FFF2-40B4-BE49-F238E27FC236}">
                <a16:creationId xmlns:a16="http://schemas.microsoft.com/office/drawing/2014/main" id="{534C87EE-8E96-44C1-4A67-A2BD73B9C5DA}"/>
              </a:ext>
            </a:extLst>
          </p:cNvPr>
          <p:cNvSpPr/>
          <p:nvPr/>
        </p:nvSpPr>
        <p:spPr>
          <a:xfrm>
            <a:off x="5038587" y="1939608"/>
            <a:ext cx="5508652" cy="34778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altLang="zh-CN" sz="2400">
                <a:solidFill>
                  <a:schemeClr val="accent6">
                    <a:lumMod val="75000"/>
                  </a:schemeClr>
                </a:solidFill>
                <a:latin typeface="等线" panose="02010600030101010101" pitchFamily="2" charset="-122"/>
                <a:ea typeface="等线" panose="02010600030101010101" pitchFamily="2" charset="-122"/>
              </a:rPr>
              <a:t>#include &lt;stdio.h&gt;</a:t>
            </a:r>
          </a:p>
          <a:p>
            <a:r>
              <a:rPr lang="en-US" altLang="zh-CN" sz="2400">
                <a:solidFill>
                  <a:schemeClr val="accent6">
                    <a:lumMod val="75000"/>
                  </a:schemeClr>
                </a:solidFill>
                <a:latin typeface="等线" panose="02010600030101010101" pitchFamily="2" charset="-122"/>
                <a:ea typeface="等线" panose="02010600030101010101" pitchFamily="2" charset="-122"/>
              </a:rPr>
              <a:t>//</a:t>
            </a:r>
            <a:r>
              <a:rPr lang="zh-CN" altLang="en-US" sz="2400">
                <a:solidFill>
                  <a:schemeClr val="accent6">
                    <a:lumMod val="75000"/>
                  </a:schemeClr>
                </a:solidFill>
                <a:latin typeface="等线" panose="02010600030101010101" pitchFamily="2" charset="-122"/>
                <a:ea typeface="等线" panose="02010600030101010101" pitchFamily="2" charset="-122"/>
              </a:rPr>
              <a:t>检查下面这段代码，找出其中的错误</a:t>
            </a:r>
            <a:endParaRPr lang="en-US" altLang="zh-CN" sz="2400">
              <a:solidFill>
                <a:schemeClr val="accent6">
                  <a:lumMod val="75000"/>
                </a:schemeClr>
              </a:solidFill>
              <a:latin typeface="等线" panose="02010600030101010101" pitchFamily="2" charset="-122"/>
              <a:ea typeface="等线" panose="02010600030101010101" pitchFamily="2" charset="-122"/>
            </a:endParaRPr>
          </a:p>
          <a:p>
            <a:r>
              <a:rPr lang="en-US" altLang="zh-CN" sz="2400" b="1">
                <a:solidFill>
                  <a:schemeClr val="accent3"/>
                </a:solidFill>
                <a:latin typeface="等线" panose="02010600030101010101" pitchFamily="2" charset="-122"/>
                <a:ea typeface="等线" panose="02010600030101010101" pitchFamily="2" charset="-122"/>
              </a:rPr>
              <a:t>void</a:t>
            </a:r>
            <a:r>
              <a:rPr lang="en-US" altLang="zh-CN" sz="2400">
                <a:solidFill>
                  <a:schemeClr val="accent6">
                    <a:lumMod val="75000"/>
                  </a:schemeClr>
                </a:solidFill>
                <a:latin typeface="等线" panose="02010600030101010101" pitchFamily="2" charset="-122"/>
                <a:ea typeface="等线" panose="02010600030101010101" pitchFamily="2" charset="-122"/>
              </a:rPr>
              <a:t> main(</a:t>
            </a:r>
            <a:r>
              <a:rPr lang="en-US" altLang="zh-CN" sz="2400">
                <a:solidFill>
                  <a:schemeClr val="accent3"/>
                </a:solidFill>
                <a:latin typeface="等线" panose="02010600030101010101" pitchFamily="2" charset="-122"/>
                <a:ea typeface="等线" panose="02010600030101010101" pitchFamily="2" charset="-122"/>
              </a:rPr>
              <a:t>void</a:t>
            </a:r>
            <a:r>
              <a:rPr lang="en-US" altLang="zh-CN" sz="2400">
                <a:solidFill>
                  <a:schemeClr val="accent6">
                    <a:lumMod val="75000"/>
                  </a:schemeClr>
                </a:solidFill>
                <a:latin typeface="等线" panose="02010600030101010101" pitchFamily="2" charset="-122"/>
                <a:ea typeface="等线" panose="02010600030101010101" pitchFamily="2" charset="-122"/>
              </a:rPr>
              <a:t>)</a:t>
            </a:r>
          </a:p>
          <a:p>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a:t>
            </a:r>
            <a:r>
              <a:rPr lang="zh-CN" altLang="en-US" sz="2400">
                <a:solidFill>
                  <a:schemeClr val="accent6">
                    <a:lumMod val="75000"/>
                  </a:schemeClr>
                </a:solidFill>
                <a:latin typeface="等线" panose="02010600030101010101" pitchFamily="2" charset="-122"/>
                <a:ea typeface="等线" panose="02010600030101010101" pitchFamily="2" charset="-122"/>
              </a:rPr>
              <a:t>这是一个注释</a:t>
            </a:r>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	printf</a:t>
            </a:r>
            <a:r>
              <a:rPr lang="zh-CN" altLang="en-US" sz="2400">
                <a:solidFill>
                  <a:srgbClr val="FFC000"/>
                </a:solidFill>
                <a:latin typeface="等线" panose="02010600030101010101" pitchFamily="2" charset="-122"/>
                <a:ea typeface="等线" panose="02010600030101010101" pitchFamily="2" charset="-122"/>
              </a:rPr>
              <a:t>（</a:t>
            </a:r>
            <a:r>
              <a:rPr lang="en-US" altLang="zh-CN" sz="2400">
                <a:solidFill>
                  <a:schemeClr val="accent6">
                    <a:lumMod val="75000"/>
                  </a:schemeClr>
                </a:solidFill>
                <a:latin typeface="等线" panose="02010600030101010101" pitchFamily="2" charset="-122"/>
                <a:ea typeface="等线" panose="02010600030101010101" pitchFamily="2" charset="-122"/>
              </a:rPr>
              <a:t>“Hello world!/n”</a:t>
            </a:r>
            <a:r>
              <a:rPr lang="zh-CN" altLang="en-US" sz="2400">
                <a:solidFill>
                  <a:srgbClr val="FFC000"/>
                </a:solidFill>
                <a:latin typeface="等线" panose="02010600030101010101" pitchFamily="2" charset="-122"/>
                <a:ea typeface="等线" panose="02010600030101010101" pitchFamily="2" charset="-122"/>
              </a:rPr>
              <a:t>）；</a:t>
            </a:r>
            <a:endParaRPr lang="en-US" altLang="zh-CN" sz="2400">
              <a:solidFill>
                <a:srgbClr val="FFC000"/>
              </a:solidFill>
              <a:latin typeface="等线" panose="02010600030101010101" pitchFamily="2" charset="-122"/>
              <a:ea typeface="等线" panose="02010600030101010101" pitchFamily="2" charset="-122"/>
            </a:endParaRPr>
          </a:p>
          <a:p>
            <a:pPr defTabSz="288000"/>
            <a:r>
              <a:rPr lang="en-US" altLang="zh-CN" sz="2400">
                <a:solidFill>
                  <a:schemeClr val="accent6">
                    <a:lumMod val="75000"/>
                  </a:schemeClr>
                </a:solidFill>
                <a:latin typeface="等线" panose="02010600030101010101" pitchFamily="2" charset="-122"/>
                <a:ea typeface="等线" panose="02010600030101010101" pitchFamily="2" charset="-122"/>
              </a:rPr>
              <a:t>}</a:t>
            </a:r>
          </a:p>
          <a:p>
            <a:pPr defTabSz="288000"/>
            <a:endParaRPr lang="en-US" altLang="zh-CN" sz="1600">
              <a:solidFill>
                <a:schemeClr val="tx1"/>
              </a:solidFill>
              <a:latin typeface="等线" panose="02010600030101010101" pitchFamily="2" charset="-122"/>
              <a:ea typeface="等线" panose="02010600030101010101" pitchFamily="2" charset="-122"/>
            </a:endParaRPr>
          </a:p>
          <a:p>
            <a:pPr algn="ctr"/>
            <a:endParaRPr lang="zh-CN" altLang="en-US" sz="1200">
              <a:solidFill>
                <a:schemeClr val="tx1"/>
              </a:solidFill>
              <a:latin typeface="等线" panose="02010600030101010101" pitchFamily="2" charset="-122"/>
              <a:ea typeface="等线" panose="02010600030101010101" pitchFamily="2" charset="-122"/>
            </a:endParaRPr>
          </a:p>
        </p:txBody>
      </p:sp>
      <p:grpSp>
        <p:nvGrpSpPr>
          <p:cNvPr id="4" name="组合 3">
            <a:extLst>
              <a:ext uri="{FF2B5EF4-FFF2-40B4-BE49-F238E27FC236}">
                <a16:creationId xmlns:a16="http://schemas.microsoft.com/office/drawing/2014/main" id="{B34E7B95-A8ED-351B-FFBB-FC326A078C58}"/>
              </a:ext>
            </a:extLst>
          </p:cNvPr>
          <p:cNvGrpSpPr/>
          <p:nvPr/>
        </p:nvGrpSpPr>
        <p:grpSpPr>
          <a:xfrm>
            <a:off x="4921939" y="1022736"/>
            <a:ext cx="3240000" cy="1883358"/>
            <a:chOff x="5359076" y="801969"/>
            <a:chExt cx="3240000" cy="1883358"/>
          </a:xfrm>
        </p:grpSpPr>
        <p:cxnSp>
          <p:nvCxnSpPr>
            <p:cNvPr id="5" name="直接连接符 4">
              <a:extLst>
                <a:ext uri="{FF2B5EF4-FFF2-40B4-BE49-F238E27FC236}">
                  <a16:creationId xmlns:a16="http://schemas.microsoft.com/office/drawing/2014/main" id="{302186B2-6632-9A7E-335B-5EB62A9DEF68}"/>
                </a:ext>
              </a:extLst>
            </p:cNvPr>
            <p:cNvCxnSpPr>
              <a:cxnSpLocks/>
            </p:cNvCxnSpPr>
            <p:nvPr/>
          </p:nvCxnSpPr>
          <p:spPr>
            <a:xfrm>
              <a:off x="5359078" y="1157468"/>
              <a:ext cx="0" cy="1527859"/>
            </a:xfrm>
            <a:prstGeom prst="line">
              <a:avLst/>
            </a:prstGeom>
            <a:ln w="15875">
              <a:solidFill>
                <a:schemeClr val="accent3"/>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 name="矩形: 剪去对角 5">
              <a:extLst>
                <a:ext uri="{FF2B5EF4-FFF2-40B4-BE49-F238E27FC236}">
                  <a16:creationId xmlns:a16="http://schemas.microsoft.com/office/drawing/2014/main" id="{46B30332-4887-D131-919C-FD4B68655821}"/>
                </a:ext>
              </a:extLst>
            </p:cNvPr>
            <p:cNvSpPr/>
            <p:nvPr/>
          </p:nvSpPr>
          <p:spPr>
            <a:xfrm>
              <a:off x="5359076" y="801969"/>
              <a:ext cx="3240000" cy="440769"/>
            </a:xfrm>
            <a:prstGeom prst="snip2Diag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3"/>
                  </a:solidFill>
                  <a:latin typeface="等线" panose="02010600030101010101" pitchFamily="2" charset="-122"/>
                  <a:ea typeface="等线" panose="02010600030101010101" pitchFamily="2" charset="-122"/>
                </a:rPr>
                <a:t>所有的标准都只认可</a:t>
              </a:r>
              <a:r>
                <a:rPr lang="en-US" altLang="zh-CN">
                  <a:solidFill>
                    <a:schemeClr val="accent3"/>
                  </a:solidFill>
                  <a:latin typeface="等线" panose="02010600030101010101" pitchFamily="2" charset="-122"/>
                  <a:ea typeface="等线" panose="02010600030101010101" pitchFamily="2" charset="-122"/>
                </a:rPr>
                <a:t>int main</a:t>
              </a:r>
              <a:endParaRPr lang="zh-CN" altLang="en-US">
                <a:solidFill>
                  <a:schemeClr val="accent3"/>
                </a:solidFill>
                <a:latin typeface="等线" panose="02010600030101010101" pitchFamily="2" charset="-122"/>
                <a:ea typeface="等线" panose="02010600030101010101" pitchFamily="2" charset="-122"/>
              </a:endParaRPr>
            </a:p>
          </p:txBody>
        </p:sp>
      </p:grpSp>
      <p:grpSp>
        <p:nvGrpSpPr>
          <p:cNvPr id="7" name="组合 6">
            <a:extLst>
              <a:ext uri="{FF2B5EF4-FFF2-40B4-BE49-F238E27FC236}">
                <a16:creationId xmlns:a16="http://schemas.microsoft.com/office/drawing/2014/main" id="{EBCA4B19-2877-D400-8F42-7DF12D3D6C9A}"/>
              </a:ext>
            </a:extLst>
          </p:cNvPr>
          <p:cNvGrpSpPr/>
          <p:nvPr/>
        </p:nvGrpSpPr>
        <p:grpSpPr>
          <a:xfrm>
            <a:off x="7364199" y="2906094"/>
            <a:ext cx="4014127" cy="490384"/>
            <a:chOff x="7882359" y="2631774"/>
            <a:chExt cx="4014127" cy="490384"/>
          </a:xfrm>
          <a:noFill/>
        </p:grpSpPr>
        <p:cxnSp>
          <p:nvCxnSpPr>
            <p:cNvPr id="8" name="直接连接符 7">
              <a:extLst>
                <a:ext uri="{FF2B5EF4-FFF2-40B4-BE49-F238E27FC236}">
                  <a16:creationId xmlns:a16="http://schemas.microsoft.com/office/drawing/2014/main" id="{8E214D6D-518E-AC90-D303-DAF305539C0A}"/>
                </a:ext>
              </a:extLst>
            </p:cNvPr>
            <p:cNvCxnSpPr/>
            <p:nvPr/>
          </p:nvCxnSpPr>
          <p:spPr>
            <a:xfrm>
              <a:off x="7882359" y="2631774"/>
              <a:ext cx="995423" cy="0"/>
            </a:xfrm>
            <a:prstGeom prst="line">
              <a:avLst/>
            </a:prstGeom>
            <a:grpFill/>
            <a:ln w="15875">
              <a:solidFill>
                <a:schemeClr val="accent3"/>
              </a:solidFill>
              <a:headEnd type="oval"/>
            </a:ln>
          </p:spPr>
          <p:style>
            <a:lnRef idx="1">
              <a:schemeClr val="accent1"/>
            </a:lnRef>
            <a:fillRef idx="0">
              <a:schemeClr val="accent1"/>
            </a:fillRef>
            <a:effectRef idx="0">
              <a:schemeClr val="accent1"/>
            </a:effectRef>
            <a:fontRef idx="minor">
              <a:schemeClr val="tx1"/>
            </a:fontRef>
          </p:style>
        </p:cxnSp>
        <p:sp>
          <p:nvSpPr>
            <p:cNvPr id="9" name="矩形: 剪去对角 8">
              <a:extLst>
                <a:ext uri="{FF2B5EF4-FFF2-40B4-BE49-F238E27FC236}">
                  <a16:creationId xmlns:a16="http://schemas.microsoft.com/office/drawing/2014/main" id="{90950FE2-941A-CDF5-1BD1-CD1C12FFEF44}"/>
                </a:ext>
              </a:extLst>
            </p:cNvPr>
            <p:cNvSpPr/>
            <p:nvPr/>
          </p:nvSpPr>
          <p:spPr>
            <a:xfrm flipH="1">
              <a:off x="8656486" y="2681389"/>
              <a:ext cx="3240000" cy="440769"/>
            </a:xfrm>
            <a:prstGeom prst="snip2DiagRect">
              <a:avLst/>
            </a:prstGeom>
            <a:grp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3"/>
                  </a:solidFill>
                  <a:latin typeface="等线" panose="02010600030101010101" pitchFamily="2" charset="-122"/>
                  <a:ea typeface="等线" panose="02010600030101010101" pitchFamily="2" charset="-122"/>
                </a:rPr>
                <a:t>不传递信息时，</a:t>
              </a:r>
              <a:r>
                <a:rPr lang="en-US" altLang="zh-CN">
                  <a:solidFill>
                    <a:schemeClr val="accent3"/>
                  </a:solidFill>
                  <a:latin typeface="等线" panose="02010600030101010101" pitchFamily="2" charset="-122"/>
                  <a:ea typeface="等线" panose="02010600030101010101" pitchFamily="2" charset="-122"/>
                </a:rPr>
                <a:t>void</a:t>
              </a:r>
              <a:r>
                <a:rPr lang="zh-CN" altLang="en-US">
                  <a:solidFill>
                    <a:schemeClr val="accent3"/>
                  </a:solidFill>
                  <a:latin typeface="等线" panose="02010600030101010101" pitchFamily="2" charset="-122"/>
                  <a:ea typeface="等线" panose="02010600030101010101" pitchFamily="2" charset="-122"/>
                </a:rPr>
                <a:t>可忽略</a:t>
              </a:r>
            </a:p>
          </p:txBody>
        </p:sp>
      </p:grpSp>
      <p:grpSp>
        <p:nvGrpSpPr>
          <p:cNvPr id="10" name="组合 9">
            <a:extLst>
              <a:ext uri="{FF2B5EF4-FFF2-40B4-BE49-F238E27FC236}">
                <a16:creationId xmlns:a16="http://schemas.microsoft.com/office/drawing/2014/main" id="{4AB2BB17-F9C2-7086-96EF-43BEF9F5D756}"/>
              </a:ext>
            </a:extLst>
          </p:cNvPr>
          <p:cNvGrpSpPr/>
          <p:nvPr/>
        </p:nvGrpSpPr>
        <p:grpSpPr>
          <a:xfrm>
            <a:off x="8695287" y="4639945"/>
            <a:ext cx="2520000" cy="1622734"/>
            <a:chOff x="9213447" y="4365625"/>
            <a:chExt cx="2520000" cy="1622734"/>
          </a:xfrm>
        </p:grpSpPr>
        <p:cxnSp>
          <p:nvCxnSpPr>
            <p:cNvPr id="11" name="直接连接符 10">
              <a:extLst>
                <a:ext uri="{FF2B5EF4-FFF2-40B4-BE49-F238E27FC236}">
                  <a16:creationId xmlns:a16="http://schemas.microsoft.com/office/drawing/2014/main" id="{4CCD4F71-1DEA-AA12-2E2A-9E4724E5F6A9}"/>
                </a:ext>
              </a:extLst>
            </p:cNvPr>
            <p:cNvCxnSpPr>
              <a:cxnSpLocks/>
            </p:cNvCxnSpPr>
            <p:nvPr/>
          </p:nvCxnSpPr>
          <p:spPr>
            <a:xfrm>
              <a:off x="9213448" y="4365625"/>
              <a:ext cx="0" cy="1583762"/>
            </a:xfrm>
            <a:prstGeom prst="line">
              <a:avLst/>
            </a:prstGeom>
            <a:ln w="15875">
              <a:solidFill>
                <a:srgbClr val="FFC000"/>
              </a:solidFill>
              <a:headEnd type="oval"/>
            </a:ln>
          </p:spPr>
          <p:style>
            <a:lnRef idx="1">
              <a:schemeClr val="accent1"/>
            </a:lnRef>
            <a:fillRef idx="0">
              <a:schemeClr val="accent1"/>
            </a:fillRef>
            <a:effectRef idx="0">
              <a:schemeClr val="accent1"/>
            </a:effectRef>
            <a:fontRef idx="minor">
              <a:schemeClr val="tx1"/>
            </a:fontRef>
          </p:style>
        </p:cxnSp>
        <p:sp>
          <p:nvSpPr>
            <p:cNvPr id="12" name="矩形: 剪去对角 11">
              <a:extLst>
                <a:ext uri="{FF2B5EF4-FFF2-40B4-BE49-F238E27FC236}">
                  <a16:creationId xmlns:a16="http://schemas.microsoft.com/office/drawing/2014/main" id="{FB0DCC57-F16F-C323-A3C6-3F37A5D50028}"/>
                </a:ext>
              </a:extLst>
            </p:cNvPr>
            <p:cNvSpPr/>
            <p:nvPr/>
          </p:nvSpPr>
          <p:spPr>
            <a:xfrm>
              <a:off x="9213447" y="5547590"/>
              <a:ext cx="2520000" cy="440769"/>
            </a:xfrm>
            <a:prstGeom prst="snip2Diag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rgbClr val="FFC000"/>
                  </a:solidFill>
                  <a:latin typeface="等线" panose="02010600030101010101" pitchFamily="2" charset="-122"/>
                  <a:ea typeface="等线" panose="02010600030101010101" pitchFamily="2" charset="-122"/>
                </a:rPr>
                <a:t>严禁使用中文符号</a:t>
              </a:r>
            </a:p>
          </p:txBody>
        </p:sp>
      </p:grpSp>
      <p:grpSp>
        <p:nvGrpSpPr>
          <p:cNvPr id="13" name="组合 12">
            <a:extLst>
              <a:ext uri="{FF2B5EF4-FFF2-40B4-BE49-F238E27FC236}">
                <a16:creationId xmlns:a16="http://schemas.microsoft.com/office/drawing/2014/main" id="{7B4C8C1A-7F63-28AE-2C76-58B2196CD6C8}"/>
              </a:ext>
            </a:extLst>
          </p:cNvPr>
          <p:cNvGrpSpPr/>
          <p:nvPr/>
        </p:nvGrpSpPr>
        <p:grpSpPr>
          <a:xfrm>
            <a:off x="2401939" y="4551328"/>
            <a:ext cx="3240000" cy="1342062"/>
            <a:chOff x="2920099" y="4277008"/>
            <a:chExt cx="3240000" cy="1342062"/>
          </a:xfrm>
        </p:grpSpPr>
        <p:cxnSp>
          <p:nvCxnSpPr>
            <p:cNvPr id="14" name="直接连接符 13">
              <a:extLst>
                <a:ext uri="{FF2B5EF4-FFF2-40B4-BE49-F238E27FC236}">
                  <a16:creationId xmlns:a16="http://schemas.microsoft.com/office/drawing/2014/main" id="{4C288F6F-0400-DFA2-F0D9-BFBC2B1A1ED0}"/>
                </a:ext>
              </a:extLst>
            </p:cNvPr>
            <p:cNvCxnSpPr>
              <a:cxnSpLocks/>
            </p:cNvCxnSpPr>
            <p:nvPr/>
          </p:nvCxnSpPr>
          <p:spPr>
            <a:xfrm>
              <a:off x="2920100" y="4277008"/>
              <a:ext cx="0" cy="1220967"/>
            </a:xfrm>
            <a:prstGeom prst="line">
              <a:avLst/>
            </a:prstGeom>
            <a:ln w="15875">
              <a:solidFill>
                <a:schemeClr val="accent4"/>
              </a:solidFill>
              <a:headEnd type="oval"/>
            </a:ln>
          </p:spPr>
          <p:style>
            <a:lnRef idx="1">
              <a:schemeClr val="accent1"/>
            </a:lnRef>
            <a:fillRef idx="0">
              <a:schemeClr val="accent1"/>
            </a:fillRef>
            <a:effectRef idx="0">
              <a:schemeClr val="accent1"/>
            </a:effectRef>
            <a:fontRef idx="minor">
              <a:schemeClr val="tx1"/>
            </a:fontRef>
          </p:style>
        </p:cxnSp>
        <p:sp>
          <p:nvSpPr>
            <p:cNvPr id="15" name="矩形: 剪去对角 14">
              <a:extLst>
                <a:ext uri="{FF2B5EF4-FFF2-40B4-BE49-F238E27FC236}">
                  <a16:creationId xmlns:a16="http://schemas.microsoft.com/office/drawing/2014/main" id="{78D6786B-195E-EECA-20E5-F69DE80366C7}"/>
                </a:ext>
              </a:extLst>
            </p:cNvPr>
            <p:cNvSpPr/>
            <p:nvPr/>
          </p:nvSpPr>
          <p:spPr>
            <a:xfrm>
              <a:off x="2920099" y="5178301"/>
              <a:ext cx="3240000" cy="440769"/>
            </a:xfrm>
            <a:prstGeom prst="snip2DiagRect">
              <a:avLst/>
            </a:prstGeom>
            <a:no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a:solidFill>
                    <a:schemeClr val="accent5"/>
                  </a:solidFill>
                  <a:latin typeface="等线" panose="02010600030101010101" pitchFamily="2" charset="-122"/>
                  <a:ea typeface="等线" panose="02010600030101010101" pitchFamily="2" charset="-122"/>
                </a:rPr>
                <a:t>可以省略</a:t>
              </a:r>
              <a:r>
                <a:rPr lang="en-US" altLang="zh-CN">
                  <a:solidFill>
                    <a:schemeClr val="accent5"/>
                  </a:solidFill>
                  <a:latin typeface="等线" panose="02010600030101010101" pitchFamily="2" charset="-122"/>
                  <a:ea typeface="等线" panose="02010600030101010101" pitchFamily="2" charset="-122"/>
                </a:rPr>
                <a:t>return</a:t>
              </a:r>
              <a:r>
                <a:rPr lang="zh-CN" altLang="en-US">
                  <a:solidFill>
                    <a:schemeClr val="accent5"/>
                  </a:solidFill>
                  <a:latin typeface="等线" panose="02010600030101010101" pitchFamily="2" charset="-122"/>
                  <a:ea typeface="等线" panose="02010600030101010101" pitchFamily="2" charset="-122"/>
                </a:rPr>
                <a:t>，但不建议</a:t>
              </a:r>
            </a:p>
          </p:txBody>
        </p:sp>
      </p:grpSp>
    </p:spTree>
    <p:extLst>
      <p:ext uri="{BB962C8B-B14F-4D97-AF65-F5344CB8AC3E}">
        <p14:creationId xmlns:p14="http://schemas.microsoft.com/office/powerpoint/2010/main" val="3984293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6784F-AFC8-10B7-BEF9-80F67A53590D}"/>
              </a:ext>
            </a:extLst>
          </p:cNvPr>
          <p:cNvSpPr>
            <a:spLocks noGrp="1"/>
          </p:cNvSpPr>
          <p:nvPr>
            <p:ph type="title" idx="4294967295"/>
          </p:nvPr>
        </p:nvSpPr>
        <p:spPr>
          <a:xfrm>
            <a:off x="6230938" y="2486729"/>
            <a:ext cx="5961062" cy="1200329"/>
          </a:xfrm>
          <a:scene3d>
            <a:camera prst="orthographicFront"/>
            <a:lightRig rig="balanced" dir="t"/>
          </a:scene3d>
          <a:sp3d/>
        </p:spPr>
        <p:txBody>
          <a:bodyPr>
            <a:sp3d extrusionH="76200"/>
          </a:bodyPr>
          <a:lstStyle/>
          <a:p>
            <a:r>
              <a:rPr lang="zh-CN" altLang="en-US" sz="8000" dirty="0">
                <a:solidFill>
                  <a:schemeClr val="bg1"/>
                </a:solidFill>
                <a:effectLst>
                  <a:outerShdw blurRad="88900" dist="114300" dir="13500000" algn="br" rotWithShape="0">
                    <a:prstClr val="black">
                      <a:alpha val="30000"/>
                    </a:prstClr>
                  </a:outerShdw>
                </a:effectLst>
                <a:latin typeface="Arial" panose="020B0604020202020204" pitchFamily="34" charset="0"/>
                <a:ea typeface="微软雅黑" panose="020B0503020204020204" pitchFamily="34" charset="-122"/>
              </a:rPr>
              <a:t>成品展示</a:t>
            </a:r>
          </a:p>
        </p:txBody>
      </p:sp>
      <p:sp>
        <p:nvSpPr>
          <p:cNvPr id="10" name="文本框 9">
            <a:extLst>
              <a:ext uri="{FF2B5EF4-FFF2-40B4-BE49-F238E27FC236}">
                <a16:creationId xmlns:a16="http://schemas.microsoft.com/office/drawing/2014/main" id="{E52286E0-104C-EB10-E407-04C640E2470C}"/>
              </a:ext>
            </a:extLst>
          </p:cNvPr>
          <p:cNvSpPr txBox="1"/>
          <p:nvPr/>
        </p:nvSpPr>
        <p:spPr>
          <a:xfrm>
            <a:off x="3024877" y="10296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1</a:t>
            </a:r>
            <a:endParaRPr kumimoji="0" lang="zh-CN" altLang="en-US"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3" name="文本框 2">
            <a:extLst>
              <a:ext uri="{FF2B5EF4-FFF2-40B4-BE49-F238E27FC236}">
                <a16:creationId xmlns:a16="http://schemas.microsoft.com/office/drawing/2014/main" id="{0B1665D7-4F6E-0FB7-C6C9-569D94977C29}"/>
              </a:ext>
            </a:extLst>
          </p:cNvPr>
          <p:cNvSpPr txBox="1"/>
          <p:nvPr/>
        </p:nvSpPr>
        <p:spPr>
          <a:xfrm>
            <a:off x="2842932" y="8772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1</a:t>
            </a:r>
            <a:endParaRPr kumimoji="0" lang="zh-CN" altLang="en-US"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860179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23BA50D4-4DF0-055C-D388-22AA3451B193}"/>
              </a:ext>
            </a:extLst>
          </p:cNvPr>
          <p:cNvGraphicFramePr/>
          <p:nvPr/>
        </p:nvGraphicFramePr>
        <p:xfrm>
          <a:off x="4572000" y="1151068"/>
          <a:ext cx="8922970" cy="5014782"/>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a:extLst>
              <a:ext uri="{FF2B5EF4-FFF2-40B4-BE49-F238E27FC236}">
                <a16:creationId xmlns:a16="http://schemas.microsoft.com/office/drawing/2014/main" id="{1B38511B-3D2C-F1F4-A54A-A16C4103E2E1}"/>
              </a:ext>
            </a:extLst>
          </p:cNvPr>
          <p:cNvSpPr txBox="1"/>
          <p:nvPr/>
        </p:nvSpPr>
        <p:spPr>
          <a:xfrm>
            <a:off x="1431534" y="1481116"/>
            <a:ext cx="4167601" cy="106811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lumMod val="95000"/>
                  </a:srgbClr>
                </a:solidFill>
                <a:effectLst/>
                <a:uLnTx/>
                <a:uFillTx/>
                <a:latin typeface="等线" panose="02010600030101010101" pitchFamily="2" charset="-122"/>
                <a:ea typeface="等线" panose="02010600030101010101" pitchFamily="2" charset="-122"/>
                <a:cs typeface="+mn-cs"/>
              </a:rPr>
              <a:t>本次课程主要以考试为主，考试难度不大，主要考查对于知识点的理解和辨析，大题是程序设计和改错题。</a:t>
            </a:r>
            <a:endParaRPr kumimoji="0" lang="en-US" altLang="zh-CN" sz="1800" b="0" i="0" u="none" strike="noStrike" kern="1200" cap="none" spc="0" normalizeH="0" baseline="0" noProof="0">
              <a:ln>
                <a:noFill/>
              </a:ln>
              <a:solidFill>
                <a:srgbClr val="FFFFFF">
                  <a:lumMod val="95000"/>
                </a:srgbClr>
              </a:solidFill>
              <a:effectLst/>
              <a:uLnTx/>
              <a:uFillTx/>
              <a:latin typeface="等线" panose="02010600030101010101" pitchFamily="2" charset="-122"/>
              <a:ea typeface="等线" panose="02010600030101010101" pitchFamily="2" charset="-122"/>
              <a:cs typeface="+mn-cs"/>
            </a:endParaRPr>
          </a:p>
        </p:txBody>
      </p:sp>
      <p:sp>
        <p:nvSpPr>
          <p:cNvPr id="7" name="文本框 6">
            <a:extLst>
              <a:ext uri="{FF2B5EF4-FFF2-40B4-BE49-F238E27FC236}">
                <a16:creationId xmlns:a16="http://schemas.microsoft.com/office/drawing/2014/main" id="{24C98C11-7986-9E23-8B0A-8A5848ADA164}"/>
              </a:ext>
            </a:extLst>
          </p:cNvPr>
          <p:cNvSpPr txBox="1"/>
          <p:nvPr/>
        </p:nvSpPr>
        <p:spPr>
          <a:xfrm>
            <a:off x="1431534" y="2892821"/>
            <a:ext cx="4167601" cy="1400512"/>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lumMod val="95000"/>
                  </a:srgbClr>
                </a:solidFill>
                <a:effectLst/>
                <a:uLnTx/>
                <a:uFillTx/>
                <a:latin typeface="等线" panose="02010600030101010101" pitchFamily="2" charset="-122"/>
                <a:ea typeface="等线" panose="02010600030101010101" pitchFamily="2" charset="-122"/>
                <a:cs typeface="+mn-cs"/>
              </a:rPr>
              <a:t>实验成绩在总成绩的占比大约为三分之一，实验课不允许迟到旷课，旷课一次或迟到三次直接取消考试资格，希望大家在实验课上多多练习。</a:t>
            </a:r>
          </a:p>
        </p:txBody>
      </p:sp>
      <p:sp>
        <p:nvSpPr>
          <p:cNvPr id="8" name="文本框 7">
            <a:extLst>
              <a:ext uri="{FF2B5EF4-FFF2-40B4-BE49-F238E27FC236}">
                <a16:creationId xmlns:a16="http://schemas.microsoft.com/office/drawing/2014/main" id="{262B4E1D-D9EE-52F3-75DB-F01B7F3A83F2}"/>
              </a:ext>
            </a:extLst>
          </p:cNvPr>
          <p:cNvSpPr txBox="1"/>
          <p:nvPr/>
        </p:nvSpPr>
        <p:spPr>
          <a:xfrm>
            <a:off x="1431534" y="4581525"/>
            <a:ext cx="4167601" cy="1068113"/>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lumMod val="95000"/>
                  </a:srgbClr>
                </a:solidFill>
                <a:effectLst/>
                <a:uLnTx/>
                <a:uFillTx/>
                <a:latin typeface="等线" panose="02010600030101010101" pitchFamily="2" charset="-122"/>
                <a:ea typeface="等线" panose="02010600030101010101" pitchFamily="2" charset="-122"/>
                <a:cs typeface="+mn-cs"/>
              </a:rPr>
              <a:t>平时成绩主要是考勤，每节课都按时上下课分数可以拿满，但出现扰乱课堂纪律的，将会扣分，同学们要认真听课。</a:t>
            </a:r>
          </a:p>
        </p:txBody>
      </p:sp>
      <p:sp>
        <p:nvSpPr>
          <p:cNvPr id="2" name="文本框 1">
            <a:extLst>
              <a:ext uri="{FF2B5EF4-FFF2-40B4-BE49-F238E27FC236}">
                <a16:creationId xmlns:a16="http://schemas.microsoft.com/office/drawing/2014/main" id="{AFD9A82A-5B07-3189-189A-A957C7507CDC}"/>
              </a:ext>
            </a:extLst>
          </p:cNvPr>
          <p:cNvSpPr txBox="1"/>
          <p:nvPr/>
        </p:nvSpPr>
        <p:spPr>
          <a:xfrm>
            <a:off x="1431534" y="871369"/>
            <a:ext cx="3818964" cy="461665"/>
          </a:xfrm>
          <a:prstGeom prst="rect">
            <a:avLst/>
          </a:prstGeom>
          <a:noFill/>
        </p:spPr>
        <p:txBody>
          <a:bodyPr wrap="square" rtlCol="0">
            <a:spAutoFit/>
          </a:bodyPr>
          <a:lstStyle/>
          <a:p>
            <a:r>
              <a:rPr lang="zh-CN" altLang="en-US" sz="2400">
                <a:solidFill>
                  <a:schemeClr val="accent5"/>
                </a:solidFill>
                <a:latin typeface="等线" panose="02010600030101010101" pitchFamily="2" charset="-122"/>
                <a:ea typeface="等线" panose="02010600030101010101" pitchFamily="2" charset="-122"/>
              </a:rPr>
              <a:t>课程成绩说明</a:t>
            </a:r>
          </a:p>
        </p:txBody>
      </p:sp>
    </p:spTree>
    <p:extLst>
      <p:ext uri="{BB962C8B-B14F-4D97-AF65-F5344CB8AC3E}">
        <p14:creationId xmlns:p14="http://schemas.microsoft.com/office/powerpoint/2010/main" val="426576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2B7E309-628A-1FC3-D74C-BEC33C7BF236}"/>
              </a:ext>
            </a:extLst>
          </p:cNvPr>
          <p:cNvGrpSpPr/>
          <p:nvPr/>
        </p:nvGrpSpPr>
        <p:grpSpPr>
          <a:xfrm>
            <a:off x="625638" y="750880"/>
            <a:ext cx="3060700" cy="5437187"/>
            <a:chOff x="8446757" y="750880"/>
            <a:chExt cx="3060700" cy="5437187"/>
          </a:xfrm>
        </p:grpSpPr>
        <p:sp>
          <p:nvSpPr>
            <p:cNvPr id="8" name="矩形 7">
              <a:extLst>
                <a:ext uri="{FF2B5EF4-FFF2-40B4-BE49-F238E27FC236}">
                  <a16:creationId xmlns:a16="http://schemas.microsoft.com/office/drawing/2014/main" id="{0E66D564-636E-A416-E355-29C051DDFC9E}"/>
                </a:ext>
              </a:extLst>
            </p:cNvPr>
            <p:cNvSpPr/>
            <p:nvPr/>
          </p:nvSpPr>
          <p:spPr>
            <a:xfrm>
              <a:off x="8446757"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5" name="直接连接符 14">
              <a:extLst>
                <a:ext uri="{FF2B5EF4-FFF2-40B4-BE49-F238E27FC236}">
                  <a16:creationId xmlns:a16="http://schemas.microsoft.com/office/drawing/2014/main" id="{DBBE3D81-AFFF-14CE-3DBB-F5EACBC77BF1}"/>
                </a:ext>
              </a:extLst>
            </p:cNvPr>
            <p:cNvCxnSpPr/>
            <p:nvPr/>
          </p:nvCxnSpPr>
          <p:spPr>
            <a:xfrm>
              <a:off x="9155542"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9" name="文本框 8">
            <a:extLst>
              <a:ext uri="{FF2B5EF4-FFF2-40B4-BE49-F238E27FC236}">
                <a16:creationId xmlns:a16="http://schemas.microsoft.com/office/drawing/2014/main" id="{006B0629-A1CF-F8E4-AF27-AA07616A5492}"/>
              </a:ext>
            </a:extLst>
          </p:cNvPr>
          <p:cNvSpPr txBox="1"/>
          <p:nvPr/>
        </p:nvSpPr>
        <p:spPr>
          <a:xfrm>
            <a:off x="946430" y="1638671"/>
            <a:ext cx="2419109" cy="3524170"/>
          </a:xfrm>
          <a:prstGeom prst="rect">
            <a:avLst/>
          </a:prstGeom>
          <a:noFill/>
        </p:spPr>
        <p:txBody>
          <a:bodyPr wrap="square" rtlCol="0">
            <a:spAutoFit/>
          </a:bodyPr>
          <a:lstStyle/>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复习本节课的内容，掌握重点，完成要求。</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完成课后习题</a:t>
            </a:r>
            <a:r>
              <a:rPr lang="en-US" altLang="zh-CN">
                <a:solidFill>
                  <a:schemeClr val="accent3">
                    <a:lumMod val="60000"/>
                    <a:lumOff val="40000"/>
                  </a:schemeClr>
                </a:solidFill>
                <a:latin typeface="等线" panose="02010600030101010101" pitchFamily="2" charset="-122"/>
                <a:ea typeface="等线" panose="02010600030101010101" pitchFamily="2" charset="-122"/>
              </a:rPr>
              <a:t>1-1</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r>
              <a:rPr lang="en-US" altLang="zh-CN">
                <a:solidFill>
                  <a:schemeClr val="accent3">
                    <a:lumMod val="60000"/>
                    <a:lumOff val="40000"/>
                  </a:schemeClr>
                </a:solidFill>
                <a:latin typeface="等线" panose="02010600030101010101" pitchFamily="2" charset="-122"/>
                <a:ea typeface="等线" panose="02010600030101010101" pitchFamily="2" charset="-122"/>
              </a:rPr>
              <a:t>1-2</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r>
              <a:rPr lang="en-US" altLang="zh-CN">
                <a:solidFill>
                  <a:schemeClr val="accent3">
                    <a:lumMod val="60000"/>
                    <a:lumOff val="40000"/>
                  </a:schemeClr>
                </a:solidFill>
                <a:latin typeface="等线" panose="02010600030101010101" pitchFamily="2" charset="-122"/>
                <a:ea typeface="等线" panose="02010600030101010101" pitchFamily="2" charset="-122"/>
              </a:rPr>
              <a:t>1-3</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预习下一节课的内容，了解变量的类型和意义。</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编写一个程序，实现打印你的名字和学号。</a:t>
            </a:r>
          </a:p>
        </p:txBody>
      </p:sp>
      <p:sp>
        <p:nvSpPr>
          <p:cNvPr id="10" name="文本框 9">
            <a:extLst>
              <a:ext uri="{FF2B5EF4-FFF2-40B4-BE49-F238E27FC236}">
                <a16:creationId xmlns:a16="http://schemas.microsoft.com/office/drawing/2014/main" id="{D97078CD-E098-385B-C9D1-9A84E5E348F9}"/>
              </a:ext>
            </a:extLst>
          </p:cNvPr>
          <p:cNvSpPr txBox="1"/>
          <p:nvPr/>
        </p:nvSpPr>
        <p:spPr>
          <a:xfrm>
            <a:off x="1418421" y="894222"/>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作业</a:t>
            </a:r>
          </a:p>
        </p:txBody>
      </p:sp>
      <p:grpSp>
        <p:nvGrpSpPr>
          <p:cNvPr id="4" name="组合 3">
            <a:extLst>
              <a:ext uri="{FF2B5EF4-FFF2-40B4-BE49-F238E27FC236}">
                <a16:creationId xmlns:a16="http://schemas.microsoft.com/office/drawing/2014/main" id="{9E1EEC9C-5687-CAAC-4DFE-06EC38FDABD0}"/>
              </a:ext>
            </a:extLst>
          </p:cNvPr>
          <p:cNvGrpSpPr/>
          <p:nvPr/>
        </p:nvGrpSpPr>
        <p:grpSpPr>
          <a:xfrm>
            <a:off x="734756" y="800984"/>
            <a:ext cx="3060700" cy="5437187"/>
            <a:chOff x="5034633" y="750880"/>
            <a:chExt cx="3060700" cy="5437187"/>
          </a:xfrm>
        </p:grpSpPr>
        <p:sp>
          <p:nvSpPr>
            <p:cNvPr id="27" name="矩形 26">
              <a:extLst>
                <a:ext uri="{FF2B5EF4-FFF2-40B4-BE49-F238E27FC236}">
                  <a16:creationId xmlns:a16="http://schemas.microsoft.com/office/drawing/2014/main" id="{824E416C-CCBE-2423-E080-4684DFCBAF40}"/>
                </a:ext>
              </a:extLst>
            </p:cNvPr>
            <p:cNvSpPr/>
            <p:nvPr/>
          </p:nvSpPr>
          <p:spPr>
            <a:xfrm>
              <a:off x="5034633"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30" name="直接连接符 29">
              <a:extLst>
                <a:ext uri="{FF2B5EF4-FFF2-40B4-BE49-F238E27FC236}">
                  <a16:creationId xmlns:a16="http://schemas.microsoft.com/office/drawing/2014/main" id="{3917D4DF-0AE6-1012-0F02-80AA4E11BDBD}"/>
                </a:ext>
              </a:extLst>
            </p:cNvPr>
            <p:cNvCxnSpPr>
              <a:cxnSpLocks/>
            </p:cNvCxnSpPr>
            <p:nvPr/>
          </p:nvCxnSpPr>
          <p:spPr>
            <a:xfrm>
              <a:off x="5743418"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28" name="文本框 27">
            <a:extLst>
              <a:ext uri="{FF2B5EF4-FFF2-40B4-BE49-F238E27FC236}">
                <a16:creationId xmlns:a16="http://schemas.microsoft.com/office/drawing/2014/main" id="{222C2CC2-DA40-3D30-6F11-93A87700F15F}"/>
              </a:ext>
            </a:extLst>
          </p:cNvPr>
          <p:cNvSpPr txBox="1"/>
          <p:nvPr/>
        </p:nvSpPr>
        <p:spPr>
          <a:xfrm>
            <a:off x="1055548" y="1688775"/>
            <a:ext cx="2419109" cy="3370282"/>
          </a:xfrm>
          <a:prstGeom prst="rect">
            <a:avLst/>
          </a:prstGeom>
          <a:noFill/>
        </p:spPr>
        <p:txBody>
          <a:bodyPr wrap="square" rtlCol="0">
            <a:spAutoFit/>
          </a:bodyPr>
          <a:lstStyle/>
          <a:p>
            <a:pPr algn="just">
              <a:lnSpc>
                <a:spcPct val="120000"/>
              </a:lnSpc>
              <a:spcBef>
                <a:spcPts val="1200"/>
              </a:spcBef>
            </a:pP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语言是强大</a:t>
            </a:r>
            <a:r>
              <a:rPr lang="zh-CN" altLang="en-US" sz="1600" spc="-300">
                <a:solidFill>
                  <a:schemeClr val="accent3">
                    <a:lumMod val="60000"/>
                    <a:lumOff val="40000"/>
                  </a:schemeClr>
                </a:solidFill>
                <a:latin typeface="等线" panose="02010600030101010101" pitchFamily="2" charset="-122"/>
                <a:ea typeface="等线" panose="02010600030101010101" pitchFamily="2" charset="-122"/>
              </a:rPr>
              <a:t>、</a:t>
            </a:r>
            <a:r>
              <a:rPr lang="zh-CN" altLang="en-US">
                <a:solidFill>
                  <a:schemeClr val="accent3">
                    <a:lumMod val="60000"/>
                    <a:lumOff val="40000"/>
                  </a:schemeClr>
                </a:solidFill>
                <a:latin typeface="等线" panose="02010600030101010101" pitchFamily="2" charset="-122"/>
                <a:ea typeface="等线" panose="02010600030101010101" pitchFamily="2" charset="-122"/>
              </a:rPr>
              <a:t>简洁的编译型语言；</a:t>
            </a:r>
            <a:endParaRPr lang="en-US" altLang="zh-CN">
              <a:solidFill>
                <a:schemeClr val="accent3">
                  <a:lumMod val="60000"/>
                  <a:lumOff val="40000"/>
                </a:schemeClr>
              </a:solidFill>
              <a:latin typeface="等线" panose="02010600030101010101" pitchFamily="2" charset="-122"/>
              <a:ea typeface="等线" panose="02010600030101010101" pitchFamily="2" charset="-122"/>
            </a:endParaRPr>
          </a:p>
          <a:p>
            <a:pPr algn="just">
              <a:lnSpc>
                <a:spcPct val="120000"/>
              </a:lnSpc>
              <a:spcBef>
                <a:spcPts val="1200"/>
              </a:spcBef>
            </a:pP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程序是由一个或多个</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函数组成，且必须包含一个开始执行的</a:t>
            </a:r>
            <a:r>
              <a:rPr lang="en-US" altLang="zh-CN">
                <a:solidFill>
                  <a:schemeClr val="accent3">
                    <a:lumMod val="60000"/>
                    <a:lumOff val="40000"/>
                  </a:schemeClr>
                </a:solidFill>
                <a:latin typeface="等线" panose="02010600030101010101" pitchFamily="2" charset="-122"/>
                <a:ea typeface="等线" panose="02010600030101010101" pitchFamily="2" charset="-122"/>
              </a:rPr>
              <a:t>main</a:t>
            </a:r>
            <a:r>
              <a:rPr lang="zh-CN" altLang="en-US">
                <a:solidFill>
                  <a:schemeClr val="accent3">
                    <a:lumMod val="60000"/>
                    <a:lumOff val="40000"/>
                  </a:schemeClr>
                </a:solidFill>
                <a:latin typeface="等线" panose="02010600030101010101" pitchFamily="2" charset="-122"/>
                <a:ea typeface="等线" panose="02010600030101010101" pitchFamily="2" charset="-122"/>
              </a:rPr>
              <a:t>函数；</a:t>
            </a:r>
            <a:endParaRPr lang="en-US" altLang="zh-CN">
              <a:solidFill>
                <a:schemeClr val="accent3">
                  <a:lumMod val="60000"/>
                  <a:lumOff val="40000"/>
                </a:schemeClr>
              </a:solidFill>
              <a:latin typeface="等线" panose="02010600030101010101" pitchFamily="2" charset="-122"/>
              <a:ea typeface="等线" panose="02010600030101010101" pitchFamily="2" charset="-122"/>
            </a:endParaRP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头文件包含了函数的定义，</a:t>
            </a:r>
            <a:r>
              <a:rPr lang="en-US" altLang="zh-CN" sz="1800">
                <a:solidFill>
                  <a:schemeClr val="accent3">
                    <a:lumMod val="60000"/>
                    <a:lumOff val="40000"/>
                  </a:schemeClr>
                </a:solidFill>
                <a:latin typeface="等线" panose="02010600030101010101" pitchFamily="2" charset="-122"/>
                <a:ea typeface="等线" panose="02010600030101010101" pitchFamily="2" charset="-122"/>
              </a:rPr>
              <a:t>stdio.h</a:t>
            </a:r>
            <a:r>
              <a:rPr lang="zh-CN" altLang="en-US" sz="1800">
                <a:solidFill>
                  <a:schemeClr val="accent3">
                    <a:lumMod val="60000"/>
                    <a:lumOff val="40000"/>
                  </a:schemeClr>
                </a:solidFill>
                <a:latin typeface="等线" panose="02010600030101010101" pitchFamily="2" charset="-122"/>
                <a:ea typeface="等线" panose="02010600030101010101" pitchFamily="2" charset="-122"/>
              </a:rPr>
              <a:t>头文件包含了标准输入</a:t>
            </a:r>
            <a:r>
              <a:rPr lang="en-US" altLang="zh-CN" sz="1800">
                <a:solidFill>
                  <a:schemeClr val="accent3">
                    <a:lumMod val="60000"/>
                    <a:lumOff val="40000"/>
                  </a:schemeClr>
                </a:solidFill>
                <a:latin typeface="等线" panose="02010600030101010101" pitchFamily="2" charset="-122"/>
                <a:ea typeface="等线" panose="02010600030101010101" pitchFamily="2" charset="-122"/>
              </a:rPr>
              <a:t>/</a:t>
            </a:r>
            <a:r>
              <a:rPr lang="zh-CN" altLang="en-US" sz="1800">
                <a:solidFill>
                  <a:schemeClr val="accent3">
                    <a:lumMod val="60000"/>
                    <a:lumOff val="40000"/>
                  </a:schemeClr>
                </a:solidFill>
                <a:latin typeface="等线" panose="02010600030101010101" pitchFamily="2" charset="-122"/>
                <a:ea typeface="等线" panose="02010600030101010101" pitchFamily="2" charset="-122"/>
              </a:rPr>
              <a:t>输出；</a:t>
            </a:r>
            <a:endParaRPr lang="en-US" altLang="zh-CN" sz="1800">
              <a:solidFill>
                <a:schemeClr val="accent3">
                  <a:lumMod val="60000"/>
                  <a:lumOff val="40000"/>
                </a:schemeClr>
              </a:solidFill>
              <a:latin typeface="等线" panose="02010600030101010101" pitchFamily="2" charset="-122"/>
              <a:ea typeface="等线" panose="02010600030101010101" pitchFamily="2" charset="-122"/>
            </a:endParaRPr>
          </a:p>
        </p:txBody>
      </p:sp>
      <p:sp>
        <p:nvSpPr>
          <p:cNvPr id="29" name="文本框 28">
            <a:extLst>
              <a:ext uri="{FF2B5EF4-FFF2-40B4-BE49-F238E27FC236}">
                <a16:creationId xmlns:a16="http://schemas.microsoft.com/office/drawing/2014/main" id="{DF2FBDE3-8252-EB34-2CFA-95971A1BC633}"/>
              </a:ext>
            </a:extLst>
          </p:cNvPr>
          <p:cNvSpPr txBox="1"/>
          <p:nvPr/>
        </p:nvSpPr>
        <p:spPr>
          <a:xfrm>
            <a:off x="1527539" y="944326"/>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重点</a:t>
            </a:r>
          </a:p>
        </p:txBody>
      </p:sp>
      <p:grpSp>
        <p:nvGrpSpPr>
          <p:cNvPr id="2" name="组合 1">
            <a:extLst>
              <a:ext uri="{FF2B5EF4-FFF2-40B4-BE49-F238E27FC236}">
                <a16:creationId xmlns:a16="http://schemas.microsoft.com/office/drawing/2014/main" id="{5C8C770E-9043-14F2-764E-79A09D2C9628}"/>
              </a:ext>
            </a:extLst>
          </p:cNvPr>
          <p:cNvGrpSpPr/>
          <p:nvPr/>
        </p:nvGrpSpPr>
        <p:grpSpPr>
          <a:xfrm>
            <a:off x="837044" y="850342"/>
            <a:ext cx="3060700" cy="5437187"/>
            <a:chOff x="1622510" y="750880"/>
            <a:chExt cx="3060700" cy="5437187"/>
          </a:xfrm>
        </p:grpSpPr>
        <p:sp>
          <p:nvSpPr>
            <p:cNvPr id="22" name="矩形 21">
              <a:extLst>
                <a:ext uri="{FF2B5EF4-FFF2-40B4-BE49-F238E27FC236}">
                  <a16:creationId xmlns:a16="http://schemas.microsoft.com/office/drawing/2014/main" id="{70FE94FD-2A80-E618-4058-10001D4FC4A8}"/>
                </a:ext>
              </a:extLst>
            </p:cNvPr>
            <p:cNvSpPr/>
            <p:nvPr/>
          </p:nvSpPr>
          <p:spPr>
            <a:xfrm>
              <a:off x="1622510"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5" name="直接连接符 24">
              <a:extLst>
                <a:ext uri="{FF2B5EF4-FFF2-40B4-BE49-F238E27FC236}">
                  <a16:creationId xmlns:a16="http://schemas.microsoft.com/office/drawing/2014/main" id="{3725812F-EAA9-96D2-0FE9-D61D0AB8C97A}"/>
                </a:ext>
              </a:extLst>
            </p:cNvPr>
            <p:cNvCxnSpPr/>
            <p:nvPr/>
          </p:nvCxnSpPr>
          <p:spPr>
            <a:xfrm>
              <a:off x="2331295"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23" name="文本框 22">
            <a:extLst>
              <a:ext uri="{FF2B5EF4-FFF2-40B4-BE49-F238E27FC236}">
                <a16:creationId xmlns:a16="http://schemas.microsoft.com/office/drawing/2014/main" id="{2B5F0FE1-CAB7-C887-2A3B-E599F688AAC7}"/>
              </a:ext>
            </a:extLst>
          </p:cNvPr>
          <p:cNvSpPr txBox="1"/>
          <p:nvPr/>
        </p:nvSpPr>
        <p:spPr>
          <a:xfrm>
            <a:off x="1157836" y="1738133"/>
            <a:ext cx="2419109" cy="3856569"/>
          </a:xfrm>
          <a:prstGeom prst="rect">
            <a:avLst/>
          </a:prstGeom>
          <a:noFill/>
        </p:spPr>
        <p:txBody>
          <a:bodyPr wrap="square" rtlCol="0">
            <a:spAutoFit/>
          </a:bodyPr>
          <a:lstStyle/>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了解</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语言的发展历史和标准；</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理解</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语言的特点和使用步骤；</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掌握</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语言的基本框架，以及编程规范，学会正确编程、运行</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能够读懂</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语言程序的功能，自己编写一些简单的</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程序。</a:t>
            </a:r>
          </a:p>
        </p:txBody>
      </p:sp>
      <p:sp>
        <p:nvSpPr>
          <p:cNvPr id="24" name="文本框 23">
            <a:extLst>
              <a:ext uri="{FF2B5EF4-FFF2-40B4-BE49-F238E27FC236}">
                <a16:creationId xmlns:a16="http://schemas.microsoft.com/office/drawing/2014/main" id="{8E087513-AA91-359A-BCB5-57CB42166D3C}"/>
              </a:ext>
            </a:extLst>
          </p:cNvPr>
          <p:cNvSpPr txBox="1"/>
          <p:nvPr/>
        </p:nvSpPr>
        <p:spPr>
          <a:xfrm>
            <a:off x="1629827" y="993684"/>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要求</a:t>
            </a:r>
          </a:p>
        </p:txBody>
      </p:sp>
      <p:sp>
        <p:nvSpPr>
          <p:cNvPr id="18" name="矩形 17">
            <a:extLst>
              <a:ext uri="{FF2B5EF4-FFF2-40B4-BE49-F238E27FC236}">
                <a16:creationId xmlns:a16="http://schemas.microsoft.com/office/drawing/2014/main" id="{230D0623-7F70-38FF-DF88-C9BED61FD9AE}"/>
              </a:ext>
            </a:extLst>
          </p:cNvPr>
          <p:cNvSpPr/>
          <p:nvPr/>
        </p:nvSpPr>
        <p:spPr>
          <a:xfrm>
            <a:off x="923299" y="917476"/>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文本框 18">
            <a:extLst>
              <a:ext uri="{FF2B5EF4-FFF2-40B4-BE49-F238E27FC236}">
                <a16:creationId xmlns:a16="http://schemas.microsoft.com/office/drawing/2014/main" id="{6DACB0D7-75B0-B0EF-2B33-B57F3C683141}"/>
              </a:ext>
            </a:extLst>
          </p:cNvPr>
          <p:cNvSpPr txBox="1"/>
          <p:nvPr/>
        </p:nvSpPr>
        <p:spPr>
          <a:xfrm>
            <a:off x="3035336" y="1805267"/>
            <a:ext cx="627864" cy="1629588"/>
          </a:xfrm>
          <a:prstGeom prst="rect">
            <a:avLst/>
          </a:prstGeom>
          <a:noFill/>
        </p:spPr>
        <p:txBody>
          <a:bodyPr vert="eaVert" wrap="square" rtlCol="0">
            <a:spAutoFit/>
          </a:bodyPr>
          <a:lstStyle/>
          <a:p>
            <a:pPr algn="just">
              <a:lnSpc>
                <a:spcPct val="120000"/>
              </a:lnSpc>
              <a:spcBef>
                <a:spcPts val="1200"/>
              </a:spcBef>
            </a:pPr>
            <a:r>
              <a:rPr lang="zh-CN" altLang="en-US" sz="2400">
                <a:solidFill>
                  <a:schemeClr val="accent3">
                    <a:lumMod val="60000"/>
                    <a:lumOff val="40000"/>
                  </a:schemeClr>
                </a:solidFill>
                <a:latin typeface="等线" panose="02010600030101010101" pitchFamily="2" charset="-122"/>
                <a:ea typeface="等线" panose="02010600030101010101" pitchFamily="2" charset="-122"/>
              </a:rPr>
              <a:t>语言初识</a:t>
            </a:r>
          </a:p>
        </p:txBody>
      </p:sp>
      <p:sp>
        <p:nvSpPr>
          <p:cNvPr id="31" name="文本框 30">
            <a:extLst>
              <a:ext uri="{FF2B5EF4-FFF2-40B4-BE49-F238E27FC236}">
                <a16:creationId xmlns:a16="http://schemas.microsoft.com/office/drawing/2014/main" id="{46976B0A-47F8-E115-2F71-74521FC4B32D}"/>
              </a:ext>
            </a:extLst>
          </p:cNvPr>
          <p:cNvSpPr txBox="1"/>
          <p:nvPr/>
        </p:nvSpPr>
        <p:spPr>
          <a:xfrm>
            <a:off x="3133760" y="1381495"/>
            <a:ext cx="627865" cy="461665"/>
          </a:xfrm>
          <a:prstGeom prst="rect">
            <a:avLst/>
          </a:prstGeom>
          <a:noFill/>
        </p:spPr>
        <p:txBody>
          <a:bodyPr wrap="square" rtlCol="0">
            <a:spAutoFit/>
          </a:bodyPr>
          <a:lstStyle/>
          <a:p>
            <a:r>
              <a:rPr lang="en-US" altLang="zh-CN" sz="2400">
                <a:solidFill>
                  <a:schemeClr val="accent3">
                    <a:lumMod val="60000"/>
                    <a:lumOff val="40000"/>
                  </a:schemeClr>
                </a:solidFill>
                <a:latin typeface="等线" panose="02010600030101010101" pitchFamily="2" charset="-122"/>
                <a:ea typeface="等线" panose="02010600030101010101" pitchFamily="2" charset="-122"/>
              </a:rPr>
              <a:t>C</a:t>
            </a:r>
            <a:endParaRPr lang="zh-CN" altLang="en-US" sz="2400">
              <a:solidFill>
                <a:schemeClr val="accent3">
                  <a:lumMod val="60000"/>
                  <a:lumOff val="40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25120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2B7E309-628A-1FC3-D74C-BEC33C7BF236}"/>
              </a:ext>
            </a:extLst>
          </p:cNvPr>
          <p:cNvGrpSpPr/>
          <p:nvPr/>
        </p:nvGrpSpPr>
        <p:grpSpPr>
          <a:xfrm>
            <a:off x="8446757" y="750880"/>
            <a:ext cx="3060700" cy="5437187"/>
            <a:chOff x="8446757" y="750880"/>
            <a:chExt cx="3060700" cy="5437187"/>
          </a:xfrm>
        </p:grpSpPr>
        <p:sp>
          <p:nvSpPr>
            <p:cNvPr id="8" name="矩形 7">
              <a:extLst>
                <a:ext uri="{FF2B5EF4-FFF2-40B4-BE49-F238E27FC236}">
                  <a16:creationId xmlns:a16="http://schemas.microsoft.com/office/drawing/2014/main" id="{0E66D564-636E-A416-E355-29C051DDFC9E}"/>
                </a:ext>
              </a:extLst>
            </p:cNvPr>
            <p:cNvSpPr/>
            <p:nvPr/>
          </p:nvSpPr>
          <p:spPr>
            <a:xfrm>
              <a:off x="8446757"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5" name="直接连接符 14">
              <a:extLst>
                <a:ext uri="{FF2B5EF4-FFF2-40B4-BE49-F238E27FC236}">
                  <a16:creationId xmlns:a16="http://schemas.microsoft.com/office/drawing/2014/main" id="{DBBE3D81-AFFF-14CE-3DBB-F5EACBC77BF1}"/>
                </a:ext>
              </a:extLst>
            </p:cNvPr>
            <p:cNvCxnSpPr/>
            <p:nvPr/>
          </p:nvCxnSpPr>
          <p:spPr>
            <a:xfrm>
              <a:off x="9155542"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9" name="文本框 8">
            <a:extLst>
              <a:ext uri="{FF2B5EF4-FFF2-40B4-BE49-F238E27FC236}">
                <a16:creationId xmlns:a16="http://schemas.microsoft.com/office/drawing/2014/main" id="{006B0629-A1CF-F8E4-AF27-AA07616A5492}"/>
              </a:ext>
            </a:extLst>
          </p:cNvPr>
          <p:cNvSpPr txBox="1"/>
          <p:nvPr/>
        </p:nvSpPr>
        <p:spPr>
          <a:xfrm>
            <a:off x="8767549" y="1638671"/>
            <a:ext cx="2419109" cy="3524170"/>
          </a:xfrm>
          <a:prstGeom prst="rect">
            <a:avLst/>
          </a:prstGeom>
          <a:noFill/>
        </p:spPr>
        <p:txBody>
          <a:bodyPr wrap="square" rtlCol="0">
            <a:spAutoFit/>
          </a:bodyPr>
          <a:lstStyle/>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复习本节课的内容，掌握重点，完成要求。</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完成课后习题</a:t>
            </a:r>
            <a:r>
              <a:rPr lang="en-US" altLang="zh-CN">
                <a:solidFill>
                  <a:schemeClr val="accent3">
                    <a:lumMod val="60000"/>
                    <a:lumOff val="40000"/>
                  </a:schemeClr>
                </a:solidFill>
                <a:latin typeface="等线" panose="02010600030101010101" pitchFamily="2" charset="-122"/>
                <a:ea typeface="等线" panose="02010600030101010101" pitchFamily="2" charset="-122"/>
              </a:rPr>
              <a:t>1-1</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r>
              <a:rPr lang="en-US" altLang="zh-CN">
                <a:solidFill>
                  <a:schemeClr val="accent3">
                    <a:lumMod val="60000"/>
                    <a:lumOff val="40000"/>
                  </a:schemeClr>
                </a:solidFill>
                <a:latin typeface="等线" panose="02010600030101010101" pitchFamily="2" charset="-122"/>
                <a:ea typeface="等线" panose="02010600030101010101" pitchFamily="2" charset="-122"/>
              </a:rPr>
              <a:t>1-2</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r>
              <a:rPr lang="en-US" altLang="zh-CN">
                <a:solidFill>
                  <a:schemeClr val="accent3">
                    <a:lumMod val="60000"/>
                    <a:lumOff val="40000"/>
                  </a:schemeClr>
                </a:solidFill>
                <a:latin typeface="等线" panose="02010600030101010101" pitchFamily="2" charset="-122"/>
                <a:ea typeface="等线" panose="02010600030101010101" pitchFamily="2" charset="-122"/>
              </a:rPr>
              <a:t>1-3</a:t>
            </a:r>
            <a:r>
              <a:rPr lang="zh-CN" altLang="en-US">
                <a:solidFill>
                  <a:schemeClr val="accent3">
                    <a:lumMod val="60000"/>
                    <a:lumOff val="40000"/>
                  </a:schemeClr>
                </a:solidFill>
                <a:latin typeface="等线" panose="02010600030101010101" pitchFamily="2" charset="-122"/>
                <a:ea typeface="等线" panose="02010600030101010101" pitchFamily="2" charset="-122"/>
              </a:rPr>
              <a:t>。</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预习下一节课的内容，了解变量的类型和意义。</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编写一个程序，实现打印你的名字和学号。</a:t>
            </a:r>
          </a:p>
        </p:txBody>
      </p:sp>
      <p:sp>
        <p:nvSpPr>
          <p:cNvPr id="10" name="文本框 9">
            <a:extLst>
              <a:ext uri="{FF2B5EF4-FFF2-40B4-BE49-F238E27FC236}">
                <a16:creationId xmlns:a16="http://schemas.microsoft.com/office/drawing/2014/main" id="{D97078CD-E098-385B-C9D1-9A84E5E348F9}"/>
              </a:ext>
            </a:extLst>
          </p:cNvPr>
          <p:cNvSpPr txBox="1"/>
          <p:nvPr/>
        </p:nvSpPr>
        <p:spPr>
          <a:xfrm>
            <a:off x="9239540" y="894222"/>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作业</a:t>
            </a:r>
          </a:p>
        </p:txBody>
      </p:sp>
      <p:grpSp>
        <p:nvGrpSpPr>
          <p:cNvPr id="4" name="组合 3">
            <a:extLst>
              <a:ext uri="{FF2B5EF4-FFF2-40B4-BE49-F238E27FC236}">
                <a16:creationId xmlns:a16="http://schemas.microsoft.com/office/drawing/2014/main" id="{9E1EEC9C-5687-CAAC-4DFE-06EC38FDABD0}"/>
              </a:ext>
            </a:extLst>
          </p:cNvPr>
          <p:cNvGrpSpPr/>
          <p:nvPr/>
        </p:nvGrpSpPr>
        <p:grpSpPr>
          <a:xfrm>
            <a:off x="5034633" y="750880"/>
            <a:ext cx="3060700" cy="5437187"/>
            <a:chOff x="5034633" y="750880"/>
            <a:chExt cx="3060700" cy="5437187"/>
          </a:xfrm>
        </p:grpSpPr>
        <p:sp>
          <p:nvSpPr>
            <p:cNvPr id="27" name="矩形 26">
              <a:extLst>
                <a:ext uri="{FF2B5EF4-FFF2-40B4-BE49-F238E27FC236}">
                  <a16:creationId xmlns:a16="http://schemas.microsoft.com/office/drawing/2014/main" id="{824E416C-CCBE-2423-E080-4684DFCBAF40}"/>
                </a:ext>
              </a:extLst>
            </p:cNvPr>
            <p:cNvSpPr/>
            <p:nvPr/>
          </p:nvSpPr>
          <p:spPr>
            <a:xfrm>
              <a:off x="5034633"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30" name="直接连接符 29">
              <a:extLst>
                <a:ext uri="{FF2B5EF4-FFF2-40B4-BE49-F238E27FC236}">
                  <a16:creationId xmlns:a16="http://schemas.microsoft.com/office/drawing/2014/main" id="{3917D4DF-0AE6-1012-0F02-80AA4E11BDBD}"/>
                </a:ext>
              </a:extLst>
            </p:cNvPr>
            <p:cNvCxnSpPr>
              <a:cxnSpLocks/>
            </p:cNvCxnSpPr>
            <p:nvPr/>
          </p:nvCxnSpPr>
          <p:spPr>
            <a:xfrm>
              <a:off x="5743418"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28" name="文本框 27">
            <a:extLst>
              <a:ext uri="{FF2B5EF4-FFF2-40B4-BE49-F238E27FC236}">
                <a16:creationId xmlns:a16="http://schemas.microsoft.com/office/drawing/2014/main" id="{222C2CC2-DA40-3D30-6F11-93A87700F15F}"/>
              </a:ext>
            </a:extLst>
          </p:cNvPr>
          <p:cNvSpPr txBox="1"/>
          <p:nvPr/>
        </p:nvSpPr>
        <p:spPr>
          <a:xfrm>
            <a:off x="5355425" y="1638671"/>
            <a:ext cx="2419109" cy="3370282"/>
          </a:xfrm>
          <a:prstGeom prst="rect">
            <a:avLst/>
          </a:prstGeom>
          <a:noFill/>
        </p:spPr>
        <p:txBody>
          <a:bodyPr wrap="square" rtlCol="0">
            <a:spAutoFit/>
          </a:bodyPr>
          <a:lstStyle/>
          <a:p>
            <a:pPr algn="just">
              <a:lnSpc>
                <a:spcPct val="120000"/>
              </a:lnSpc>
              <a:spcBef>
                <a:spcPts val="1200"/>
              </a:spcBef>
            </a:pP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语言是强大</a:t>
            </a:r>
            <a:r>
              <a:rPr lang="zh-CN" altLang="en-US" sz="1600" spc="-300">
                <a:solidFill>
                  <a:schemeClr val="accent3">
                    <a:lumMod val="60000"/>
                    <a:lumOff val="40000"/>
                  </a:schemeClr>
                </a:solidFill>
                <a:latin typeface="等线" panose="02010600030101010101" pitchFamily="2" charset="-122"/>
                <a:ea typeface="等线" panose="02010600030101010101" pitchFamily="2" charset="-122"/>
              </a:rPr>
              <a:t>、</a:t>
            </a:r>
            <a:r>
              <a:rPr lang="zh-CN" altLang="en-US">
                <a:solidFill>
                  <a:schemeClr val="accent3">
                    <a:lumMod val="60000"/>
                    <a:lumOff val="40000"/>
                  </a:schemeClr>
                </a:solidFill>
                <a:latin typeface="等线" panose="02010600030101010101" pitchFamily="2" charset="-122"/>
                <a:ea typeface="等线" panose="02010600030101010101" pitchFamily="2" charset="-122"/>
              </a:rPr>
              <a:t>简洁的编译型语言；</a:t>
            </a:r>
            <a:endParaRPr lang="en-US" altLang="zh-CN">
              <a:solidFill>
                <a:schemeClr val="accent3">
                  <a:lumMod val="60000"/>
                  <a:lumOff val="40000"/>
                </a:schemeClr>
              </a:solidFill>
              <a:latin typeface="等线" panose="02010600030101010101" pitchFamily="2" charset="-122"/>
              <a:ea typeface="等线" panose="02010600030101010101" pitchFamily="2" charset="-122"/>
            </a:endParaRPr>
          </a:p>
          <a:p>
            <a:pPr algn="just">
              <a:lnSpc>
                <a:spcPct val="120000"/>
              </a:lnSpc>
              <a:spcBef>
                <a:spcPts val="1200"/>
              </a:spcBef>
            </a:pP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程序是由一个或多个</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函数组成，且必须包含一个开始执行的</a:t>
            </a:r>
            <a:r>
              <a:rPr lang="en-US" altLang="zh-CN">
                <a:solidFill>
                  <a:schemeClr val="accent3">
                    <a:lumMod val="60000"/>
                    <a:lumOff val="40000"/>
                  </a:schemeClr>
                </a:solidFill>
                <a:latin typeface="等线" panose="02010600030101010101" pitchFamily="2" charset="-122"/>
                <a:ea typeface="等线" panose="02010600030101010101" pitchFamily="2" charset="-122"/>
              </a:rPr>
              <a:t>main</a:t>
            </a:r>
            <a:r>
              <a:rPr lang="zh-CN" altLang="en-US">
                <a:solidFill>
                  <a:schemeClr val="accent3">
                    <a:lumMod val="60000"/>
                    <a:lumOff val="40000"/>
                  </a:schemeClr>
                </a:solidFill>
                <a:latin typeface="等线" panose="02010600030101010101" pitchFamily="2" charset="-122"/>
                <a:ea typeface="等线" panose="02010600030101010101" pitchFamily="2" charset="-122"/>
              </a:rPr>
              <a:t>函数；</a:t>
            </a:r>
            <a:endParaRPr lang="en-US" altLang="zh-CN">
              <a:solidFill>
                <a:schemeClr val="accent3">
                  <a:lumMod val="60000"/>
                  <a:lumOff val="40000"/>
                </a:schemeClr>
              </a:solidFill>
              <a:latin typeface="等线" panose="02010600030101010101" pitchFamily="2" charset="-122"/>
              <a:ea typeface="等线" panose="02010600030101010101" pitchFamily="2" charset="-122"/>
            </a:endParaRP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头文件包含了函数的定义，</a:t>
            </a:r>
            <a:r>
              <a:rPr lang="en-US" altLang="zh-CN" sz="1800">
                <a:solidFill>
                  <a:schemeClr val="accent3">
                    <a:lumMod val="60000"/>
                    <a:lumOff val="40000"/>
                  </a:schemeClr>
                </a:solidFill>
                <a:latin typeface="等线" panose="02010600030101010101" pitchFamily="2" charset="-122"/>
                <a:ea typeface="等线" panose="02010600030101010101" pitchFamily="2" charset="-122"/>
              </a:rPr>
              <a:t>stdio.h</a:t>
            </a:r>
            <a:r>
              <a:rPr lang="zh-CN" altLang="en-US" sz="1800">
                <a:solidFill>
                  <a:schemeClr val="accent3">
                    <a:lumMod val="60000"/>
                    <a:lumOff val="40000"/>
                  </a:schemeClr>
                </a:solidFill>
                <a:latin typeface="等线" panose="02010600030101010101" pitchFamily="2" charset="-122"/>
                <a:ea typeface="等线" panose="02010600030101010101" pitchFamily="2" charset="-122"/>
              </a:rPr>
              <a:t>头文件包含了标准输入</a:t>
            </a:r>
            <a:r>
              <a:rPr lang="en-US" altLang="zh-CN" sz="1800">
                <a:solidFill>
                  <a:schemeClr val="accent3">
                    <a:lumMod val="60000"/>
                    <a:lumOff val="40000"/>
                  </a:schemeClr>
                </a:solidFill>
                <a:latin typeface="等线" panose="02010600030101010101" pitchFamily="2" charset="-122"/>
                <a:ea typeface="等线" panose="02010600030101010101" pitchFamily="2" charset="-122"/>
              </a:rPr>
              <a:t>/</a:t>
            </a:r>
            <a:r>
              <a:rPr lang="zh-CN" altLang="en-US" sz="1800">
                <a:solidFill>
                  <a:schemeClr val="accent3">
                    <a:lumMod val="60000"/>
                    <a:lumOff val="40000"/>
                  </a:schemeClr>
                </a:solidFill>
                <a:latin typeface="等线" panose="02010600030101010101" pitchFamily="2" charset="-122"/>
                <a:ea typeface="等线" panose="02010600030101010101" pitchFamily="2" charset="-122"/>
              </a:rPr>
              <a:t>输出；</a:t>
            </a:r>
            <a:endParaRPr lang="en-US" altLang="zh-CN" sz="1800">
              <a:solidFill>
                <a:schemeClr val="accent3">
                  <a:lumMod val="60000"/>
                  <a:lumOff val="40000"/>
                </a:schemeClr>
              </a:solidFill>
              <a:latin typeface="等线" panose="02010600030101010101" pitchFamily="2" charset="-122"/>
              <a:ea typeface="等线" panose="02010600030101010101" pitchFamily="2" charset="-122"/>
            </a:endParaRPr>
          </a:p>
        </p:txBody>
      </p:sp>
      <p:sp>
        <p:nvSpPr>
          <p:cNvPr id="29" name="文本框 28">
            <a:extLst>
              <a:ext uri="{FF2B5EF4-FFF2-40B4-BE49-F238E27FC236}">
                <a16:creationId xmlns:a16="http://schemas.microsoft.com/office/drawing/2014/main" id="{DF2FBDE3-8252-EB34-2CFA-95971A1BC633}"/>
              </a:ext>
            </a:extLst>
          </p:cNvPr>
          <p:cNvSpPr txBox="1"/>
          <p:nvPr/>
        </p:nvSpPr>
        <p:spPr>
          <a:xfrm>
            <a:off x="5827416" y="894222"/>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重点</a:t>
            </a:r>
          </a:p>
        </p:txBody>
      </p:sp>
      <p:grpSp>
        <p:nvGrpSpPr>
          <p:cNvPr id="2" name="组合 1">
            <a:extLst>
              <a:ext uri="{FF2B5EF4-FFF2-40B4-BE49-F238E27FC236}">
                <a16:creationId xmlns:a16="http://schemas.microsoft.com/office/drawing/2014/main" id="{5C8C770E-9043-14F2-764E-79A09D2C9628}"/>
              </a:ext>
            </a:extLst>
          </p:cNvPr>
          <p:cNvGrpSpPr/>
          <p:nvPr/>
        </p:nvGrpSpPr>
        <p:grpSpPr>
          <a:xfrm>
            <a:off x="1622510" y="750880"/>
            <a:ext cx="3060700" cy="5437187"/>
            <a:chOff x="1622510" y="750880"/>
            <a:chExt cx="3060700" cy="5437187"/>
          </a:xfrm>
        </p:grpSpPr>
        <p:sp>
          <p:nvSpPr>
            <p:cNvPr id="22" name="矩形 21">
              <a:extLst>
                <a:ext uri="{FF2B5EF4-FFF2-40B4-BE49-F238E27FC236}">
                  <a16:creationId xmlns:a16="http://schemas.microsoft.com/office/drawing/2014/main" id="{70FE94FD-2A80-E618-4058-10001D4FC4A8}"/>
                </a:ext>
              </a:extLst>
            </p:cNvPr>
            <p:cNvSpPr/>
            <p:nvPr/>
          </p:nvSpPr>
          <p:spPr>
            <a:xfrm>
              <a:off x="1622510"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25" name="直接连接符 24">
              <a:extLst>
                <a:ext uri="{FF2B5EF4-FFF2-40B4-BE49-F238E27FC236}">
                  <a16:creationId xmlns:a16="http://schemas.microsoft.com/office/drawing/2014/main" id="{3725812F-EAA9-96D2-0FE9-D61D0AB8C97A}"/>
                </a:ext>
              </a:extLst>
            </p:cNvPr>
            <p:cNvCxnSpPr/>
            <p:nvPr/>
          </p:nvCxnSpPr>
          <p:spPr>
            <a:xfrm>
              <a:off x="2331295" y="1355887"/>
              <a:ext cx="1643125"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23" name="文本框 22">
            <a:extLst>
              <a:ext uri="{FF2B5EF4-FFF2-40B4-BE49-F238E27FC236}">
                <a16:creationId xmlns:a16="http://schemas.microsoft.com/office/drawing/2014/main" id="{2B5F0FE1-CAB7-C887-2A3B-E599F688AAC7}"/>
              </a:ext>
            </a:extLst>
          </p:cNvPr>
          <p:cNvSpPr txBox="1"/>
          <p:nvPr/>
        </p:nvSpPr>
        <p:spPr>
          <a:xfrm>
            <a:off x="1943302" y="1638671"/>
            <a:ext cx="2419109" cy="3856569"/>
          </a:xfrm>
          <a:prstGeom prst="rect">
            <a:avLst/>
          </a:prstGeom>
          <a:noFill/>
        </p:spPr>
        <p:txBody>
          <a:bodyPr wrap="square" rtlCol="0">
            <a:spAutoFit/>
          </a:bodyPr>
          <a:lstStyle/>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了解</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语言的发展历史和标准；</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理解</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语言的特点和使用步骤；</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掌握</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语言的基本框架，以及编程规范，学会正确编程、运行</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a:t>
            </a:r>
          </a:p>
          <a:p>
            <a:pPr algn="just">
              <a:lnSpc>
                <a:spcPct val="120000"/>
              </a:lnSpc>
              <a:spcBef>
                <a:spcPts val="1200"/>
              </a:spcBef>
            </a:pPr>
            <a:r>
              <a:rPr lang="zh-CN" altLang="en-US">
                <a:solidFill>
                  <a:schemeClr val="accent3">
                    <a:lumMod val="60000"/>
                    <a:lumOff val="40000"/>
                  </a:schemeClr>
                </a:solidFill>
                <a:latin typeface="等线" panose="02010600030101010101" pitchFamily="2" charset="-122"/>
                <a:ea typeface="等线" panose="02010600030101010101" pitchFamily="2" charset="-122"/>
              </a:rPr>
              <a:t>能够读懂</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语言程序的功能，自己编写一些简单的</a:t>
            </a:r>
            <a:r>
              <a:rPr lang="en-US" altLang="zh-CN">
                <a:solidFill>
                  <a:schemeClr val="accent3">
                    <a:lumMod val="60000"/>
                    <a:lumOff val="40000"/>
                  </a:schemeClr>
                </a:solidFill>
                <a:latin typeface="等线" panose="02010600030101010101" pitchFamily="2" charset="-122"/>
                <a:ea typeface="等线" panose="02010600030101010101" pitchFamily="2" charset="-122"/>
              </a:rPr>
              <a:t>C</a:t>
            </a:r>
            <a:r>
              <a:rPr lang="zh-CN" altLang="en-US">
                <a:solidFill>
                  <a:schemeClr val="accent3">
                    <a:lumMod val="60000"/>
                    <a:lumOff val="40000"/>
                  </a:schemeClr>
                </a:solidFill>
                <a:latin typeface="等线" panose="02010600030101010101" pitchFamily="2" charset="-122"/>
                <a:ea typeface="等线" panose="02010600030101010101" pitchFamily="2" charset="-122"/>
              </a:rPr>
              <a:t>程序。</a:t>
            </a:r>
          </a:p>
        </p:txBody>
      </p:sp>
      <p:sp>
        <p:nvSpPr>
          <p:cNvPr id="24" name="文本框 23">
            <a:extLst>
              <a:ext uri="{FF2B5EF4-FFF2-40B4-BE49-F238E27FC236}">
                <a16:creationId xmlns:a16="http://schemas.microsoft.com/office/drawing/2014/main" id="{8E087513-AA91-359A-BCB5-57CB42166D3C}"/>
              </a:ext>
            </a:extLst>
          </p:cNvPr>
          <p:cNvSpPr txBox="1"/>
          <p:nvPr/>
        </p:nvSpPr>
        <p:spPr>
          <a:xfrm>
            <a:off x="2415293" y="894222"/>
            <a:ext cx="1475130" cy="461665"/>
          </a:xfrm>
          <a:prstGeom prst="rect">
            <a:avLst/>
          </a:prstGeom>
          <a:noFill/>
        </p:spPr>
        <p:txBody>
          <a:bodyPr wrap="square" rtlCol="0">
            <a:spAutoFit/>
          </a:bodyPr>
          <a:lstStyle/>
          <a:p>
            <a:pPr algn="ctr"/>
            <a:r>
              <a:rPr lang="zh-CN" altLang="en-US" sz="2400">
                <a:solidFill>
                  <a:schemeClr val="accent4">
                    <a:lumMod val="60000"/>
                    <a:lumOff val="40000"/>
                  </a:schemeClr>
                </a:solidFill>
                <a:latin typeface="等线" panose="02010600030101010101" pitchFamily="2" charset="-122"/>
                <a:ea typeface="等线" panose="02010600030101010101" pitchFamily="2" charset="-122"/>
              </a:rPr>
              <a:t>要求</a:t>
            </a:r>
          </a:p>
        </p:txBody>
      </p:sp>
      <p:sp>
        <p:nvSpPr>
          <p:cNvPr id="18" name="矩形 17">
            <a:extLst>
              <a:ext uri="{FF2B5EF4-FFF2-40B4-BE49-F238E27FC236}">
                <a16:creationId xmlns:a16="http://schemas.microsoft.com/office/drawing/2014/main" id="{230D0623-7F70-38FF-DF88-C9BED61FD9AE}"/>
              </a:ext>
            </a:extLst>
          </p:cNvPr>
          <p:cNvSpPr/>
          <p:nvPr/>
        </p:nvSpPr>
        <p:spPr>
          <a:xfrm>
            <a:off x="-2132899" y="750880"/>
            <a:ext cx="3060700" cy="5437187"/>
          </a:xfrm>
          <a:prstGeom prst="rect">
            <a:avLst/>
          </a:prstGeom>
          <a:solidFill>
            <a:schemeClr val="accent1">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9" name="文本框 18">
            <a:extLst>
              <a:ext uri="{FF2B5EF4-FFF2-40B4-BE49-F238E27FC236}">
                <a16:creationId xmlns:a16="http://schemas.microsoft.com/office/drawing/2014/main" id="{6DACB0D7-75B0-B0EF-2B33-B57F3C683141}"/>
              </a:ext>
            </a:extLst>
          </p:cNvPr>
          <p:cNvSpPr txBox="1"/>
          <p:nvPr/>
        </p:nvSpPr>
        <p:spPr>
          <a:xfrm>
            <a:off x="-20862" y="1638671"/>
            <a:ext cx="627864" cy="1629588"/>
          </a:xfrm>
          <a:prstGeom prst="rect">
            <a:avLst/>
          </a:prstGeom>
          <a:noFill/>
        </p:spPr>
        <p:txBody>
          <a:bodyPr vert="eaVert" wrap="square" rtlCol="0">
            <a:spAutoFit/>
          </a:bodyPr>
          <a:lstStyle/>
          <a:p>
            <a:pPr algn="just">
              <a:lnSpc>
                <a:spcPct val="120000"/>
              </a:lnSpc>
              <a:spcBef>
                <a:spcPts val="1200"/>
              </a:spcBef>
            </a:pPr>
            <a:r>
              <a:rPr lang="zh-CN" altLang="en-US" sz="2400">
                <a:solidFill>
                  <a:schemeClr val="accent3">
                    <a:lumMod val="60000"/>
                    <a:lumOff val="40000"/>
                  </a:schemeClr>
                </a:solidFill>
                <a:latin typeface="等线" panose="02010600030101010101" pitchFamily="2" charset="-122"/>
                <a:ea typeface="等线" panose="02010600030101010101" pitchFamily="2" charset="-122"/>
              </a:rPr>
              <a:t>语言初识</a:t>
            </a:r>
          </a:p>
        </p:txBody>
      </p:sp>
      <p:sp>
        <p:nvSpPr>
          <p:cNvPr id="31" name="文本框 30">
            <a:extLst>
              <a:ext uri="{FF2B5EF4-FFF2-40B4-BE49-F238E27FC236}">
                <a16:creationId xmlns:a16="http://schemas.microsoft.com/office/drawing/2014/main" id="{46976B0A-47F8-E115-2F71-74521FC4B32D}"/>
              </a:ext>
            </a:extLst>
          </p:cNvPr>
          <p:cNvSpPr txBox="1"/>
          <p:nvPr/>
        </p:nvSpPr>
        <p:spPr>
          <a:xfrm>
            <a:off x="77562" y="1214899"/>
            <a:ext cx="627865" cy="461665"/>
          </a:xfrm>
          <a:prstGeom prst="rect">
            <a:avLst/>
          </a:prstGeom>
          <a:noFill/>
        </p:spPr>
        <p:txBody>
          <a:bodyPr wrap="square" rtlCol="0">
            <a:spAutoFit/>
          </a:bodyPr>
          <a:lstStyle/>
          <a:p>
            <a:r>
              <a:rPr lang="en-US" altLang="zh-CN" sz="2400">
                <a:solidFill>
                  <a:schemeClr val="accent3">
                    <a:lumMod val="60000"/>
                    <a:lumOff val="40000"/>
                  </a:schemeClr>
                </a:solidFill>
                <a:latin typeface="等线" panose="02010600030101010101" pitchFamily="2" charset="-122"/>
                <a:ea typeface="等线" panose="02010600030101010101" pitchFamily="2" charset="-122"/>
              </a:rPr>
              <a:t>C</a:t>
            </a:r>
            <a:endParaRPr lang="zh-CN" altLang="en-US" sz="2400">
              <a:solidFill>
                <a:schemeClr val="accent3">
                  <a:lumMod val="60000"/>
                  <a:lumOff val="40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2357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a16="http://schemas.microsoft.com/office/drawing/2014/main" xmlns:p14="http://schemas.microsoft.com/office/powerpoint/2010/main">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AE12730-B1BC-0BF6-01D6-D24F0BBEE886}"/>
              </a:ext>
            </a:extLst>
          </p:cNvPr>
          <p:cNvSpPr/>
          <p:nvPr/>
        </p:nvSpPr>
        <p:spPr>
          <a:xfrm>
            <a:off x="4496844" y="3613945"/>
            <a:ext cx="5787024" cy="3693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FFFF"/>
                </a:solidFill>
                <a:effectLst/>
                <a:uLnTx/>
                <a:uFillTx/>
                <a:latin typeface="等线" panose="02010600030101010101" pitchFamily="2" charset="-122"/>
                <a:ea typeface="等线" panose="02010600030101010101" pitchFamily="2" charset="-122"/>
                <a:cs typeface="+mn-cs"/>
              </a:rPr>
              <a:t>See you next.</a:t>
            </a:r>
            <a:endParaRPr kumimoji="0" lang="zh-CN" altLang="en-US" sz="1800" b="0" i="0" u="none" strike="noStrike" kern="1200" cap="none" spc="0" normalizeH="0" baseline="0" noProof="0">
              <a:ln>
                <a:noFill/>
              </a:ln>
              <a:solidFill>
                <a:srgbClr val="57CC34"/>
              </a:solidFill>
              <a:effectLst/>
              <a:uLnTx/>
              <a:uFillTx/>
              <a:latin typeface="等线" panose="02010600030101010101" pitchFamily="2" charset="-122"/>
              <a:ea typeface="等线" panose="02010600030101010101" pitchFamily="2" charset="-122"/>
              <a:cs typeface="+mn-cs"/>
            </a:endParaRPr>
          </a:p>
        </p:txBody>
      </p:sp>
      <p:sp>
        <p:nvSpPr>
          <p:cNvPr id="5" name="文本框 4">
            <a:extLst>
              <a:ext uri="{FF2B5EF4-FFF2-40B4-BE49-F238E27FC236}">
                <a16:creationId xmlns:a16="http://schemas.microsoft.com/office/drawing/2014/main" id="{7A1264E5-E867-B476-E7AB-E916B914597F}"/>
              </a:ext>
            </a:extLst>
          </p:cNvPr>
          <p:cNvSpPr txBox="1">
            <a:spLocks/>
          </p:cNvSpPr>
          <p:nvPr/>
        </p:nvSpPr>
        <p:spPr>
          <a:xfrm>
            <a:off x="4408639" y="2138373"/>
            <a:ext cx="6267189" cy="1685077"/>
          </a:xfrm>
          <a:prstGeom prst="rect">
            <a:avLst/>
          </a:prstGeom>
          <a:ln>
            <a:noFill/>
          </a:ln>
        </p:spPr>
        <p:txBody>
          <a:bodyP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11500" b="0" i="0" u="none" strike="noStrike" kern="1200" cap="none" spc="0" normalizeH="0" baseline="0" noProof="0">
                <a:ln>
                  <a:noFill/>
                </a:ln>
                <a:solidFill>
                  <a:srgbClr val="FFFFFF"/>
                </a:solidFill>
                <a:effectLst>
                  <a:outerShdw blurRad="292100" dist="114300" dir="13500000" sx="94000" sy="94000" algn="br" rotWithShape="0">
                    <a:prstClr val="black">
                      <a:alpha val="12000"/>
                    </a:prstClr>
                  </a:outerShdw>
                </a:effectLst>
                <a:uLnTx/>
                <a:uFillTx/>
                <a:latin typeface="Arial" panose="020B0604020202020204" pitchFamily="34" charset="0"/>
                <a:ea typeface="微软雅黑" panose="020B0503020204020204" pitchFamily="34" charset="-122"/>
                <a:cs typeface="+mj-cs"/>
              </a:rPr>
              <a:t>下次再见</a:t>
            </a:r>
            <a:endParaRPr kumimoji="0" lang="en-US" altLang="zh-CN" sz="11500" b="0" i="0" u="none" strike="noStrike" kern="1200" cap="none" spc="0" normalizeH="0" baseline="0" noProof="0">
              <a:ln>
                <a:noFill/>
              </a:ln>
              <a:solidFill>
                <a:srgbClr val="FFFFFF"/>
              </a:solidFill>
              <a:effectLst>
                <a:outerShdw blurRad="292100" dist="114300" dir="13500000" sx="94000" sy="94000" algn="br" rotWithShape="0">
                  <a:prstClr val="black">
                    <a:alpha val="12000"/>
                  </a:prstClr>
                </a:outerShdw>
              </a:effectLst>
              <a:uLnTx/>
              <a:uFillTx/>
              <a:latin typeface="Arial" panose="020B0604020202020204" pitchFamily="34" charset="0"/>
              <a:ea typeface="微软雅黑" panose="020B0503020204020204" pitchFamily="34" charset="-122"/>
              <a:cs typeface="+mj-cs"/>
            </a:endParaRPr>
          </a:p>
        </p:txBody>
      </p:sp>
    </p:spTree>
    <p:extLst>
      <p:ext uri="{BB962C8B-B14F-4D97-AF65-F5344CB8AC3E}">
        <p14:creationId xmlns:p14="http://schemas.microsoft.com/office/powerpoint/2010/main" val="328848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68CE1BA8-8F14-B9B9-282C-510C743FD263}"/>
              </a:ext>
            </a:extLst>
          </p:cNvPr>
          <p:cNvSpPr/>
          <p:nvPr/>
        </p:nvSpPr>
        <p:spPr>
          <a:xfrm rot="2160000">
            <a:off x="8592915" y="-940254"/>
            <a:ext cx="360000" cy="8738509"/>
          </a:xfrm>
          <a:custGeom>
            <a:avLst/>
            <a:gdLst>
              <a:gd name="connsiteX0" fmla="*/ 0 w 360000"/>
              <a:gd name="connsiteY0" fmla="*/ 261555 h 8738509"/>
              <a:gd name="connsiteX1" fmla="*/ 360000 w 360000"/>
              <a:gd name="connsiteY1" fmla="*/ 0 h 8738509"/>
              <a:gd name="connsiteX2" fmla="*/ 360000 w 360000"/>
              <a:gd name="connsiteY2" fmla="*/ 8476953 h 8738509"/>
              <a:gd name="connsiteX3" fmla="*/ 0 w 360000"/>
              <a:gd name="connsiteY3" fmla="*/ 8738509 h 8738509"/>
            </a:gdLst>
            <a:ahLst/>
            <a:cxnLst>
              <a:cxn ang="0">
                <a:pos x="connsiteX0" y="connsiteY0"/>
              </a:cxn>
              <a:cxn ang="0">
                <a:pos x="connsiteX1" y="connsiteY1"/>
              </a:cxn>
              <a:cxn ang="0">
                <a:pos x="connsiteX2" y="connsiteY2"/>
              </a:cxn>
              <a:cxn ang="0">
                <a:pos x="connsiteX3" y="connsiteY3"/>
              </a:cxn>
            </a:cxnLst>
            <a:rect l="l" t="t" r="r" b="b"/>
            <a:pathLst>
              <a:path w="360000" h="8738509">
                <a:moveTo>
                  <a:pt x="0" y="261555"/>
                </a:moveTo>
                <a:lnTo>
                  <a:pt x="360000" y="0"/>
                </a:lnTo>
                <a:lnTo>
                  <a:pt x="360000" y="8476953"/>
                </a:lnTo>
                <a:lnTo>
                  <a:pt x="0" y="873850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grpSp>
        <p:nvGrpSpPr>
          <p:cNvPr id="20" name="组合 19" hidden="1">
            <a:extLst>
              <a:ext uri="{FF2B5EF4-FFF2-40B4-BE49-F238E27FC236}">
                <a16:creationId xmlns:a16="http://schemas.microsoft.com/office/drawing/2014/main" id="{7981768C-3546-A46E-CC02-ABC7E30B90DD}"/>
              </a:ext>
            </a:extLst>
          </p:cNvPr>
          <p:cNvGrpSpPr/>
          <p:nvPr/>
        </p:nvGrpSpPr>
        <p:grpSpPr>
          <a:xfrm>
            <a:off x="0" y="0"/>
            <a:ext cx="12192000" cy="6858000"/>
            <a:chOff x="0" y="0"/>
            <a:chExt cx="12192000" cy="6858000"/>
          </a:xfrm>
        </p:grpSpPr>
        <p:cxnSp>
          <p:nvCxnSpPr>
            <p:cNvPr id="8" name="直接连接符 7">
              <a:extLst>
                <a:ext uri="{FF2B5EF4-FFF2-40B4-BE49-F238E27FC236}">
                  <a16:creationId xmlns:a16="http://schemas.microsoft.com/office/drawing/2014/main" id="{F967387E-4EC8-A170-7C01-B8366EC46679}"/>
                </a:ext>
              </a:extLst>
            </p:cNvPr>
            <p:cNvCxnSpPr/>
            <p:nvPr/>
          </p:nvCxnSpPr>
          <p:spPr>
            <a:xfrm>
              <a:off x="0" y="2286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D14D607-8DDC-DAC1-7D85-05ABFFFFFCC3}"/>
                </a:ext>
              </a:extLst>
            </p:cNvPr>
            <p:cNvCxnSpPr/>
            <p:nvPr/>
          </p:nvCxnSpPr>
          <p:spPr>
            <a:xfrm>
              <a:off x="0" y="4572000"/>
              <a:ext cx="12192000"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8EAC077-B6B7-9BB4-B1C7-FF1AEBA60FF2}"/>
                </a:ext>
              </a:extLst>
            </p:cNvPr>
            <p:cNvCxnSpPr/>
            <p:nvPr/>
          </p:nvCxnSpPr>
          <p:spPr>
            <a:xfrm>
              <a:off x="4064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E1FE7E6-0209-1960-5899-EBF17A3E332F}"/>
                </a:ext>
              </a:extLst>
            </p:cNvPr>
            <p:cNvCxnSpPr/>
            <p:nvPr/>
          </p:nvCxnSpPr>
          <p:spPr>
            <a:xfrm>
              <a:off x="8128000" y="0"/>
              <a:ext cx="0" cy="685800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grpSp>
      <p:cxnSp>
        <p:nvCxnSpPr>
          <p:cNvPr id="23" name="直接连接符 22" hidden="1">
            <a:extLst>
              <a:ext uri="{FF2B5EF4-FFF2-40B4-BE49-F238E27FC236}">
                <a16:creationId xmlns:a16="http://schemas.microsoft.com/office/drawing/2014/main" id="{9342F11C-79A0-4B56-B84A-2CD4190D88CC}"/>
              </a:ext>
            </a:extLst>
          </p:cNvPr>
          <p:cNvCxnSpPr/>
          <p:nvPr/>
        </p:nvCxnSpPr>
        <p:spPr>
          <a:xfrm>
            <a:off x="4657344" y="0"/>
            <a:ext cx="0" cy="68580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hidden="1">
            <a:extLst>
              <a:ext uri="{FF2B5EF4-FFF2-40B4-BE49-F238E27FC236}">
                <a16:creationId xmlns:a16="http://schemas.microsoft.com/office/drawing/2014/main" id="{68D452F2-79F3-9977-7611-BB44F76FD5C4}"/>
              </a:ext>
            </a:extLst>
          </p:cNvPr>
          <p:cNvCxnSpPr/>
          <p:nvPr/>
        </p:nvCxnSpPr>
        <p:spPr>
          <a:xfrm>
            <a:off x="0" y="2619756"/>
            <a:ext cx="12192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7D134907-7AED-8B8B-8E6C-4B989F7A18DB}"/>
              </a:ext>
            </a:extLst>
          </p:cNvPr>
          <p:cNvSpPr txBox="1"/>
          <p:nvPr/>
        </p:nvSpPr>
        <p:spPr>
          <a:xfrm>
            <a:off x="-145634" y="-48318"/>
            <a:ext cx="3352200" cy="2690651"/>
          </a:xfrm>
          <a:prstGeom prst="rect">
            <a:avLst/>
          </a:prstGeom>
          <a:noFill/>
        </p:spPr>
        <p:txBody>
          <a:bodyPr vert="wordArtVertRtl" wrap="square" rtlCol="0">
            <a:spAutoFit/>
          </a:bodyPr>
          <a:lstStyle/>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a:t>
            </a:r>
          </a:p>
          <a:p>
            <a:pPr>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110101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p:txBody>
      </p:sp>
    </p:spTree>
    <p:extLst>
      <p:ext uri="{BB962C8B-B14F-4D97-AF65-F5344CB8AC3E}">
        <p14:creationId xmlns:p14="http://schemas.microsoft.com/office/powerpoint/2010/main" val="75239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D832A714-3ED4-9B4B-3A89-D74A5A35D5E4}"/>
              </a:ext>
            </a:extLst>
          </p:cNvPr>
          <p:cNvSpPr/>
          <p:nvPr/>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标题 1">
            <a:extLst>
              <a:ext uri="{FF2B5EF4-FFF2-40B4-BE49-F238E27FC236}">
                <a16:creationId xmlns:a16="http://schemas.microsoft.com/office/drawing/2014/main" id="{2196784F-AFC8-10B7-BEF9-80F67A53590D}"/>
              </a:ext>
            </a:extLst>
          </p:cNvPr>
          <p:cNvSpPr>
            <a:spLocks noGrp="1"/>
          </p:cNvSpPr>
          <p:nvPr>
            <p:ph type="title" idx="4294967295"/>
          </p:nvPr>
        </p:nvSpPr>
        <p:spPr>
          <a:xfrm>
            <a:off x="3529780" y="2360763"/>
            <a:ext cx="7639665" cy="1107996"/>
          </a:xfrm>
          <a:scene3d>
            <a:camera prst="orthographicFront"/>
            <a:lightRig rig="balanced" dir="t"/>
          </a:scene3d>
          <a:sp3d/>
        </p:spPr>
        <p:txBody>
          <a:bodyPr lIns="0" tIns="0" rIns="0" bIns="0">
            <a:sp3d extrusionH="76200"/>
          </a:bodyPr>
          <a:lstStyle/>
          <a:p>
            <a:pPr algn="r"/>
            <a:r>
              <a:rPr lang="zh-CN" altLang="en-US" sz="8000" dirty="0">
                <a:solidFill>
                  <a:schemeClr val="bg1"/>
                </a:solidFill>
                <a:effectLst>
                  <a:outerShdw blurRad="88900" dist="114300" dir="13500000" algn="br" rotWithShape="0">
                    <a:prstClr val="black">
                      <a:alpha val="30000"/>
                    </a:prstClr>
                  </a:outerShdw>
                </a:effectLst>
                <a:latin typeface="Arial" panose="020B0604020202020204" pitchFamily="34" charset="0"/>
                <a:ea typeface="微软雅黑" panose="020B0503020204020204" pitchFamily="34" charset="-122"/>
              </a:rPr>
              <a:t>想法来源</a:t>
            </a:r>
          </a:p>
        </p:txBody>
      </p:sp>
      <p:sp>
        <p:nvSpPr>
          <p:cNvPr id="9" name="文本框 8">
            <a:extLst>
              <a:ext uri="{FF2B5EF4-FFF2-40B4-BE49-F238E27FC236}">
                <a16:creationId xmlns:a16="http://schemas.microsoft.com/office/drawing/2014/main" id="{5F947777-B2A0-3B1A-5161-B55C598E2411}"/>
              </a:ext>
            </a:extLst>
          </p:cNvPr>
          <p:cNvSpPr txBox="1"/>
          <p:nvPr/>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p:txBody>
      </p:sp>
      <p:sp>
        <p:nvSpPr>
          <p:cNvPr id="10" name="文本框 9">
            <a:extLst>
              <a:ext uri="{FF2B5EF4-FFF2-40B4-BE49-F238E27FC236}">
                <a16:creationId xmlns:a16="http://schemas.microsoft.com/office/drawing/2014/main" id="{E52286E0-104C-EB10-E407-04C640E2470C}"/>
              </a:ext>
            </a:extLst>
          </p:cNvPr>
          <p:cNvSpPr txBox="1"/>
          <p:nvPr/>
        </p:nvSpPr>
        <p:spPr>
          <a:xfrm>
            <a:off x="2933437" y="10296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2</a:t>
            </a:r>
            <a:endParaRPr kumimoji="0" lang="zh-CN" altLang="en-US"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3" name="文本框 2">
            <a:extLst>
              <a:ext uri="{FF2B5EF4-FFF2-40B4-BE49-F238E27FC236}">
                <a16:creationId xmlns:a16="http://schemas.microsoft.com/office/drawing/2014/main" id="{0B1665D7-4F6E-0FB7-C6C9-569D94977C29}"/>
              </a:ext>
            </a:extLst>
          </p:cNvPr>
          <p:cNvSpPr txBox="1"/>
          <p:nvPr/>
        </p:nvSpPr>
        <p:spPr>
          <a:xfrm>
            <a:off x="2771812" y="8772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2</a:t>
            </a:r>
            <a:endParaRPr kumimoji="0" lang="zh-CN" altLang="en-US"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394612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4D376AE-747B-1283-9CFD-52273AECC982}"/>
              </a:ext>
            </a:extLst>
          </p:cNvPr>
          <p:cNvGrpSpPr/>
          <p:nvPr/>
        </p:nvGrpSpPr>
        <p:grpSpPr>
          <a:xfrm>
            <a:off x="2530517" y="1672865"/>
            <a:ext cx="5775960" cy="735092"/>
            <a:chOff x="2788920" y="1234440"/>
            <a:chExt cx="5775960" cy="735092"/>
          </a:xfrm>
          <a:effectLst>
            <a:outerShdw blurRad="88900" dist="38100" dir="8100000" algn="tr" rotWithShape="0">
              <a:prstClr val="black">
                <a:alpha val="20000"/>
              </a:prstClr>
            </a:outerShdw>
          </a:effectLst>
        </p:grpSpPr>
        <p:sp>
          <p:nvSpPr>
            <p:cNvPr id="3" name="矩形 2">
              <a:extLst>
                <a:ext uri="{FF2B5EF4-FFF2-40B4-BE49-F238E27FC236}">
                  <a16:creationId xmlns:a16="http://schemas.microsoft.com/office/drawing/2014/main" id="{50B8243D-6C39-9BE5-C98E-F37F83CA95CB}"/>
                </a:ext>
              </a:extLst>
            </p:cNvPr>
            <p:cNvSpPr/>
            <p:nvPr/>
          </p:nvSpPr>
          <p:spPr>
            <a:xfrm>
              <a:off x="8214360" y="1234440"/>
              <a:ext cx="350520" cy="3657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 name="矩形 3">
              <a:extLst>
                <a:ext uri="{FF2B5EF4-FFF2-40B4-BE49-F238E27FC236}">
                  <a16:creationId xmlns:a16="http://schemas.microsoft.com/office/drawing/2014/main" id="{B1D31D9D-DD18-B0E5-3BB6-6509BA909CAA}"/>
                </a:ext>
              </a:extLst>
            </p:cNvPr>
            <p:cNvSpPr/>
            <p:nvPr/>
          </p:nvSpPr>
          <p:spPr>
            <a:xfrm>
              <a:off x="2788920" y="1234440"/>
              <a:ext cx="5425440" cy="3657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dirty="0">
                  <a:solidFill>
                    <a:schemeClr val="tx1"/>
                  </a:solidFill>
                  <a:latin typeface="等线" panose="02010600030101010101" pitchFamily="2" charset="-122"/>
                  <a:ea typeface="等线" panose="02010600030101010101" pitchFamily="2" charset="-122"/>
                </a:rPr>
                <a:t>想法来源</a:t>
              </a:r>
              <a:r>
                <a:rPr lang="en-US" altLang="zh-CN" dirty="0">
                  <a:solidFill>
                    <a:schemeClr val="tx1"/>
                  </a:solidFill>
                  <a:latin typeface="等线" panose="02010600030101010101" pitchFamily="2" charset="-122"/>
                  <a:ea typeface="等线" panose="02010600030101010101" pitchFamily="2" charset="-122"/>
                </a:rPr>
                <a:t>1</a:t>
              </a:r>
              <a:endParaRPr lang="zh-CN" altLang="en-US" dirty="0">
                <a:solidFill>
                  <a:schemeClr val="tx1"/>
                </a:solidFill>
                <a:latin typeface="等线" panose="02010600030101010101" pitchFamily="2" charset="-122"/>
                <a:ea typeface="等线" panose="02010600030101010101" pitchFamily="2" charset="-122"/>
              </a:endParaRPr>
            </a:p>
          </p:txBody>
        </p:sp>
        <p:sp>
          <p:nvSpPr>
            <p:cNvPr id="5" name="矩形 4">
              <a:extLst>
                <a:ext uri="{FF2B5EF4-FFF2-40B4-BE49-F238E27FC236}">
                  <a16:creationId xmlns:a16="http://schemas.microsoft.com/office/drawing/2014/main" id="{4280F8EB-8F28-CDC4-5634-723DB90F18A6}"/>
                </a:ext>
              </a:extLst>
            </p:cNvPr>
            <p:cNvSpPr/>
            <p:nvPr/>
          </p:nvSpPr>
          <p:spPr>
            <a:xfrm>
              <a:off x="2788920" y="1600200"/>
              <a:ext cx="5775960" cy="3693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just"/>
              <a:r>
                <a:rPr lang="zh-CN" altLang="en-US" dirty="0">
                  <a:solidFill>
                    <a:schemeClr val="tx1"/>
                  </a:solidFill>
                  <a:latin typeface="等线" panose="02010600030101010101" pitchFamily="2" charset="-122"/>
                  <a:ea typeface="等线" panose="02010600030101010101" pitchFamily="2" charset="-122"/>
                </a:rPr>
                <a:t>贪吃蛇吃块肉长一节，像是链表的增长</a:t>
              </a:r>
            </a:p>
          </p:txBody>
        </p:sp>
        <p:grpSp>
          <p:nvGrpSpPr>
            <p:cNvPr id="6" name="组合 5">
              <a:extLst>
                <a:ext uri="{FF2B5EF4-FFF2-40B4-BE49-F238E27FC236}">
                  <a16:creationId xmlns:a16="http://schemas.microsoft.com/office/drawing/2014/main" id="{07757AE1-B281-C682-C513-3239733F7871}"/>
                </a:ext>
              </a:extLst>
            </p:cNvPr>
            <p:cNvGrpSpPr/>
            <p:nvPr/>
          </p:nvGrpSpPr>
          <p:grpSpPr>
            <a:xfrm>
              <a:off x="8250555" y="1289663"/>
              <a:ext cx="298451" cy="275634"/>
              <a:chOff x="8153401" y="1219244"/>
              <a:chExt cx="416560" cy="416560"/>
            </a:xfrm>
          </p:grpSpPr>
          <p:cxnSp>
            <p:nvCxnSpPr>
              <p:cNvPr id="7" name="直接连接符 6">
                <a:extLst>
                  <a:ext uri="{FF2B5EF4-FFF2-40B4-BE49-F238E27FC236}">
                    <a16:creationId xmlns:a16="http://schemas.microsoft.com/office/drawing/2014/main" id="{58CB41B2-F63E-E766-076F-486D7148204D}"/>
                  </a:ext>
                </a:extLst>
              </p:cNvPr>
              <p:cNvCxnSpPr>
                <a:cxnSpLocks/>
              </p:cNvCxnSpPr>
              <p:nvPr/>
            </p:nvCxnSpPr>
            <p:spPr>
              <a:xfrm rot="2700000">
                <a:off x="8153401" y="1427524"/>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376249C-2DC3-6AD0-8FDF-D6B5AA0DDECB}"/>
                  </a:ext>
                </a:extLst>
              </p:cNvPr>
              <p:cNvCxnSpPr>
                <a:cxnSpLocks/>
              </p:cNvCxnSpPr>
              <p:nvPr/>
            </p:nvCxnSpPr>
            <p:spPr>
              <a:xfrm rot="18900000" flipV="1">
                <a:off x="8153401" y="1427523"/>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9" name="组合 8">
            <a:extLst>
              <a:ext uri="{FF2B5EF4-FFF2-40B4-BE49-F238E27FC236}">
                <a16:creationId xmlns:a16="http://schemas.microsoft.com/office/drawing/2014/main" id="{4191CF93-1C5C-E59D-787F-55677C729C82}"/>
              </a:ext>
            </a:extLst>
          </p:cNvPr>
          <p:cNvGrpSpPr/>
          <p:nvPr/>
        </p:nvGrpSpPr>
        <p:grpSpPr>
          <a:xfrm>
            <a:off x="3382589" y="2588873"/>
            <a:ext cx="5775960" cy="1012091"/>
            <a:chOff x="3083560" y="2241888"/>
            <a:chExt cx="5775960" cy="1012091"/>
          </a:xfrm>
          <a:effectLst>
            <a:outerShdw blurRad="88900" dist="38100" dir="8100000" algn="tr" rotWithShape="0">
              <a:prstClr val="black">
                <a:alpha val="20000"/>
              </a:prstClr>
            </a:outerShdw>
          </a:effectLst>
        </p:grpSpPr>
        <p:sp>
          <p:nvSpPr>
            <p:cNvPr id="10" name="矩形 9">
              <a:extLst>
                <a:ext uri="{FF2B5EF4-FFF2-40B4-BE49-F238E27FC236}">
                  <a16:creationId xmlns:a16="http://schemas.microsoft.com/office/drawing/2014/main" id="{3DD09BA2-89DE-9C0A-991A-15B0CD2F8017}"/>
                </a:ext>
              </a:extLst>
            </p:cNvPr>
            <p:cNvSpPr/>
            <p:nvPr/>
          </p:nvSpPr>
          <p:spPr>
            <a:xfrm>
              <a:off x="8509000" y="2241888"/>
              <a:ext cx="350520" cy="3657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 name="矩形 10">
              <a:extLst>
                <a:ext uri="{FF2B5EF4-FFF2-40B4-BE49-F238E27FC236}">
                  <a16:creationId xmlns:a16="http://schemas.microsoft.com/office/drawing/2014/main" id="{AF722393-744A-7F96-5E58-C9FED06EDFAC}"/>
                </a:ext>
              </a:extLst>
            </p:cNvPr>
            <p:cNvSpPr/>
            <p:nvPr/>
          </p:nvSpPr>
          <p:spPr>
            <a:xfrm>
              <a:off x="3083560" y="2241888"/>
              <a:ext cx="5425440" cy="3657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dirty="0">
                  <a:solidFill>
                    <a:schemeClr val="tx1"/>
                  </a:solidFill>
                  <a:latin typeface="等线" panose="02010600030101010101" pitchFamily="2" charset="-122"/>
                  <a:ea typeface="等线" panose="02010600030101010101" pitchFamily="2" charset="-122"/>
                </a:rPr>
                <a:t>想法来源</a:t>
              </a:r>
              <a:r>
                <a:rPr lang="en-US" altLang="zh-CN" dirty="0">
                  <a:solidFill>
                    <a:schemeClr val="tx1"/>
                  </a:solidFill>
                  <a:latin typeface="等线" panose="02010600030101010101" pitchFamily="2" charset="-122"/>
                  <a:ea typeface="等线" panose="02010600030101010101" pitchFamily="2" charset="-122"/>
                </a:rPr>
                <a:t>2</a:t>
              </a:r>
              <a:endParaRPr lang="zh-CN" altLang="en-US" dirty="0">
                <a:solidFill>
                  <a:schemeClr val="tx1"/>
                </a:solidFill>
                <a:latin typeface="等线" panose="02010600030101010101" pitchFamily="2" charset="-122"/>
                <a:ea typeface="等线" panose="02010600030101010101" pitchFamily="2" charset="-122"/>
              </a:endParaRPr>
            </a:p>
          </p:txBody>
        </p:sp>
        <p:sp>
          <p:nvSpPr>
            <p:cNvPr id="12" name="矩形 11">
              <a:extLst>
                <a:ext uri="{FF2B5EF4-FFF2-40B4-BE49-F238E27FC236}">
                  <a16:creationId xmlns:a16="http://schemas.microsoft.com/office/drawing/2014/main" id="{707709FF-8F0B-2C64-F31E-850BB480B762}"/>
                </a:ext>
              </a:extLst>
            </p:cNvPr>
            <p:cNvSpPr/>
            <p:nvPr/>
          </p:nvSpPr>
          <p:spPr>
            <a:xfrm>
              <a:off x="3083560" y="2607648"/>
              <a:ext cx="5775960" cy="6463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just"/>
              <a:r>
                <a:rPr lang="zh-CN" altLang="en-US" dirty="0">
                  <a:solidFill>
                    <a:schemeClr val="tx1"/>
                  </a:solidFill>
                  <a:latin typeface="等线" panose="02010600030101010101" pitchFamily="2" charset="-122"/>
                  <a:ea typeface="等线" panose="02010600030101010101" pitchFamily="2" charset="-122"/>
                </a:rPr>
                <a:t>运用结构体存储每个蛇节下一步的运行方向的矢量信息以便于每个蛇节贴图的选择与输出。</a:t>
              </a:r>
            </a:p>
          </p:txBody>
        </p:sp>
        <p:grpSp>
          <p:nvGrpSpPr>
            <p:cNvPr id="13" name="组合 12">
              <a:extLst>
                <a:ext uri="{FF2B5EF4-FFF2-40B4-BE49-F238E27FC236}">
                  <a16:creationId xmlns:a16="http://schemas.microsoft.com/office/drawing/2014/main" id="{A5FD6D09-20E5-025C-45B2-874BB9E9A96C}"/>
                </a:ext>
              </a:extLst>
            </p:cNvPr>
            <p:cNvGrpSpPr/>
            <p:nvPr/>
          </p:nvGrpSpPr>
          <p:grpSpPr>
            <a:xfrm>
              <a:off x="8545195" y="2297111"/>
              <a:ext cx="298451" cy="275634"/>
              <a:chOff x="8153401" y="1219244"/>
              <a:chExt cx="416560" cy="416560"/>
            </a:xfrm>
          </p:grpSpPr>
          <p:cxnSp>
            <p:nvCxnSpPr>
              <p:cNvPr id="14" name="直接连接符 13">
                <a:extLst>
                  <a:ext uri="{FF2B5EF4-FFF2-40B4-BE49-F238E27FC236}">
                    <a16:creationId xmlns:a16="http://schemas.microsoft.com/office/drawing/2014/main" id="{9CE771A4-D1D0-6E1B-C8C9-CE2EE8CD820A}"/>
                  </a:ext>
                </a:extLst>
              </p:cNvPr>
              <p:cNvCxnSpPr>
                <a:cxnSpLocks/>
              </p:cNvCxnSpPr>
              <p:nvPr/>
            </p:nvCxnSpPr>
            <p:spPr>
              <a:xfrm rot="2700000">
                <a:off x="8153401" y="1427524"/>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6F7996C-8AA3-3BB6-0241-A50699C1C75C}"/>
                  </a:ext>
                </a:extLst>
              </p:cNvPr>
              <p:cNvCxnSpPr>
                <a:cxnSpLocks/>
              </p:cNvCxnSpPr>
              <p:nvPr/>
            </p:nvCxnSpPr>
            <p:spPr>
              <a:xfrm rot="18900000" flipV="1">
                <a:off x="8153401" y="1427523"/>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a:extLst>
              <a:ext uri="{FF2B5EF4-FFF2-40B4-BE49-F238E27FC236}">
                <a16:creationId xmlns:a16="http://schemas.microsoft.com/office/drawing/2014/main" id="{8651B5AC-F386-11B9-A4A8-B198F59AFE38}"/>
              </a:ext>
            </a:extLst>
          </p:cNvPr>
          <p:cNvGrpSpPr/>
          <p:nvPr/>
        </p:nvGrpSpPr>
        <p:grpSpPr>
          <a:xfrm>
            <a:off x="4214839" y="3689369"/>
            <a:ext cx="5775960" cy="735092"/>
            <a:chOff x="3915810" y="3342384"/>
            <a:chExt cx="5775960" cy="735092"/>
          </a:xfrm>
          <a:effectLst>
            <a:outerShdw blurRad="88900" dist="38100" dir="8100000" algn="tr" rotWithShape="0">
              <a:prstClr val="black">
                <a:alpha val="20000"/>
              </a:prstClr>
            </a:outerShdw>
          </a:effectLst>
        </p:grpSpPr>
        <p:sp>
          <p:nvSpPr>
            <p:cNvPr id="17" name="矩形 16">
              <a:extLst>
                <a:ext uri="{FF2B5EF4-FFF2-40B4-BE49-F238E27FC236}">
                  <a16:creationId xmlns:a16="http://schemas.microsoft.com/office/drawing/2014/main" id="{385C63A4-A187-765E-9698-76DADD7046A0}"/>
                </a:ext>
              </a:extLst>
            </p:cNvPr>
            <p:cNvSpPr/>
            <p:nvPr/>
          </p:nvSpPr>
          <p:spPr>
            <a:xfrm>
              <a:off x="9341250" y="3342384"/>
              <a:ext cx="350520" cy="3657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8" name="矩形 17">
              <a:extLst>
                <a:ext uri="{FF2B5EF4-FFF2-40B4-BE49-F238E27FC236}">
                  <a16:creationId xmlns:a16="http://schemas.microsoft.com/office/drawing/2014/main" id="{92F93355-EE32-951D-BA79-CD02A4579164}"/>
                </a:ext>
              </a:extLst>
            </p:cNvPr>
            <p:cNvSpPr/>
            <p:nvPr/>
          </p:nvSpPr>
          <p:spPr>
            <a:xfrm>
              <a:off x="3915810" y="3342384"/>
              <a:ext cx="5425440" cy="3657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dirty="0">
                  <a:solidFill>
                    <a:schemeClr val="tx1"/>
                  </a:solidFill>
                  <a:latin typeface="等线" panose="02010600030101010101" pitchFamily="2" charset="-122"/>
                  <a:ea typeface="等线" panose="02010600030101010101" pitchFamily="2" charset="-122"/>
                </a:rPr>
                <a:t>想法来源</a:t>
              </a:r>
              <a:r>
                <a:rPr lang="en-US" altLang="zh-CN" dirty="0">
                  <a:solidFill>
                    <a:schemeClr val="tx1"/>
                  </a:solidFill>
                  <a:latin typeface="等线" panose="02010600030101010101" pitchFamily="2" charset="-122"/>
                  <a:ea typeface="等线" panose="02010600030101010101" pitchFamily="2" charset="-122"/>
                </a:rPr>
                <a:t>3</a:t>
              </a:r>
              <a:endParaRPr lang="zh-CN" altLang="en-US" dirty="0">
                <a:solidFill>
                  <a:schemeClr val="tx1"/>
                </a:solidFill>
                <a:latin typeface="等线" panose="02010600030101010101" pitchFamily="2" charset="-122"/>
                <a:ea typeface="等线" panose="02010600030101010101" pitchFamily="2" charset="-122"/>
              </a:endParaRPr>
            </a:p>
          </p:txBody>
        </p:sp>
        <p:sp>
          <p:nvSpPr>
            <p:cNvPr id="19" name="矩形 18">
              <a:extLst>
                <a:ext uri="{FF2B5EF4-FFF2-40B4-BE49-F238E27FC236}">
                  <a16:creationId xmlns:a16="http://schemas.microsoft.com/office/drawing/2014/main" id="{F0CCBAA9-29C5-22B0-71DF-CE32617F0F3A}"/>
                </a:ext>
              </a:extLst>
            </p:cNvPr>
            <p:cNvSpPr/>
            <p:nvPr/>
          </p:nvSpPr>
          <p:spPr>
            <a:xfrm>
              <a:off x="3915810" y="3708144"/>
              <a:ext cx="5775960" cy="36933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just"/>
              <a:r>
                <a:rPr lang="zh-CN" altLang="en-US" dirty="0">
                  <a:solidFill>
                    <a:schemeClr val="tx1"/>
                  </a:solidFill>
                  <a:latin typeface="等线" panose="02010600030101010101" pitchFamily="2" charset="-122"/>
                  <a:ea typeface="等线" panose="02010600030101010101" pitchFamily="2" charset="-122"/>
                </a:rPr>
                <a:t>理解和练习链表的原理和使用。</a:t>
              </a:r>
            </a:p>
          </p:txBody>
        </p:sp>
        <p:grpSp>
          <p:nvGrpSpPr>
            <p:cNvPr id="20" name="组合 19">
              <a:extLst>
                <a:ext uri="{FF2B5EF4-FFF2-40B4-BE49-F238E27FC236}">
                  <a16:creationId xmlns:a16="http://schemas.microsoft.com/office/drawing/2014/main" id="{DE606F56-8D65-A174-9C4E-37827F5B1287}"/>
                </a:ext>
              </a:extLst>
            </p:cNvPr>
            <p:cNvGrpSpPr/>
            <p:nvPr/>
          </p:nvGrpSpPr>
          <p:grpSpPr>
            <a:xfrm>
              <a:off x="9377445" y="3397607"/>
              <a:ext cx="298451" cy="275634"/>
              <a:chOff x="8153401" y="1219244"/>
              <a:chExt cx="416560" cy="416560"/>
            </a:xfrm>
          </p:grpSpPr>
          <p:cxnSp>
            <p:nvCxnSpPr>
              <p:cNvPr id="21" name="直接连接符 20">
                <a:extLst>
                  <a:ext uri="{FF2B5EF4-FFF2-40B4-BE49-F238E27FC236}">
                    <a16:creationId xmlns:a16="http://schemas.microsoft.com/office/drawing/2014/main" id="{42BC9B5F-9D52-ED41-0C16-C1EE6BE7C6C0}"/>
                  </a:ext>
                </a:extLst>
              </p:cNvPr>
              <p:cNvCxnSpPr>
                <a:cxnSpLocks/>
              </p:cNvCxnSpPr>
              <p:nvPr/>
            </p:nvCxnSpPr>
            <p:spPr>
              <a:xfrm rot="2700000">
                <a:off x="8153401" y="1427524"/>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83D3172E-CA9C-34E5-2865-83A0F8377FE6}"/>
                  </a:ext>
                </a:extLst>
              </p:cNvPr>
              <p:cNvCxnSpPr>
                <a:cxnSpLocks/>
              </p:cNvCxnSpPr>
              <p:nvPr/>
            </p:nvCxnSpPr>
            <p:spPr>
              <a:xfrm rot="18900000" flipV="1">
                <a:off x="8153401" y="1427523"/>
                <a:ext cx="416560" cy="0"/>
              </a:xfrm>
              <a:prstGeom prst="line">
                <a:avLst/>
              </a:prstGeom>
              <a:ln w="25400" cap="rnd">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23" name="任意多边形: 形状 22">
            <a:extLst>
              <a:ext uri="{FF2B5EF4-FFF2-40B4-BE49-F238E27FC236}">
                <a16:creationId xmlns:a16="http://schemas.microsoft.com/office/drawing/2014/main" id="{E0A2B7E4-9587-1321-C5C2-DC741B73EA97}"/>
              </a:ext>
            </a:extLst>
          </p:cNvPr>
          <p:cNvSpPr/>
          <p:nvPr/>
        </p:nvSpPr>
        <p:spPr>
          <a:xfrm rot="19472992">
            <a:off x="10818000" y="5385789"/>
            <a:ext cx="321131" cy="494585"/>
          </a:xfrm>
          <a:custGeom>
            <a:avLst/>
            <a:gdLst>
              <a:gd name="connsiteX0" fmla="*/ 0 w 574040"/>
              <a:gd name="connsiteY0" fmla="*/ 287020 h 579120"/>
              <a:gd name="connsiteX1" fmla="*/ 287020 w 574040"/>
              <a:gd name="connsiteY1" fmla="*/ 0 h 579120"/>
              <a:gd name="connsiteX2" fmla="*/ 574040 w 574040"/>
              <a:gd name="connsiteY2" fmla="*/ 287020 h 579120"/>
              <a:gd name="connsiteX3" fmla="*/ 430530 w 574040"/>
              <a:gd name="connsiteY3" fmla="*/ 287020 h 579120"/>
              <a:gd name="connsiteX4" fmla="*/ 430530 w 574040"/>
              <a:gd name="connsiteY4" fmla="*/ 579120 h 579120"/>
              <a:gd name="connsiteX5" fmla="*/ 143510 w 574040"/>
              <a:gd name="connsiteY5" fmla="*/ 579120 h 579120"/>
              <a:gd name="connsiteX6" fmla="*/ 143510 w 574040"/>
              <a:gd name="connsiteY6" fmla="*/ 287020 h 579120"/>
              <a:gd name="connsiteX7" fmla="*/ 0 w 574040"/>
              <a:gd name="connsiteY7" fmla="*/ 287020 h 579120"/>
              <a:gd name="connsiteX0" fmla="*/ 0 w 574040"/>
              <a:gd name="connsiteY0" fmla="*/ 287020 h 579120"/>
              <a:gd name="connsiteX1" fmla="*/ 287020 w 574040"/>
              <a:gd name="connsiteY1" fmla="*/ 0 h 579120"/>
              <a:gd name="connsiteX2" fmla="*/ 574040 w 574040"/>
              <a:gd name="connsiteY2" fmla="*/ 287020 h 579120"/>
              <a:gd name="connsiteX3" fmla="*/ 430530 w 574040"/>
              <a:gd name="connsiteY3" fmla="*/ 287020 h 579120"/>
              <a:gd name="connsiteX4" fmla="*/ 430530 w 574040"/>
              <a:gd name="connsiteY4" fmla="*/ 579120 h 579120"/>
              <a:gd name="connsiteX5" fmla="*/ 143510 w 574040"/>
              <a:gd name="connsiteY5" fmla="*/ 579120 h 579120"/>
              <a:gd name="connsiteX6" fmla="*/ 215900 w 574040"/>
              <a:gd name="connsiteY6" fmla="*/ 287020 h 579120"/>
              <a:gd name="connsiteX7" fmla="*/ 0 w 574040"/>
              <a:gd name="connsiteY7" fmla="*/ 287020 h 579120"/>
              <a:gd name="connsiteX0" fmla="*/ 0 w 574040"/>
              <a:gd name="connsiteY0" fmla="*/ 287020 h 579120"/>
              <a:gd name="connsiteX1" fmla="*/ 287020 w 574040"/>
              <a:gd name="connsiteY1" fmla="*/ 0 h 579120"/>
              <a:gd name="connsiteX2" fmla="*/ 574040 w 574040"/>
              <a:gd name="connsiteY2" fmla="*/ 287020 h 579120"/>
              <a:gd name="connsiteX3" fmla="*/ 354330 w 574040"/>
              <a:gd name="connsiteY3" fmla="*/ 292735 h 579120"/>
              <a:gd name="connsiteX4" fmla="*/ 430530 w 574040"/>
              <a:gd name="connsiteY4" fmla="*/ 579120 h 579120"/>
              <a:gd name="connsiteX5" fmla="*/ 143510 w 574040"/>
              <a:gd name="connsiteY5" fmla="*/ 579120 h 579120"/>
              <a:gd name="connsiteX6" fmla="*/ 215900 w 574040"/>
              <a:gd name="connsiteY6" fmla="*/ 287020 h 579120"/>
              <a:gd name="connsiteX7" fmla="*/ 0 w 574040"/>
              <a:gd name="connsiteY7" fmla="*/ 287020 h 579120"/>
              <a:gd name="connsiteX0" fmla="*/ 0 w 574040"/>
              <a:gd name="connsiteY0" fmla="*/ 287020 h 579120"/>
              <a:gd name="connsiteX1" fmla="*/ 287020 w 574040"/>
              <a:gd name="connsiteY1" fmla="*/ 0 h 579120"/>
              <a:gd name="connsiteX2" fmla="*/ 574040 w 574040"/>
              <a:gd name="connsiteY2" fmla="*/ 287020 h 579120"/>
              <a:gd name="connsiteX3" fmla="*/ 354330 w 574040"/>
              <a:gd name="connsiteY3" fmla="*/ 292735 h 579120"/>
              <a:gd name="connsiteX4" fmla="*/ 430530 w 574040"/>
              <a:gd name="connsiteY4" fmla="*/ 579120 h 579120"/>
              <a:gd name="connsiteX5" fmla="*/ 143510 w 574040"/>
              <a:gd name="connsiteY5" fmla="*/ 579120 h 579120"/>
              <a:gd name="connsiteX6" fmla="*/ 215900 w 574040"/>
              <a:gd name="connsiteY6" fmla="*/ 287020 h 579120"/>
              <a:gd name="connsiteX7" fmla="*/ 0 w 574040"/>
              <a:gd name="connsiteY7" fmla="*/ 287020 h 579120"/>
              <a:gd name="connsiteX0" fmla="*/ 0 w 574040"/>
              <a:gd name="connsiteY0" fmla="*/ 287020 h 579120"/>
              <a:gd name="connsiteX1" fmla="*/ 287020 w 574040"/>
              <a:gd name="connsiteY1" fmla="*/ 0 h 579120"/>
              <a:gd name="connsiteX2" fmla="*/ 574040 w 574040"/>
              <a:gd name="connsiteY2" fmla="*/ 287020 h 579120"/>
              <a:gd name="connsiteX3" fmla="*/ 354330 w 574040"/>
              <a:gd name="connsiteY3" fmla="*/ 292735 h 579120"/>
              <a:gd name="connsiteX4" fmla="*/ 430530 w 574040"/>
              <a:gd name="connsiteY4" fmla="*/ 579120 h 579120"/>
              <a:gd name="connsiteX5" fmla="*/ 204470 w 574040"/>
              <a:gd name="connsiteY5" fmla="*/ 579120 h 579120"/>
              <a:gd name="connsiteX6" fmla="*/ 215900 w 574040"/>
              <a:gd name="connsiteY6" fmla="*/ 287020 h 579120"/>
              <a:gd name="connsiteX7" fmla="*/ 0 w 574040"/>
              <a:gd name="connsiteY7" fmla="*/ 287020 h 579120"/>
              <a:gd name="connsiteX0" fmla="*/ 0 w 574040"/>
              <a:gd name="connsiteY0" fmla="*/ 287020 h 579120"/>
              <a:gd name="connsiteX1" fmla="*/ 287020 w 574040"/>
              <a:gd name="connsiteY1" fmla="*/ 0 h 579120"/>
              <a:gd name="connsiteX2" fmla="*/ 574040 w 574040"/>
              <a:gd name="connsiteY2" fmla="*/ 287020 h 579120"/>
              <a:gd name="connsiteX3" fmla="*/ 354330 w 574040"/>
              <a:gd name="connsiteY3" fmla="*/ 292735 h 579120"/>
              <a:gd name="connsiteX4" fmla="*/ 430530 w 574040"/>
              <a:gd name="connsiteY4" fmla="*/ 579120 h 579120"/>
              <a:gd name="connsiteX5" fmla="*/ 213995 w 574040"/>
              <a:gd name="connsiteY5" fmla="*/ 579120 h 579120"/>
              <a:gd name="connsiteX6" fmla="*/ 215900 w 574040"/>
              <a:gd name="connsiteY6" fmla="*/ 287020 h 579120"/>
              <a:gd name="connsiteX7" fmla="*/ 0 w 574040"/>
              <a:gd name="connsiteY7" fmla="*/ 287020 h 579120"/>
              <a:gd name="connsiteX0" fmla="*/ 0 w 574040"/>
              <a:gd name="connsiteY0" fmla="*/ 287020 h 581025"/>
              <a:gd name="connsiteX1" fmla="*/ 287020 w 574040"/>
              <a:gd name="connsiteY1" fmla="*/ 0 h 581025"/>
              <a:gd name="connsiteX2" fmla="*/ 574040 w 574040"/>
              <a:gd name="connsiteY2" fmla="*/ 287020 h 581025"/>
              <a:gd name="connsiteX3" fmla="*/ 354330 w 574040"/>
              <a:gd name="connsiteY3" fmla="*/ 292735 h 581025"/>
              <a:gd name="connsiteX4" fmla="*/ 430530 w 574040"/>
              <a:gd name="connsiteY4" fmla="*/ 579120 h 581025"/>
              <a:gd name="connsiteX5" fmla="*/ 212090 w 574040"/>
              <a:gd name="connsiteY5" fmla="*/ 581025 h 581025"/>
              <a:gd name="connsiteX6" fmla="*/ 215900 w 574040"/>
              <a:gd name="connsiteY6" fmla="*/ 287020 h 581025"/>
              <a:gd name="connsiteX7" fmla="*/ 0 w 574040"/>
              <a:gd name="connsiteY7" fmla="*/ 287020 h 581025"/>
              <a:gd name="connsiteX0" fmla="*/ 0 w 574040"/>
              <a:gd name="connsiteY0" fmla="*/ 287020 h 584835"/>
              <a:gd name="connsiteX1" fmla="*/ 287020 w 574040"/>
              <a:gd name="connsiteY1" fmla="*/ 0 h 584835"/>
              <a:gd name="connsiteX2" fmla="*/ 574040 w 574040"/>
              <a:gd name="connsiteY2" fmla="*/ 287020 h 584835"/>
              <a:gd name="connsiteX3" fmla="*/ 354330 w 574040"/>
              <a:gd name="connsiteY3" fmla="*/ 292735 h 584835"/>
              <a:gd name="connsiteX4" fmla="*/ 361950 w 574040"/>
              <a:gd name="connsiteY4" fmla="*/ 584835 h 584835"/>
              <a:gd name="connsiteX5" fmla="*/ 212090 w 574040"/>
              <a:gd name="connsiteY5" fmla="*/ 581025 h 584835"/>
              <a:gd name="connsiteX6" fmla="*/ 215900 w 574040"/>
              <a:gd name="connsiteY6" fmla="*/ 287020 h 584835"/>
              <a:gd name="connsiteX7" fmla="*/ 0 w 574040"/>
              <a:gd name="connsiteY7" fmla="*/ 287020 h 584835"/>
              <a:gd name="connsiteX0" fmla="*/ 0 w 574040"/>
              <a:gd name="connsiteY0" fmla="*/ 287020 h 584835"/>
              <a:gd name="connsiteX1" fmla="*/ 287020 w 574040"/>
              <a:gd name="connsiteY1" fmla="*/ 0 h 584835"/>
              <a:gd name="connsiteX2" fmla="*/ 574040 w 574040"/>
              <a:gd name="connsiteY2" fmla="*/ 287020 h 584835"/>
              <a:gd name="connsiteX3" fmla="*/ 354330 w 574040"/>
              <a:gd name="connsiteY3" fmla="*/ 292735 h 584835"/>
              <a:gd name="connsiteX4" fmla="*/ 356235 w 574040"/>
              <a:gd name="connsiteY4" fmla="*/ 584835 h 584835"/>
              <a:gd name="connsiteX5" fmla="*/ 212090 w 574040"/>
              <a:gd name="connsiteY5" fmla="*/ 581025 h 584835"/>
              <a:gd name="connsiteX6" fmla="*/ 215900 w 574040"/>
              <a:gd name="connsiteY6" fmla="*/ 287020 h 584835"/>
              <a:gd name="connsiteX7" fmla="*/ 0 w 574040"/>
              <a:gd name="connsiteY7" fmla="*/ 287020 h 584835"/>
              <a:gd name="connsiteX0" fmla="*/ 0 w 574040"/>
              <a:gd name="connsiteY0" fmla="*/ 287020 h 584835"/>
              <a:gd name="connsiteX1" fmla="*/ 287020 w 574040"/>
              <a:gd name="connsiteY1" fmla="*/ 0 h 584835"/>
              <a:gd name="connsiteX2" fmla="*/ 574040 w 574040"/>
              <a:gd name="connsiteY2" fmla="*/ 287020 h 584835"/>
              <a:gd name="connsiteX3" fmla="*/ 354330 w 574040"/>
              <a:gd name="connsiteY3" fmla="*/ 292735 h 584835"/>
              <a:gd name="connsiteX4" fmla="*/ 356235 w 574040"/>
              <a:gd name="connsiteY4" fmla="*/ 584835 h 584835"/>
              <a:gd name="connsiteX5" fmla="*/ 217805 w 574040"/>
              <a:gd name="connsiteY5" fmla="*/ 581025 h 584835"/>
              <a:gd name="connsiteX6" fmla="*/ 215900 w 574040"/>
              <a:gd name="connsiteY6" fmla="*/ 287020 h 584835"/>
              <a:gd name="connsiteX7" fmla="*/ 0 w 574040"/>
              <a:gd name="connsiteY7" fmla="*/ 287020 h 584835"/>
              <a:gd name="connsiteX0" fmla="*/ 0 w 497840"/>
              <a:gd name="connsiteY0" fmla="*/ 319405 h 584835"/>
              <a:gd name="connsiteX1" fmla="*/ 210820 w 497840"/>
              <a:gd name="connsiteY1" fmla="*/ 0 h 584835"/>
              <a:gd name="connsiteX2" fmla="*/ 497840 w 497840"/>
              <a:gd name="connsiteY2" fmla="*/ 287020 h 584835"/>
              <a:gd name="connsiteX3" fmla="*/ 278130 w 497840"/>
              <a:gd name="connsiteY3" fmla="*/ 292735 h 584835"/>
              <a:gd name="connsiteX4" fmla="*/ 280035 w 497840"/>
              <a:gd name="connsiteY4" fmla="*/ 584835 h 584835"/>
              <a:gd name="connsiteX5" fmla="*/ 141605 w 497840"/>
              <a:gd name="connsiteY5" fmla="*/ 581025 h 584835"/>
              <a:gd name="connsiteX6" fmla="*/ 139700 w 497840"/>
              <a:gd name="connsiteY6" fmla="*/ 287020 h 584835"/>
              <a:gd name="connsiteX7" fmla="*/ 0 w 497840"/>
              <a:gd name="connsiteY7" fmla="*/ 319405 h 584835"/>
              <a:gd name="connsiteX0" fmla="*/ 0 w 398780"/>
              <a:gd name="connsiteY0" fmla="*/ 319405 h 584835"/>
              <a:gd name="connsiteX1" fmla="*/ 210820 w 398780"/>
              <a:gd name="connsiteY1" fmla="*/ 0 h 584835"/>
              <a:gd name="connsiteX2" fmla="*/ 398780 w 398780"/>
              <a:gd name="connsiteY2" fmla="*/ 336550 h 584835"/>
              <a:gd name="connsiteX3" fmla="*/ 278130 w 398780"/>
              <a:gd name="connsiteY3" fmla="*/ 292735 h 584835"/>
              <a:gd name="connsiteX4" fmla="*/ 280035 w 398780"/>
              <a:gd name="connsiteY4" fmla="*/ 584835 h 584835"/>
              <a:gd name="connsiteX5" fmla="*/ 141605 w 398780"/>
              <a:gd name="connsiteY5" fmla="*/ 581025 h 584835"/>
              <a:gd name="connsiteX6" fmla="*/ 139700 w 398780"/>
              <a:gd name="connsiteY6" fmla="*/ 287020 h 584835"/>
              <a:gd name="connsiteX7" fmla="*/ 0 w 398780"/>
              <a:gd name="connsiteY7" fmla="*/ 319405 h 584835"/>
              <a:gd name="connsiteX0" fmla="*/ 0 w 379730"/>
              <a:gd name="connsiteY0" fmla="*/ 342265 h 584835"/>
              <a:gd name="connsiteX1" fmla="*/ 191770 w 379730"/>
              <a:gd name="connsiteY1" fmla="*/ 0 h 584835"/>
              <a:gd name="connsiteX2" fmla="*/ 379730 w 379730"/>
              <a:gd name="connsiteY2" fmla="*/ 336550 h 584835"/>
              <a:gd name="connsiteX3" fmla="*/ 259080 w 379730"/>
              <a:gd name="connsiteY3" fmla="*/ 292735 h 584835"/>
              <a:gd name="connsiteX4" fmla="*/ 260985 w 379730"/>
              <a:gd name="connsiteY4" fmla="*/ 584835 h 584835"/>
              <a:gd name="connsiteX5" fmla="*/ 122555 w 379730"/>
              <a:gd name="connsiteY5" fmla="*/ 581025 h 584835"/>
              <a:gd name="connsiteX6" fmla="*/ 120650 w 379730"/>
              <a:gd name="connsiteY6" fmla="*/ 287020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59080 w 379730"/>
              <a:gd name="connsiteY3" fmla="*/ 292735 h 584835"/>
              <a:gd name="connsiteX4" fmla="*/ 260985 w 379730"/>
              <a:gd name="connsiteY4" fmla="*/ 584835 h 584835"/>
              <a:gd name="connsiteX5" fmla="*/ 122555 w 379730"/>
              <a:gd name="connsiteY5" fmla="*/ 581025 h 584835"/>
              <a:gd name="connsiteX6" fmla="*/ 147320 w 379730"/>
              <a:gd name="connsiteY6" fmla="*/ 285115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59080 w 379730"/>
              <a:gd name="connsiteY3" fmla="*/ 292735 h 584835"/>
              <a:gd name="connsiteX4" fmla="*/ 260985 w 379730"/>
              <a:gd name="connsiteY4" fmla="*/ 584835 h 584835"/>
              <a:gd name="connsiteX5" fmla="*/ 139700 w 379730"/>
              <a:gd name="connsiteY5" fmla="*/ 582930 h 584835"/>
              <a:gd name="connsiteX6" fmla="*/ 147320 w 379730"/>
              <a:gd name="connsiteY6" fmla="*/ 285115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59080 w 379730"/>
              <a:gd name="connsiteY3" fmla="*/ 292735 h 584835"/>
              <a:gd name="connsiteX4" fmla="*/ 260985 w 379730"/>
              <a:gd name="connsiteY4" fmla="*/ 584835 h 584835"/>
              <a:gd name="connsiteX5" fmla="*/ 145415 w 379730"/>
              <a:gd name="connsiteY5" fmla="*/ 582930 h 584835"/>
              <a:gd name="connsiteX6" fmla="*/ 147320 w 379730"/>
              <a:gd name="connsiteY6" fmla="*/ 285115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59080 w 379730"/>
              <a:gd name="connsiteY3" fmla="*/ 292735 h 584835"/>
              <a:gd name="connsiteX4" fmla="*/ 251460 w 379730"/>
              <a:gd name="connsiteY4" fmla="*/ 584835 h 584835"/>
              <a:gd name="connsiteX5" fmla="*/ 145415 w 379730"/>
              <a:gd name="connsiteY5" fmla="*/ 582930 h 584835"/>
              <a:gd name="connsiteX6" fmla="*/ 147320 w 379730"/>
              <a:gd name="connsiteY6" fmla="*/ 285115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43840 w 379730"/>
              <a:gd name="connsiteY3" fmla="*/ 290830 h 584835"/>
              <a:gd name="connsiteX4" fmla="*/ 251460 w 379730"/>
              <a:gd name="connsiteY4" fmla="*/ 584835 h 584835"/>
              <a:gd name="connsiteX5" fmla="*/ 145415 w 379730"/>
              <a:gd name="connsiteY5" fmla="*/ 582930 h 584835"/>
              <a:gd name="connsiteX6" fmla="*/ 147320 w 379730"/>
              <a:gd name="connsiteY6" fmla="*/ 285115 h 584835"/>
              <a:gd name="connsiteX7" fmla="*/ 0 w 379730"/>
              <a:gd name="connsiteY7" fmla="*/ 342265 h 584835"/>
              <a:gd name="connsiteX0" fmla="*/ 0 w 379730"/>
              <a:gd name="connsiteY0" fmla="*/ 342265 h 588645"/>
              <a:gd name="connsiteX1" fmla="*/ 191770 w 379730"/>
              <a:gd name="connsiteY1" fmla="*/ 0 h 588645"/>
              <a:gd name="connsiteX2" fmla="*/ 379730 w 379730"/>
              <a:gd name="connsiteY2" fmla="*/ 336550 h 588645"/>
              <a:gd name="connsiteX3" fmla="*/ 243840 w 379730"/>
              <a:gd name="connsiteY3" fmla="*/ 290830 h 588645"/>
              <a:gd name="connsiteX4" fmla="*/ 238125 w 379730"/>
              <a:gd name="connsiteY4" fmla="*/ 588645 h 588645"/>
              <a:gd name="connsiteX5" fmla="*/ 145415 w 379730"/>
              <a:gd name="connsiteY5" fmla="*/ 582930 h 588645"/>
              <a:gd name="connsiteX6" fmla="*/ 147320 w 379730"/>
              <a:gd name="connsiteY6" fmla="*/ 285115 h 588645"/>
              <a:gd name="connsiteX7" fmla="*/ 0 w 379730"/>
              <a:gd name="connsiteY7" fmla="*/ 342265 h 588645"/>
              <a:gd name="connsiteX0" fmla="*/ 0 w 379730"/>
              <a:gd name="connsiteY0" fmla="*/ 342265 h 584835"/>
              <a:gd name="connsiteX1" fmla="*/ 191770 w 379730"/>
              <a:gd name="connsiteY1" fmla="*/ 0 h 584835"/>
              <a:gd name="connsiteX2" fmla="*/ 379730 w 379730"/>
              <a:gd name="connsiteY2" fmla="*/ 336550 h 584835"/>
              <a:gd name="connsiteX3" fmla="*/ 243840 w 379730"/>
              <a:gd name="connsiteY3" fmla="*/ 290830 h 584835"/>
              <a:gd name="connsiteX4" fmla="*/ 238125 w 379730"/>
              <a:gd name="connsiteY4" fmla="*/ 584835 h 584835"/>
              <a:gd name="connsiteX5" fmla="*/ 145415 w 379730"/>
              <a:gd name="connsiteY5" fmla="*/ 582930 h 584835"/>
              <a:gd name="connsiteX6" fmla="*/ 147320 w 379730"/>
              <a:gd name="connsiteY6" fmla="*/ 285115 h 584835"/>
              <a:gd name="connsiteX7" fmla="*/ 0 w 379730"/>
              <a:gd name="connsiteY7" fmla="*/ 342265 h 584835"/>
              <a:gd name="connsiteX0" fmla="*/ 0 w 379730"/>
              <a:gd name="connsiteY0" fmla="*/ 342265 h 584835"/>
              <a:gd name="connsiteX1" fmla="*/ 191770 w 379730"/>
              <a:gd name="connsiteY1" fmla="*/ 0 h 584835"/>
              <a:gd name="connsiteX2" fmla="*/ 379730 w 379730"/>
              <a:gd name="connsiteY2" fmla="*/ 336550 h 584835"/>
              <a:gd name="connsiteX3" fmla="*/ 236220 w 379730"/>
              <a:gd name="connsiteY3" fmla="*/ 288925 h 584835"/>
              <a:gd name="connsiteX4" fmla="*/ 238125 w 379730"/>
              <a:gd name="connsiteY4" fmla="*/ 584835 h 584835"/>
              <a:gd name="connsiteX5" fmla="*/ 145415 w 379730"/>
              <a:gd name="connsiteY5" fmla="*/ 582930 h 584835"/>
              <a:gd name="connsiteX6" fmla="*/ 147320 w 379730"/>
              <a:gd name="connsiteY6" fmla="*/ 285115 h 584835"/>
              <a:gd name="connsiteX7" fmla="*/ 0 w 379730"/>
              <a:gd name="connsiteY7" fmla="*/ 342265 h 58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730" h="584835">
                <a:moveTo>
                  <a:pt x="0" y="342265"/>
                </a:moveTo>
                <a:lnTo>
                  <a:pt x="191770" y="0"/>
                </a:lnTo>
                <a:lnTo>
                  <a:pt x="379730" y="336550"/>
                </a:lnTo>
                <a:lnTo>
                  <a:pt x="236220" y="288925"/>
                </a:lnTo>
                <a:lnTo>
                  <a:pt x="238125" y="584835"/>
                </a:lnTo>
                <a:lnTo>
                  <a:pt x="145415" y="582930"/>
                </a:lnTo>
                <a:lnTo>
                  <a:pt x="147320" y="285115"/>
                </a:lnTo>
                <a:lnTo>
                  <a:pt x="0" y="342265"/>
                </a:lnTo>
                <a:close/>
              </a:path>
            </a:pathLst>
          </a:cu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文本框 23">
            <a:extLst>
              <a:ext uri="{FF2B5EF4-FFF2-40B4-BE49-F238E27FC236}">
                <a16:creationId xmlns:a16="http://schemas.microsoft.com/office/drawing/2014/main" id="{E2E71B10-B4B4-2DF3-4C50-9927658542D1}"/>
              </a:ext>
            </a:extLst>
          </p:cNvPr>
          <p:cNvSpPr txBox="1"/>
          <p:nvPr/>
        </p:nvSpPr>
        <p:spPr>
          <a:xfrm>
            <a:off x="-145634" y="-48318"/>
            <a:ext cx="3352200" cy="2690651"/>
          </a:xfrm>
          <a:prstGeom prst="rect">
            <a:avLst/>
          </a:prstGeom>
          <a:noFill/>
        </p:spPr>
        <p:txBody>
          <a:bodyPr vert="wordArtVertRtl" wrap="square" rtlCol="0">
            <a:spAutoFit/>
          </a:bodyPr>
          <a:lstStyle/>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a:t>
            </a:r>
          </a:p>
          <a:p>
            <a:pPr>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110101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a:p>
            <a:pP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p>
        </p:txBody>
      </p:sp>
      <p:sp>
        <p:nvSpPr>
          <p:cNvPr id="25" name="文本框 24">
            <a:extLst>
              <a:ext uri="{FF2B5EF4-FFF2-40B4-BE49-F238E27FC236}">
                <a16:creationId xmlns:a16="http://schemas.microsoft.com/office/drawing/2014/main" id="{D641A309-2ACD-9CE5-C7AE-C1220883A612}"/>
              </a:ext>
            </a:extLst>
          </p:cNvPr>
          <p:cNvSpPr txBox="1"/>
          <p:nvPr/>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dirty="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p:txBody>
      </p:sp>
      <p:sp>
        <p:nvSpPr>
          <p:cNvPr id="26" name="文本框 25">
            <a:extLst>
              <a:ext uri="{FF2B5EF4-FFF2-40B4-BE49-F238E27FC236}">
                <a16:creationId xmlns:a16="http://schemas.microsoft.com/office/drawing/2014/main" id="{0C4D91E6-FDF8-6447-FEAE-D7B8BDEF924C}"/>
              </a:ext>
            </a:extLst>
          </p:cNvPr>
          <p:cNvSpPr txBox="1"/>
          <p:nvPr/>
        </p:nvSpPr>
        <p:spPr>
          <a:xfrm rot="10800000" flipV="1">
            <a:off x="10249875" y="3072525"/>
            <a:ext cx="2018501" cy="3785475"/>
          </a:xfrm>
          <a:prstGeom prst="rect">
            <a:avLst/>
          </a:prstGeom>
          <a:noFill/>
        </p:spPr>
        <p:txBody>
          <a:bodyPr vert="wordArtVertRtl" wrap="square" rtlCol="0">
            <a:spAutoFit/>
          </a:bodyPr>
          <a:lstStyle/>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0011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0011011</a:t>
            </a:r>
          </a:p>
          <a:p>
            <a:pPr algn="r">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010</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0101</a:t>
            </a:r>
          </a:p>
          <a:p>
            <a:pPr algn="r">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010000101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111</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0100</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01</a:t>
            </a: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101001</a:t>
            </a:r>
          </a:p>
          <a:p>
            <a:pPr algn="r" fontAlgn="b">
              <a:lnSpc>
                <a:spcPts val="1300"/>
              </a:lnSpc>
            </a:pPr>
            <a:r>
              <a:rPr lang="en-US" altLang="zh-CN" sz="1400" spc="-100" dirty="0">
                <a:solidFill>
                  <a:schemeClr val="accent4">
                    <a:lumMod val="75000"/>
                    <a:alpha val="50000"/>
                  </a:schemeClr>
                </a:solidFill>
                <a:effectLst/>
                <a:latin typeface="等线" panose="02010600030101010101" pitchFamily="2" charset="-122"/>
                <a:ea typeface="等线" panose="02010600030101010101" pitchFamily="2" charset="-122"/>
              </a:rPr>
              <a:t>10</a:t>
            </a:r>
          </a:p>
          <a:p>
            <a:pPr algn="r" fontAlgn="b">
              <a:lnSpc>
                <a:spcPts val="1300"/>
              </a:lnSpc>
            </a:pPr>
            <a:r>
              <a:rPr lang="en-US" altLang="zh-CN" sz="1400" spc="-100" dirty="0">
                <a:solidFill>
                  <a:schemeClr val="accent5">
                    <a:alpha val="50000"/>
                  </a:schemeClr>
                </a:solidFill>
                <a:effectLst/>
                <a:latin typeface="等线" panose="02010600030101010101" pitchFamily="2" charset="-122"/>
                <a:ea typeface="等线" panose="02010600030101010101" pitchFamily="2" charset="-122"/>
              </a:rPr>
              <a:t>1001</a:t>
            </a:r>
          </a:p>
          <a:p>
            <a:pPr algn="r" fontAlgn="b">
              <a:lnSpc>
                <a:spcPts val="1300"/>
              </a:lnSpc>
            </a:pPr>
            <a:r>
              <a:rPr lang="en-US" altLang="zh-CN" sz="1400" spc="-100" dirty="0">
                <a:solidFill>
                  <a:schemeClr val="accent4">
                    <a:alpha val="50000"/>
                  </a:schemeClr>
                </a:solidFill>
                <a:effectLst/>
                <a:latin typeface="等线" panose="02010600030101010101" pitchFamily="2" charset="-122"/>
                <a:ea typeface="等线" panose="02010600030101010101" pitchFamily="2" charset="-122"/>
              </a:rPr>
              <a:t>0</a:t>
            </a:r>
          </a:p>
        </p:txBody>
      </p:sp>
    </p:spTree>
    <p:extLst>
      <p:ext uri="{BB962C8B-B14F-4D97-AF65-F5344CB8AC3E}">
        <p14:creationId xmlns:p14="http://schemas.microsoft.com/office/powerpoint/2010/main" val="405833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20000" decel="80000" fill="hold"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Scale>
                                      <p:cBhvr>
                                        <p:cTn id="7" dur="158" decel="100000" fill="hold">
                                          <p:stCondLst>
                                            <p:cond delay="0"/>
                                          </p:stCondLst>
                                        </p:cTn>
                                        <p:tgtEl>
                                          <p:spTgt spid="2"/>
                                        </p:tgtEl>
                                      </p:cBhvr>
                                      <p:by x="100000" y="100000"/>
                                      <p:from x="0" y="0"/>
                                      <p:to x="110000" y="110000"/>
                                    </p:animScale>
                                    <p:animScale>
                                      <p:cBhvr>
                                        <p:cTn id="8" dur="197" accel="50000" fill="hold">
                                          <p:stCondLst>
                                            <p:cond delay="158"/>
                                          </p:stCondLst>
                                        </p:cTn>
                                        <p:tgtEl>
                                          <p:spTgt spid="2"/>
                                        </p:tgtEl>
                                      </p:cBhvr>
                                      <p:by x="100000" y="100000"/>
                                      <p:from x="110000" y="110000"/>
                                      <p:to x="95000" y="95000"/>
                                    </p:animScale>
                                    <p:animScale>
                                      <p:cBhvr>
                                        <p:cTn id="9" dur="395" decel="100000" fill="hold">
                                          <p:stCondLst>
                                            <p:cond delay="355"/>
                                          </p:stCondLst>
                                        </p:cTn>
                                        <p:tgtEl>
                                          <p:spTgt spid="2"/>
                                        </p:tgtEl>
                                      </p:cBhvr>
                                      <p:by x="100000" y="100000"/>
                                      <p:from x="95000" y="95000"/>
                                      <p:to x="100000" y="100000"/>
                                    </p:animScale>
                                    <p:animEffect transition="in" filter="fade">
                                      <p:cBhvr>
                                        <p:cTn id="10" dur="79" decel="100000">
                                          <p:stCondLst>
                                            <p:cond delay="0"/>
                                          </p:stCondLst>
                                        </p:cTn>
                                        <p:tgtEl>
                                          <p:spTgt spid="2"/>
                                        </p:tgtEl>
                                      </p:cBhvr>
                                    </p:animEffect>
                                  </p:childTnLst>
                                </p:cTn>
                              </p:par>
                              <p:par>
                                <p:cTn id="11" presetID="10" presetClass="entr" presetSubtype="0" accel="20000" decel="80000" fill="hold" nodeType="withEffect">
                                  <p:stCondLst>
                                    <p:cond delay="500"/>
                                  </p:stCondLst>
                                  <p:iterate type="wd">
                                    <p:tmPct val="10000"/>
                                  </p:iterate>
                                  <p:childTnLst>
                                    <p:set>
                                      <p:cBhvr>
                                        <p:cTn id="12" dur="1" fill="hold">
                                          <p:stCondLst>
                                            <p:cond delay="0"/>
                                          </p:stCondLst>
                                        </p:cTn>
                                        <p:tgtEl>
                                          <p:spTgt spid="9"/>
                                        </p:tgtEl>
                                        <p:attrNameLst>
                                          <p:attrName>style.visibility</p:attrName>
                                        </p:attrNameLst>
                                      </p:cBhvr>
                                      <p:to>
                                        <p:strVal val="visible"/>
                                      </p:to>
                                    </p:set>
                                    <p:animScale>
                                      <p:cBhvr>
                                        <p:cTn id="13" dur="158" decel="100000" fill="hold">
                                          <p:stCondLst>
                                            <p:cond delay="0"/>
                                          </p:stCondLst>
                                        </p:cTn>
                                        <p:tgtEl>
                                          <p:spTgt spid="9"/>
                                        </p:tgtEl>
                                      </p:cBhvr>
                                      <p:by x="100000" y="100000"/>
                                      <p:from x="0" y="0"/>
                                      <p:to x="110000" y="110000"/>
                                    </p:animScale>
                                    <p:animScale>
                                      <p:cBhvr>
                                        <p:cTn id="14" dur="197" accel="50000" fill="hold">
                                          <p:stCondLst>
                                            <p:cond delay="158"/>
                                          </p:stCondLst>
                                        </p:cTn>
                                        <p:tgtEl>
                                          <p:spTgt spid="9"/>
                                        </p:tgtEl>
                                      </p:cBhvr>
                                      <p:by x="100000" y="100000"/>
                                      <p:from x="110000" y="110000"/>
                                      <p:to x="95000" y="95000"/>
                                    </p:animScale>
                                    <p:animScale>
                                      <p:cBhvr>
                                        <p:cTn id="15" dur="395" decel="100000" fill="hold">
                                          <p:stCondLst>
                                            <p:cond delay="355"/>
                                          </p:stCondLst>
                                        </p:cTn>
                                        <p:tgtEl>
                                          <p:spTgt spid="9"/>
                                        </p:tgtEl>
                                      </p:cBhvr>
                                      <p:by x="100000" y="100000"/>
                                      <p:from x="95000" y="95000"/>
                                      <p:to x="100000" y="100000"/>
                                    </p:animScale>
                                    <p:animEffect transition="in" filter="fade">
                                      <p:cBhvr>
                                        <p:cTn id="16" dur="79" decel="100000">
                                          <p:stCondLst>
                                            <p:cond delay="0"/>
                                          </p:stCondLst>
                                        </p:cTn>
                                        <p:tgtEl>
                                          <p:spTgt spid="9"/>
                                        </p:tgtEl>
                                      </p:cBhvr>
                                    </p:animEffect>
                                  </p:childTnLst>
                                </p:cTn>
                              </p:par>
                              <p:par>
                                <p:cTn id="17" presetID="10" presetClass="entr" presetSubtype="0" accel="20000" decel="80000" fill="hold" nodeType="withEffect">
                                  <p:stCondLst>
                                    <p:cond delay="1000"/>
                                  </p:stCondLst>
                                  <p:iterate type="wd">
                                    <p:tmPct val="10000"/>
                                  </p:iterate>
                                  <p:childTnLst>
                                    <p:set>
                                      <p:cBhvr>
                                        <p:cTn id="18" dur="1" fill="hold">
                                          <p:stCondLst>
                                            <p:cond delay="0"/>
                                          </p:stCondLst>
                                        </p:cTn>
                                        <p:tgtEl>
                                          <p:spTgt spid="16"/>
                                        </p:tgtEl>
                                        <p:attrNameLst>
                                          <p:attrName>style.visibility</p:attrName>
                                        </p:attrNameLst>
                                      </p:cBhvr>
                                      <p:to>
                                        <p:strVal val="visible"/>
                                      </p:to>
                                    </p:set>
                                    <p:animScale>
                                      <p:cBhvr>
                                        <p:cTn id="19" dur="158" decel="100000" fill="hold">
                                          <p:stCondLst>
                                            <p:cond delay="0"/>
                                          </p:stCondLst>
                                        </p:cTn>
                                        <p:tgtEl>
                                          <p:spTgt spid="16"/>
                                        </p:tgtEl>
                                      </p:cBhvr>
                                      <p:by x="100000" y="100000"/>
                                      <p:from x="0" y="0"/>
                                      <p:to x="110000" y="110000"/>
                                    </p:animScale>
                                    <p:animScale>
                                      <p:cBhvr>
                                        <p:cTn id="20" dur="197" accel="50000" fill="hold">
                                          <p:stCondLst>
                                            <p:cond delay="158"/>
                                          </p:stCondLst>
                                        </p:cTn>
                                        <p:tgtEl>
                                          <p:spTgt spid="16"/>
                                        </p:tgtEl>
                                      </p:cBhvr>
                                      <p:by x="100000" y="100000"/>
                                      <p:from x="110000" y="110000"/>
                                      <p:to x="95000" y="95000"/>
                                    </p:animScale>
                                    <p:animScale>
                                      <p:cBhvr>
                                        <p:cTn id="21" dur="395" decel="100000" fill="hold">
                                          <p:stCondLst>
                                            <p:cond delay="355"/>
                                          </p:stCondLst>
                                        </p:cTn>
                                        <p:tgtEl>
                                          <p:spTgt spid="16"/>
                                        </p:tgtEl>
                                      </p:cBhvr>
                                      <p:by x="100000" y="100000"/>
                                      <p:from x="95000" y="95000"/>
                                      <p:to x="100000" y="100000"/>
                                    </p:animScale>
                                    <p:animEffect transition="in" filter="fade">
                                      <p:cBhvr>
                                        <p:cTn id="22" dur="79" decel="100000">
                                          <p:stCondLst>
                                            <p:cond delay="0"/>
                                          </p:stCondLst>
                                        </p:cTn>
                                        <p:tgtEl>
                                          <p:spTgt spid="16"/>
                                        </p:tgtEl>
                                      </p:cBhvr>
                                    </p:animEffect>
                                  </p:childTnLst>
                                </p:cTn>
                              </p:par>
                              <p:par>
                                <p:cTn id="23" presetID="10" presetClass="entr" presetSubtype="0" accel="100000" fill="hold" grpId="0" nodeType="withEffect">
                                  <p:stCondLst>
                                    <p:cond delay="10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25" decel="100000">
                                          <p:stCondLst>
                                            <p:cond delay="0"/>
                                          </p:stCondLst>
                                        </p:cTn>
                                        <p:tgtEl>
                                          <p:spTgt spid="23"/>
                                        </p:tgtEl>
                                      </p:cBhvr>
                                    </p:animEffect>
                                    <p:set>
                                      <p:cBhvr>
                                        <p:cTn id="26" dur="375" fill="hold">
                                          <p:stCondLst>
                                            <p:cond delay="125"/>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35DB4255-085C-B77D-7DF3-0814B1287B9D}"/>
              </a:ext>
            </a:extLst>
          </p:cNvPr>
          <p:cNvSpPr/>
          <p:nvPr/>
        </p:nvSpPr>
        <p:spPr>
          <a:xfrm>
            <a:off x="1260008" y="0"/>
            <a:ext cx="5117707" cy="6858000"/>
          </a:xfrm>
          <a:custGeom>
            <a:avLst/>
            <a:gdLst>
              <a:gd name="connsiteX0" fmla="*/ 0 w 5117707"/>
              <a:gd name="connsiteY0" fmla="*/ 0 h 6858000"/>
              <a:gd name="connsiteX1" fmla="*/ 2467638 w 5117707"/>
              <a:gd name="connsiteY1" fmla="*/ 0 h 6858000"/>
              <a:gd name="connsiteX2" fmla="*/ 5117707 w 5117707"/>
              <a:gd name="connsiteY2" fmla="*/ 6858000 h 6858000"/>
              <a:gd name="connsiteX3" fmla="*/ 2650069 w 511770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17707" h="6858000">
                <a:moveTo>
                  <a:pt x="0" y="0"/>
                </a:moveTo>
                <a:lnTo>
                  <a:pt x="2467638" y="0"/>
                </a:lnTo>
                <a:lnTo>
                  <a:pt x="5117707" y="6858000"/>
                </a:lnTo>
                <a:lnTo>
                  <a:pt x="2650069" y="6858000"/>
                </a:lnTo>
                <a:close/>
              </a:path>
            </a:pathLst>
          </a:cu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标题 1">
            <a:extLst>
              <a:ext uri="{FF2B5EF4-FFF2-40B4-BE49-F238E27FC236}">
                <a16:creationId xmlns:a16="http://schemas.microsoft.com/office/drawing/2014/main" id="{2196784F-AFC8-10B7-BEF9-80F67A53590D}"/>
              </a:ext>
            </a:extLst>
          </p:cNvPr>
          <p:cNvSpPr>
            <a:spLocks noGrp="1"/>
          </p:cNvSpPr>
          <p:nvPr>
            <p:ph type="title" idx="4294967295"/>
          </p:nvPr>
        </p:nvSpPr>
        <p:spPr>
          <a:xfrm>
            <a:off x="5263815" y="1873809"/>
            <a:ext cx="6549475" cy="2215991"/>
          </a:xfrm>
          <a:scene3d>
            <a:camera prst="orthographicFront"/>
            <a:lightRig rig="balanced" dir="t"/>
          </a:scene3d>
          <a:sp3d/>
        </p:spPr>
        <p:txBody>
          <a:bodyPr lIns="0" tIns="0" rIns="0" bIns="0">
            <a:sp3d extrusionH="76200"/>
          </a:bodyPr>
          <a:lstStyle/>
          <a:p>
            <a:pPr algn="r"/>
            <a:r>
              <a:rPr lang="zh-CN" altLang="en-US" sz="8000" dirty="0">
                <a:solidFill>
                  <a:schemeClr val="bg1"/>
                </a:solidFill>
                <a:effectLst>
                  <a:outerShdw blurRad="88900" dist="114300" dir="13500000" algn="br" rotWithShape="0">
                    <a:prstClr val="black">
                      <a:alpha val="30000"/>
                    </a:prstClr>
                  </a:outerShdw>
                </a:effectLst>
                <a:latin typeface="Arial" panose="020B0604020202020204" pitchFamily="34" charset="0"/>
                <a:ea typeface="微软雅黑" panose="020B0503020204020204" pitchFamily="34" charset="-122"/>
              </a:rPr>
              <a:t>程序总体流程</a:t>
            </a:r>
          </a:p>
        </p:txBody>
      </p:sp>
      <p:sp>
        <p:nvSpPr>
          <p:cNvPr id="9" name="文本框 8">
            <a:extLst>
              <a:ext uri="{FF2B5EF4-FFF2-40B4-BE49-F238E27FC236}">
                <a16:creationId xmlns:a16="http://schemas.microsoft.com/office/drawing/2014/main" id="{9E4D52C1-31DC-3380-5BAB-9274C5D2D2BD}"/>
              </a:ext>
            </a:extLst>
          </p:cNvPr>
          <p:cNvSpPr txBox="1"/>
          <p:nvPr/>
        </p:nvSpPr>
        <p:spPr>
          <a:xfrm>
            <a:off x="-393863" y="3072525"/>
            <a:ext cx="3018775" cy="3785475"/>
          </a:xfrm>
          <a:prstGeom prst="rect">
            <a:avLst/>
          </a:prstGeom>
          <a:noFill/>
        </p:spPr>
        <p:txBody>
          <a:bodyPr vert="wordArtVertRtl" wrap="square" rtlCol="0">
            <a:spAutoFit/>
          </a:bodyPr>
          <a:lstStyle/>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2</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0011011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a:t>
            </a:r>
          </a:p>
          <a:p>
            <a:pPr marL="0" marR="0" lvl="0" indent="0" algn="r" defTabSz="914400" rtl="0" eaLnBrk="1" fontAlgn="auto"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111</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01010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01</a:t>
            </a: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lumMod val="75000"/>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57CC3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1001</a:t>
            </a:r>
          </a:p>
          <a:p>
            <a:pPr marL="0" marR="0" lvl="0" indent="0" algn="r" defTabSz="914400" rtl="0" eaLnBrk="1" fontAlgn="b" latinLnBrk="0" hangingPunct="1">
              <a:lnSpc>
                <a:spcPts val="1300"/>
              </a:lnSpc>
              <a:spcBef>
                <a:spcPts val="0"/>
              </a:spcBef>
              <a:spcAft>
                <a:spcPts val="0"/>
              </a:spcAft>
              <a:buClrTx/>
              <a:buSzTx/>
              <a:buFontTx/>
              <a:buNone/>
              <a:tabLst/>
              <a:defRPr/>
            </a:pPr>
            <a:r>
              <a:rPr kumimoji="0" lang="en-US" altLang="zh-CN" sz="1400" b="0" i="0" u="none" strike="noStrike" kern="1200" cap="none" spc="-100" normalizeH="0" baseline="0" noProof="0">
                <a:ln>
                  <a:noFill/>
                </a:ln>
                <a:solidFill>
                  <a:srgbClr val="00B294">
                    <a:alpha val="35000"/>
                  </a:srgbClr>
                </a:solidFill>
                <a:effectLst>
                  <a:reflection blurRad="6350" stA="60000" endA="900" endPos="60000" dist="29997" dir="5400000" sy="-100000" algn="bl" rotWithShape="0"/>
                </a:effectLst>
                <a:uLnTx/>
                <a:uFillTx/>
                <a:latin typeface="等线" panose="02010600030101010101" pitchFamily="2" charset="-122"/>
                <a:ea typeface="等线" panose="02010600030101010101" pitchFamily="2" charset="-122"/>
                <a:cs typeface="+mn-cs"/>
              </a:rPr>
              <a:t>0</a:t>
            </a:r>
          </a:p>
        </p:txBody>
      </p:sp>
      <p:sp>
        <p:nvSpPr>
          <p:cNvPr id="10" name="文本框 9">
            <a:extLst>
              <a:ext uri="{FF2B5EF4-FFF2-40B4-BE49-F238E27FC236}">
                <a16:creationId xmlns:a16="http://schemas.microsoft.com/office/drawing/2014/main" id="{E52286E0-104C-EB10-E407-04C640E2470C}"/>
              </a:ext>
            </a:extLst>
          </p:cNvPr>
          <p:cNvSpPr txBox="1"/>
          <p:nvPr/>
        </p:nvSpPr>
        <p:spPr>
          <a:xfrm>
            <a:off x="2872477" y="10296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rPr>
              <a:t>3</a:t>
            </a:r>
            <a:endParaRPr kumimoji="0" lang="zh-CN" altLang="en-US" sz="239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微软雅黑" panose="020B0503020204020204" pitchFamily="34" charset="-122"/>
              <a:cs typeface="+mn-cs"/>
            </a:endParaRPr>
          </a:p>
        </p:txBody>
      </p:sp>
      <p:sp>
        <p:nvSpPr>
          <p:cNvPr id="3" name="文本框 2">
            <a:extLst>
              <a:ext uri="{FF2B5EF4-FFF2-40B4-BE49-F238E27FC236}">
                <a16:creationId xmlns:a16="http://schemas.microsoft.com/office/drawing/2014/main" id="{0B1665D7-4F6E-0FB7-C6C9-569D94977C29}"/>
              </a:ext>
            </a:extLst>
          </p:cNvPr>
          <p:cNvSpPr txBox="1"/>
          <p:nvPr/>
        </p:nvSpPr>
        <p:spPr>
          <a:xfrm>
            <a:off x="2741332" y="877230"/>
            <a:ext cx="2522483"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rPr>
              <a:t>3</a:t>
            </a:r>
            <a:endParaRPr kumimoji="0" lang="zh-CN" altLang="en-US" sz="23900" b="0" i="0" u="none" strike="noStrike" kern="1200" cap="none" spc="0" normalizeH="0" baseline="0" noProof="0">
              <a:ln>
                <a:noFill/>
              </a:ln>
              <a:solidFill>
                <a:schemeClr val="accent3"/>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8048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5010150" y="6663690"/>
            <a:ext cx="7181850" cy="194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cs typeface="思源黑体 CN Medium" panose="020B0600000000000000" charset="-122"/>
            </a:endParaRPr>
          </a:p>
        </p:txBody>
      </p:sp>
      <p:cxnSp>
        <p:nvCxnSpPr>
          <p:cNvPr id="85" name="直接连接符 84">
            <a:extLst>
              <a:ext uri="{FF2B5EF4-FFF2-40B4-BE49-F238E27FC236}">
                <a16:creationId xmlns:a16="http://schemas.microsoft.com/office/drawing/2014/main" id="{0D79E5BF-020D-6D38-F640-2886F6190EB9}"/>
              </a:ext>
            </a:extLst>
          </p:cNvPr>
          <p:cNvCxnSpPr>
            <a:cxnSpLocks/>
          </p:cNvCxnSpPr>
          <p:nvPr/>
        </p:nvCxnSpPr>
        <p:spPr>
          <a:xfrm>
            <a:off x="2517297" y="2609976"/>
            <a:ext cx="0" cy="2933700"/>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E618F6BE-9935-4333-21A7-6A3A4D81E461}"/>
              </a:ext>
            </a:extLst>
          </p:cNvPr>
          <p:cNvSpPr txBox="1"/>
          <p:nvPr/>
        </p:nvSpPr>
        <p:spPr>
          <a:xfrm>
            <a:off x="1664470" y="2315764"/>
            <a:ext cx="1025922" cy="307777"/>
          </a:xfrm>
          <a:prstGeom prst="rect">
            <a:avLst/>
          </a:prstGeom>
          <a:noFill/>
        </p:spPr>
        <p:txBody>
          <a:bodyPr wrap="none" lIns="0" tIns="0" rIns="0" bIns="0" rtlCol="0" anchor="t">
            <a:spAutoFit/>
          </a:bodyPr>
          <a:lstStyle/>
          <a:p>
            <a:pPr algn="l"/>
            <a:r>
              <a:rPr lang="zh-CN" altLang="en-US" sz="2000" dirty="0">
                <a:solidFill>
                  <a:schemeClr val="accent1"/>
                </a:solidFill>
                <a:latin typeface="Arial" panose="020B0604020202020204" pitchFamily="34" charset="0"/>
                <a:ea typeface="微软雅黑" panose="020B0503020204020204" pitchFamily="34" charset="-122"/>
              </a:rPr>
              <a:t>开始界面</a:t>
            </a:r>
          </a:p>
        </p:txBody>
      </p:sp>
      <p:sp>
        <p:nvSpPr>
          <p:cNvPr id="89" name="文本框 88">
            <a:extLst>
              <a:ext uri="{FF2B5EF4-FFF2-40B4-BE49-F238E27FC236}">
                <a16:creationId xmlns:a16="http://schemas.microsoft.com/office/drawing/2014/main" id="{3021E0D9-305C-11FF-5621-7FD314DEAD21}"/>
              </a:ext>
            </a:extLst>
          </p:cNvPr>
          <p:cNvSpPr txBox="1"/>
          <p:nvPr/>
        </p:nvSpPr>
        <p:spPr>
          <a:xfrm>
            <a:off x="766053" y="2713000"/>
            <a:ext cx="1692961" cy="769441"/>
          </a:xfrm>
          <a:prstGeom prst="rect">
            <a:avLst/>
          </a:prstGeom>
          <a:noFill/>
        </p:spPr>
        <p:txBody>
          <a:bodyPr wrap="square" rtlCol="0">
            <a:spAutoFit/>
          </a:bodyPr>
          <a:lstStyle>
            <a:defPPr>
              <a:defRPr lang="zh-CN"/>
            </a:defPPr>
            <a:lvl1pPr algn="r">
              <a:defRPr sz="1100">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l"/>
            <a:r>
              <a:rPr lang="zh-CN" altLang="en-US" dirty="0">
                <a:latin typeface="Arial" panose="020B0604020202020204" pitchFamily="34" charset="0"/>
                <a:ea typeface="微软雅黑" panose="020B0503020204020204" pitchFamily="34" charset="-122"/>
              </a:rPr>
              <a:t>   游戏的开始界面，包含游戏的标题、开始和退出游戏的按钮、背景图片以及相应的音效。</a:t>
            </a:r>
          </a:p>
        </p:txBody>
      </p:sp>
      <p:cxnSp>
        <p:nvCxnSpPr>
          <p:cNvPr id="90" name="直接连接符 89">
            <a:extLst>
              <a:ext uri="{FF2B5EF4-FFF2-40B4-BE49-F238E27FC236}">
                <a16:creationId xmlns:a16="http://schemas.microsoft.com/office/drawing/2014/main" id="{D5CC7E4D-9B6F-AEA1-BCCB-5EE5D16AB370}"/>
              </a:ext>
            </a:extLst>
          </p:cNvPr>
          <p:cNvCxnSpPr>
            <a:cxnSpLocks/>
          </p:cNvCxnSpPr>
          <p:nvPr/>
        </p:nvCxnSpPr>
        <p:spPr>
          <a:xfrm>
            <a:off x="6366255" y="3387292"/>
            <a:ext cx="0" cy="2153444"/>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E05CDB34-520B-7113-DB28-B2089B0CEE46}"/>
              </a:ext>
            </a:extLst>
          </p:cNvPr>
          <p:cNvSpPr txBox="1"/>
          <p:nvPr/>
        </p:nvSpPr>
        <p:spPr>
          <a:xfrm>
            <a:off x="5493294" y="3045867"/>
            <a:ext cx="1025922" cy="307777"/>
          </a:xfrm>
          <a:prstGeom prst="rect">
            <a:avLst/>
          </a:prstGeom>
          <a:noFill/>
        </p:spPr>
        <p:txBody>
          <a:bodyPr wrap="none" lIns="0" tIns="0" rIns="0" bIns="0" rtlCol="0" anchor="t">
            <a:spAutoFit/>
          </a:bodyPr>
          <a:lstStyle/>
          <a:p>
            <a:pPr algn="l"/>
            <a:r>
              <a:rPr lang="zh-CN" altLang="en-US" sz="2000" dirty="0">
                <a:solidFill>
                  <a:schemeClr val="accent1"/>
                </a:solidFill>
                <a:latin typeface="Arial" panose="020B0604020202020204" pitchFamily="34" charset="0"/>
                <a:ea typeface="微软雅黑" panose="020B0503020204020204" pitchFamily="34" charset="-122"/>
              </a:rPr>
              <a:t>游戏界面</a:t>
            </a:r>
          </a:p>
        </p:txBody>
      </p:sp>
      <p:sp>
        <p:nvSpPr>
          <p:cNvPr id="94" name="文本框 93">
            <a:extLst>
              <a:ext uri="{FF2B5EF4-FFF2-40B4-BE49-F238E27FC236}">
                <a16:creationId xmlns:a16="http://schemas.microsoft.com/office/drawing/2014/main" id="{9C737868-FEE3-82BF-1B59-C52597A667C0}"/>
              </a:ext>
            </a:extLst>
          </p:cNvPr>
          <p:cNvSpPr txBox="1"/>
          <p:nvPr/>
        </p:nvSpPr>
        <p:spPr>
          <a:xfrm>
            <a:off x="4621362" y="3490587"/>
            <a:ext cx="1692961" cy="600164"/>
          </a:xfrm>
          <a:prstGeom prst="rect">
            <a:avLst/>
          </a:prstGeom>
          <a:noFill/>
        </p:spPr>
        <p:txBody>
          <a:bodyPr wrap="square" rtlCol="0">
            <a:spAutoFit/>
          </a:bodyPr>
          <a:lstStyle/>
          <a:p>
            <a:r>
              <a:rPr lang="zh-CN" altLang="en-US" sz="1100" dirty="0">
                <a:solidFill>
                  <a:schemeClr val="accent1"/>
                </a:solidFill>
                <a:latin typeface="Arial" panose="020B0604020202020204" pitchFamily="34" charset="0"/>
                <a:ea typeface="微软雅黑" panose="020B0503020204020204" pitchFamily="34" charset="-122"/>
              </a:rPr>
              <a:t>  正式的游戏界面，包含整体处于</a:t>
            </a:r>
            <a:r>
              <a:rPr lang="en-US" altLang="zh-CN" sz="1100" dirty="0" err="1">
                <a:solidFill>
                  <a:schemeClr val="accent1"/>
                </a:solidFill>
                <a:latin typeface="Arial" panose="020B0604020202020204" pitchFamily="34" charset="0"/>
                <a:ea typeface="微软雅黑" panose="020B0503020204020204" pitchFamily="34" charset="-122"/>
              </a:rPr>
              <a:t>Play,h</a:t>
            </a:r>
            <a:r>
              <a:rPr lang="zh-CN" altLang="en-US" sz="1100" dirty="0">
                <a:solidFill>
                  <a:schemeClr val="accent1"/>
                </a:solidFill>
                <a:latin typeface="Arial" panose="020B0604020202020204" pitchFamily="34" charset="0"/>
                <a:ea typeface="微软雅黑" panose="020B0503020204020204" pitchFamily="34" charset="-122"/>
              </a:rPr>
              <a:t>头文件中，仅向外界输出游戏得分。</a:t>
            </a:r>
          </a:p>
        </p:txBody>
      </p:sp>
      <p:cxnSp>
        <p:nvCxnSpPr>
          <p:cNvPr id="96" name="直接连接符 95">
            <a:extLst>
              <a:ext uri="{FF2B5EF4-FFF2-40B4-BE49-F238E27FC236}">
                <a16:creationId xmlns:a16="http://schemas.microsoft.com/office/drawing/2014/main" id="{21714B24-45AE-4F6B-9EB0-B674DEE03E9D}"/>
              </a:ext>
            </a:extLst>
          </p:cNvPr>
          <p:cNvCxnSpPr>
            <a:cxnSpLocks/>
          </p:cNvCxnSpPr>
          <p:nvPr/>
        </p:nvCxnSpPr>
        <p:spPr>
          <a:xfrm>
            <a:off x="10184649" y="2267972"/>
            <a:ext cx="0" cy="3431032"/>
          </a:xfrm>
          <a:prstGeom prst="line">
            <a:avLst/>
          </a:prstGeom>
          <a:ln w="19050">
            <a:gradFill>
              <a:gsLst>
                <a:gs pos="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42708357-414C-F79C-4090-D08FFE6C23B8}"/>
              </a:ext>
            </a:extLst>
          </p:cNvPr>
          <p:cNvSpPr txBox="1"/>
          <p:nvPr/>
        </p:nvSpPr>
        <p:spPr>
          <a:xfrm>
            <a:off x="9393002" y="1916816"/>
            <a:ext cx="1025922" cy="307777"/>
          </a:xfrm>
          <a:prstGeom prst="rect">
            <a:avLst/>
          </a:prstGeom>
          <a:noFill/>
        </p:spPr>
        <p:txBody>
          <a:bodyPr wrap="none" lIns="0" tIns="0" rIns="0" bIns="0" rtlCol="0" anchor="t">
            <a:spAutoFit/>
          </a:bodyPr>
          <a:lstStyle/>
          <a:p>
            <a:pPr algn="l"/>
            <a:r>
              <a:rPr lang="zh-CN" altLang="en-US" sz="2000" dirty="0">
                <a:solidFill>
                  <a:schemeClr val="accent1"/>
                </a:solidFill>
                <a:latin typeface="Arial" panose="020B0604020202020204" pitchFamily="34" charset="0"/>
                <a:ea typeface="微软雅黑" panose="020B0503020204020204" pitchFamily="34" charset="-122"/>
              </a:rPr>
              <a:t>死亡界面</a:t>
            </a:r>
          </a:p>
        </p:txBody>
      </p:sp>
      <p:sp>
        <p:nvSpPr>
          <p:cNvPr id="100" name="文本框 99">
            <a:extLst>
              <a:ext uri="{FF2B5EF4-FFF2-40B4-BE49-F238E27FC236}">
                <a16:creationId xmlns:a16="http://schemas.microsoft.com/office/drawing/2014/main" id="{A6B0CFB7-05AA-F1C5-080B-C511390B78B1}"/>
              </a:ext>
            </a:extLst>
          </p:cNvPr>
          <p:cNvSpPr txBox="1"/>
          <p:nvPr/>
        </p:nvSpPr>
        <p:spPr>
          <a:xfrm>
            <a:off x="8469041" y="2348427"/>
            <a:ext cx="1692961" cy="938719"/>
          </a:xfrm>
          <a:prstGeom prst="rect">
            <a:avLst/>
          </a:prstGeom>
          <a:noFill/>
        </p:spPr>
        <p:txBody>
          <a:bodyPr wrap="square" rtlCol="0">
            <a:spAutoFit/>
          </a:bodyPr>
          <a:lstStyle/>
          <a:p>
            <a:r>
              <a:rPr lang="zh-CN" altLang="en-US" sz="1100" dirty="0">
                <a:solidFill>
                  <a:schemeClr val="accent1"/>
                </a:solidFill>
                <a:latin typeface="Arial" panose="020B0604020202020204" pitchFamily="34" charset="0"/>
                <a:ea typeface="微软雅黑" panose="020B0503020204020204" pitchFamily="34" charset="-122"/>
              </a:rPr>
              <a:t>   游戏角色死亡后的界面，包含死亡标识及音效、得分显示、回到开始界面和退出游戏的按钮。</a:t>
            </a:r>
          </a:p>
        </p:txBody>
      </p:sp>
      <p:grpSp>
        <p:nvGrpSpPr>
          <p:cNvPr id="118" name="组合 117">
            <a:extLst>
              <a:ext uri="{FF2B5EF4-FFF2-40B4-BE49-F238E27FC236}">
                <a16:creationId xmlns:a16="http://schemas.microsoft.com/office/drawing/2014/main" id="{8AB5F4EB-0BED-2D45-EAC8-7403119DDCE2}"/>
              </a:ext>
            </a:extLst>
          </p:cNvPr>
          <p:cNvGrpSpPr/>
          <p:nvPr/>
        </p:nvGrpSpPr>
        <p:grpSpPr>
          <a:xfrm>
            <a:off x="0" y="5336667"/>
            <a:ext cx="12192000" cy="197485"/>
            <a:chOff x="0" y="5336667"/>
            <a:chExt cx="12192000" cy="197485"/>
          </a:xfrm>
        </p:grpSpPr>
        <p:cxnSp>
          <p:nvCxnSpPr>
            <p:cNvPr id="83" name="直接连接符 82">
              <a:extLst>
                <a:ext uri="{FF2B5EF4-FFF2-40B4-BE49-F238E27FC236}">
                  <a16:creationId xmlns:a16="http://schemas.microsoft.com/office/drawing/2014/main" id="{336DECFC-1546-F33C-FC53-551237E5B8D5}"/>
                </a:ext>
              </a:extLst>
            </p:cNvPr>
            <p:cNvCxnSpPr/>
            <p:nvPr/>
          </p:nvCxnSpPr>
          <p:spPr>
            <a:xfrm>
              <a:off x="0" y="5534152"/>
              <a:ext cx="121920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6" name="直角三角形 85">
              <a:extLst>
                <a:ext uri="{FF2B5EF4-FFF2-40B4-BE49-F238E27FC236}">
                  <a16:creationId xmlns:a16="http://schemas.microsoft.com/office/drawing/2014/main" id="{8747900E-DC2A-D63B-5FFC-0FFA9912058E}"/>
                </a:ext>
              </a:extLst>
            </p:cNvPr>
            <p:cNvSpPr/>
            <p:nvPr/>
          </p:nvSpPr>
          <p:spPr>
            <a:xfrm flipH="1">
              <a:off x="2339498" y="5336667"/>
              <a:ext cx="177799" cy="1777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endParaRPr lang="zh-CN" altLang="en-US" sz="1600">
                <a:solidFill>
                  <a:schemeClr val="accent1"/>
                </a:solidFill>
                <a:latin typeface="+mj-ea"/>
                <a:ea typeface="+mj-ea"/>
              </a:endParaRPr>
            </a:p>
          </p:txBody>
        </p:sp>
        <p:sp>
          <p:nvSpPr>
            <p:cNvPr id="91" name="直角三角形 90">
              <a:extLst>
                <a:ext uri="{FF2B5EF4-FFF2-40B4-BE49-F238E27FC236}">
                  <a16:creationId xmlns:a16="http://schemas.microsoft.com/office/drawing/2014/main" id="{B4E95001-E6CA-437A-B0C9-5E5966CA6D58}"/>
                </a:ext>
              </a:extLst>
            </p:cNvPr>
            <p:cNvSpPr/>
            <p:nvPr/>
          </p:nvSpPr>
          <p:spPr>
            <a:xfrm flipH="1">
              <a:off x="6188455" y="5340240"/>
              <a:ext cx="177799" cy="1777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endParaRPr lang="zh-CN" altLang="en-US" sz="1600">
                <a:solidFill>
                  <a:schemeClr val="accent1"/>
                </a:solidFill>
                <a:latin typeface="+mj-ea"/>
                <a:ea typeface="+mj-ea"/>
              </a:endParaRPr>
            </a:p>
          </p:txBody>
        </p:sp>
        <p:sp>
          <p:nvSpPr>
            <p:cNvPr id="97" name="直角三角形 96">
              <a:extLst>
                <a:ext uri="{FF2B5EF4-FFF2-40B4-BE49-F238E27FC236}">
                  <a16:creationId xmlns:a16="http://schemas.microsoft.com/office/drawing/2014/main" id="{B5A97861-9506-D58D-D6F5-0E9F96507F54}"/>
                </a:ext>
              </a:extLst>
            </p:cNvPr>
            <p:cNvSpPr/>
            <p:nvPr/>
          </p:nvSpPr>
          <p:spPr>
            <a:xfrm flipH="1">
              <a:off x="10016276" y="5336667"/>
              <a:ext cx="177799" cy="1777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endParaRPr lang="zh-CN" altLang="en-US" sz="1600" dirty="0">
                <a:solidFill>
                  <a:schemeClr val="accent1"/>
                </a:solidFill>
                <a:latin typeface="+mj-ea"/>
                <a:ea typeface="+mj-ea"/>
              </a:endParaRPr>
            </a:p>
          </p:txBody>
        </p:sp>
      </p:grpSp>
      <p:sp>
        <p:nvSpPr>
          <p:cNvPr id="87" name="矩形 86">
            <a:extLst>
              <a:ext uri="{FF2B5EF4-FFF2-40B4-BE49-F238E27FC236}">
                <a16:creationId xmlns:a16="http://schemas.microsoft.com/office/drawing/2014/main" id="{11251A6E-339C-1EA0-6BBE-8DC17C4AE911}"/>
              </a:ext>
            </a:extLst>
          </p:cNvPr>
          <p:cNvSpPr/>
          <p:nvPr/>
        </p:nvSpPr>
        <p:spPr>
          <a:xfrm>
            <a:off x="1797297" y="2609976"/>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endParaRPr lang="zh-CN" altLang="en-US" sz="1600">
              <a:solidFill>
                <a:schemeClr val="accent1"/>
              </a:solidFill>
              <a:latin typeface="+mj-ea"/>
              <a:ea typeface="+mj-ea"/>
            </a:endParaRPr>
          </a:p>
        </p:txBody>
      </p:sp>
      <p:sp>
        <p:nvSpPr>
          <p:cNvPr id="92" name="矩形 91">
            <a:extLst>
              <a:ext uri="{FF2B5EF4-FFF2-40B4-BE49-F238E27FC236}">
                <a16:creationId xmlns:a16="http://schemas.microsoft.com/office/drawing/2014/main" id="{E271378C-631F-D395-4160-92FC2445BB34}"/>
              </a:ext>
            </a:extLst>
          </p:cNvPr>
          <p:cNvSpPr/>
          <p:nvPr/>
        </p:nvSpPr>
        <p:spPr>
          <a:xfrm>
            <a:off x="5646255" y="3387292"/>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endParaRPr lang="zh-CN" altLang="en-US" sz="1600">
              <a:solidFill>
                <a:schemeClr val="accent1"/>
              </a:solidFill>
              <a:latin typeface="+mj-ea"/>
              <a:ea typeface="+mj-ea"/>
            </a:endParaRPr>
          </a:p>
        </p:txBody>
      </p:sp>
      <p:sp>
        <p:nvSpPr>
          <p:cNvPr id="98" name="矩形 97">
            <a:extLst>
              <a:ext uri="{FF2B5EF4-FFF2-40B4-BE49-F238E27FC236}">
                <a16:creationId xmlns:a16="http://schemas.microsoft.com/office/drawing/2014/main" id="{0BA45631-C96E-1765-7D60-40FE24A42C36}"/>
              </a:ext>
            </a:extLst>
          </p:cNvPr>
          <p:cNvSpPr/>
          <p:nvPr/>
        </p:nvSpPr>
        <p:spPr>
          <a:xfrm>
            <a:off x="9464649" y="2267972"/>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endParaRPr lang="zh-CN" altLang="en-US" sz="1600">
              <a:solidFill>
                <a:schemeClr val="accent1"/>
              </a:solidFill>
              <a:latin typeface="+mj-ea"/>
              <a:ea typeface="+mj-ea"/>
            </a:endParaRPr>
          </a:p>
        </p:txBody>
      </p:sp>
      <p:grpSp>
        <p:nvGrpSpPr>
          <p:cNvPr id="113" name="组合 112">
            <a:extLst>
              <a:ext uri="{FF2B5EF4-FFF2-40B4-BE49-F238E27FC236}">
                <a16:creationId xmlns:a16="http://schemas.microsoft.com/office/drawing/2014/main" id="{393174EA-CE72-B2A0-9E1F-C41504C13222}"/>
              </a:ext>
            </a:extLst>
          </p:cNvPr>
          <p:cNvGrpSpPr/>
          <p:nvPr/>
        </p:nvGrpSpPr>
        <p:grpSpPr>
          <a:xfrm>
            <a:off x="579145" y="5872272"/>
            <a:ext cx="938530" cy="292100"/>
            <a:chOff x="10948" y="3069"/>
            <a:chExt cx="778" cy="242"/>
          </a:xfrm>
        </p:grpSpPr>
        <p:sp>
          <p:nvSpPr>
            <p:cNvPr id="114" name="箭头: V 形 113">
              <a:extLst>
                <a:ext uri="{FF2B5EF4-FFF2-40B4-BE49-F238E27FC236}">
                  <a16:creationId xmlns:a16="http://schemas.microsoft.com/office/drawing/2014/main" id="{4EC8CC5C-47A4-D950-B204-5265434812F2}"/>
                </a:ext>
              </a:extLst>
            </p:cNvPr>
            <p:cNvSpPr/>
            <p:nvPr/>
          </p:nvSpPr>
          <p:spPr>
            <a:xfrm>
              <a:off x="10948"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cs typeface="思源黑体 CN Medium" panose="020B0600000000000000" charset="-122"/>
              </a:endParaRPr>
            </a:p>
          </p:txBody>
        </p:sp>
        <p:sp>
          <p:nvSpPr>
            <p:cNvPr id="115" name="箭头: V 形 114">
              <a:extLst>
                <a:ext uri="{FF2B5EF4-FFF2-40B4-BE49-F238E27FC236}">
                  <a16:creationId xmlns:a16="http://schemas.microsoft.com/office/drawing/2014/main" id="{95E058E8-8445-B59B-1F8D-2A778F4F9433}"/>
                </a:ext>
              </a:extLst>
            </p:cNvPr>
            <p:cNvSpPr/>
            <p:nvPr/>
          </p:nvSpPr>
          <p:spPr>
            <a:xfrm>
              <a:off x="11216"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spAutoFit/>
            </a:bodyPr>
            <a:lstStyle/>
            <a:p>
              <a:pPr lvl="0" algn="ctr">
                <a:buClrTx/>
                <a:buSzTx/>
                <a:buFontTx/>
              </a:pPr>
              <a:endParaRPr lang="zh-CN" altLang="en-US" dirty="0">
                <a:cs typeface="思源黑体 CN Medium" panose="020B0600000000000000" charset="-122"/>
                <a:sym typeface="+mn-ea"/>
              </a:endParaRPr>
            </a:p>
          </p:txBody>
        </p:sp>
        <p:sp>
          <p:nvSpPr>
            <p:cNvPr id="116" name="箭头: V 形 115">
              <a:extLst>
                <a:ext uri="{FF2B5EF4-FFF2-40B4-BE49-F238E27FC236}">
                  <a16:creationId xmlns:a16="http://schemas.microsoft.com/office/drawing/2014/main" id="{BF32E375-0E8C-F659-F313-388662354D39}"/>
                </a:ext>
              </a:extLst>
            </p:cNvPr>
            <p:cNvSpPr/>
            <p:nvPr/>
          </p:nvSpPr>
          <p:spPr>
            <a:xfrm>
              <a:off x="11484" y="3069"/>
              <a:ext cx="242" cy="242"/>
            </a:xfrm>
            <a:prstGeom prst="chevron">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spAutoFit/>
            </a:bodyPr>
            <a:lstStyle/>
            <a:p>
              <a:pPr lvl="0" algn="ctr">
                <a:buClrTx/>
                <a:buSzTx/>
                <a:buFontTx/>
              </a:pPr>
              <a:endParaRPr lang="zh-CN" altLang="en-US" dirty="0">
                <a:cs typeface="思源黑体 CN Medium" panose="020B0600000000000000" charset="-122"/>
                <a:sym typeface="+mn-ea"/>
              </a:endParaRPr>
            </a:p>
          </p:txBody>
        </p:sp>
      </p:grpSp>
      <p:sp>
        <p:nvSpPr>
          <p:cNvPr id="5" name="文本框 4">
            <a:extLst>
              <a:ext uri="{FF2B5EF4-FFF2-40B4-BE49-F238E27FC236}">
                <a16:creationId xmlns:a16="http://schemas.microsoft.com/office/drawing/2014/main" id="{085739ED-56C8-ABB5-4FB4-7C0CAEB8470A}"/>
              </a:ext>
            </a:extLst>
          </p:cNvPr>
          <p:cNvSpPr txBox="1"/>
          <p:nvPr/>
        </p:nvSpPr>
        <p:spPr>
          <a:xfrm>
            <a:off x="685164" y="414140"/>
            <a:ext cx="4714149" cy="369332"/>
          </a:xfrm>
          <a:prstGeom prst="rect">
            <a:avLst/>
          </a:prstGeom>
          <a:noFill/>
        </p:spPr>
        <p:txBody>
          <a:bodyPr wrap="square" lIns="0" tIns="0" rIns="0" bIns="0" rtlCol="0" anchor="b">
            <a:spAutoFit/>
          </a:bodyPr>
          <a:lstStyle/>
          <a:p>
            <a:r>
              <a:rPr lang="zh-CN" altLang="en-US" sz="2400" spc="100" dirty="0">
                <a:solidFill>
                  <a:schemeClr val="accent1"/>
                </a:solidFill>
                <a:uFillTx/>
                <a:latin typeface="Arial" panose="020B0604020202020204" pitchFamily="34" charset="0"/>
                <a:ea typeface="微软雅黑" panose="020B0503020204020204" pitchFamily="34" charset="-122"/>
                <a:cs typeface="Roboto Black" panose="02000000000000000000" charset="0"/>
              </a:rPr>
              <a:t>总体</a:t>
            </a:r>
            <a:r>
              <a:rPr lang="zh-CN" altLang="en-US" sz="2400" spc="100" dirty="0">
                <a:solidFill>
                  <a:schemeClr val="accent1"/>
                </a:solidFill>
                <a:latin typeface="Arial" panose="020B0604020202020204" pitchFamily="34" charset="0"/>
                <a:ea typeface="微软雅黑" panose="020B0503020204020204" pitchFamily="34" charset="-122"/>
                <a:cs typeface="Roboto Black" panose="02000000000000000000" charset="0"/>
              </a:rPr>
              <a:t>框架</a:t>
            </a:r>
            <a:endParaRPr lang="en-US" altLang="zh-CN" sz="2400" spc="100" dirty="0">
              <a:solidFill>
                <a:schemeClr val="accent1"/>
              </a:solidFill>
              <a:uFillTx/>
              <a:latin typeface="Arial" panose="020B0604020202020204" pitchFamily="34" charset="0"/>
              <a:ea typeface="微软雅黑" panose="020B0503020204020204" pitchFamily="34" charset="-122"/>
              <a:cs typeface="Roboto Black" panose="02000000000000000000" charset="0"/>
            </a:endParaRPr>
          </a:p>
        </p:txBody>
      </p:sp>
      <p:sp>
        <p:nvSpPr>
          <p:cNvPr id="2" name="矩形 1">
            <a:extLst>
              <a:ext uri="{FF2B5EF4-FFF2-40B4-BE49-F238E27FC236}">
                <a16:creationId xmlns:a16="http://schemas.microsoft.com/office/drawing/2014/main" id="{CAA9676F-C1A2-1513-91B1-6BEE985F1268}"/>
              </a:ext>
            </a:extLst>
          </p:cNvPr>
          <p:cNvSpPr/>
          <p:nvPr/>
        </p:nvSpPr>
        <p:spPr>
          <a:xfrm>
            <a:off x="10133814" y="103695"/>
            <a:ext cx="1951349" cy="625436"/>
          </a:xfrm>
          <a:prstGeom prst="rect">
            <a:avLst/>
          </a:prstGeom>
          <a:solidFill>
            <a:srgbClr val="E5F1FB"/>
          </a:solidFill>
          <a:ln>
            <a:solidFill>
              <a:srgbClr val="E5F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箭头: 顺时针弯曲 纯色填充">
            <a:extLst>
              <a:ext uri="{FF2B5EF4-FFF2-40B4-BE49-F238E27FC236}">
                <a16:creationId xmlns:a16="http://schemas.microsoft.com/office/drawing/2014/main" id="{23E53FDD-6648-7AE9-2987-F40A06AA05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881022" flipH="1">
            <a:off x="3520405" y="1566076"/>
            <a:ext cx="817149" cy="3138767"/>
          </a:xfrm>
          <a:prstGeom prst="rect">
            <a:avLst/>
          </a:prstGeom>
        </p:spPr>
      </p:pic>
      <p:pic>
        <p:nvPicPr>
          <p:cNvPr id="7" name="图形 6" descr="箭头: 顺时针弯曲 纯色填充">
            <a:extLst>
              <a:ext uri="{FF2B5EF4-FFF2-40B4-BE49-F238E27FC236}">
                <a16:creationId xmlns:a16="http://schemas.microsoft.com/office/drawing/2014/main" id="{B783CA90-D7D9-002F-5573-32D67D15E3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845887">
            <a:off x="7141256" y="631243"/>
            <a:ext cx="999030" cy="3595153"/>
          </a:xfrm>
          <a:prstGeom prst="rect">
            <a:avLst/>
          </a:prstGeom>
        </p:spPr>
      </p:pic>
      <p:pic>
        <p:nvPicPr>
          <p:cNvPr id="12" name="图形 11" descr="上一步 纯色填充">
            <a:extLst>
              <a:ext uri="{FF2B5EF4-FFF2-40B4-BE49-F238E27FC236}">
                <a16:creationId xmlns:a16="http://schemas.microsoft.com/office/drawing/2014/main" id="{BCFB3A0B-4109-BA7D-5E21-8335125AE7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749228">
            <a:off x="2227934" y="1061883"/>
            <a:ext cx="7094141" cy="1563949"/>
          </a:xfrm>
          <a:prstGeom prst="rect">
            <a:avLst/>
          </a:prstGeom>
        </p:spPr>
      </p:pic>
    </p:spTree>
    <p:custDataLst>
      <p:tags r:id="rId1"/>
    </p:custDataLst>
    <p:extLst>
      <p:ext uri="{BB962C8B-B14F-4D97-AF65-F5344CB8AC3E}">
        <p14:creationId xmlns:p14="http://schemas.microsoft.com/office/powerpoint/2010/main" val="72201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6B87FAA3-986B-5E95-E4E1-F81094CAE450}"/>
              </a:ext>
            </a:extLst>
          </p:cNvPr>
          <p:cNvSpPr/>
          <p:nvPr/>
        </p:nvSpPr>
        <p:spPr>
          <a:xfrm>
            <a:off x="83836" y="6008987"/>
            <a:ext cx="1643439" cy="450901"/>
          </a:xfrm>
          <a:prstGeom prst="rect">
            <a:avLst/>
          </a:prstGeom>
          <a:solidFill>
            <a:srgbClr val="E5F1FB"/>
          </a:solidFill>
          <a:ln>
            <a:solidFill>
              <a:srgbClr val="E5F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B43C3738-5688-1E98-0C93-E3F50F46F09E}"/>
              </a:ext>
            </a:extLst>
          </p:cNvPr>
          <p:cNvSpPr/>
          <p:nvPr/>
        </p:nvSpPr>
        <p:spPr>
          <a:xfrm>
            <a:off x="0" y="4462318"/>
            <a:ext cx="1925291" cy="172291"/>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57" name="矩形 56">
            <a:extLst>
              <a:ext uri="{FF2B5EF4-FFF2-40B4-BE49-F238E27FC236}">
                <a16:creationId xmlns:a16="http://schemas.microsoft.com/office/drawing/2014/main" id="{3A1C5C1C-F9B9-9772-2953-0AA60674C583}"/>
              </a:ext>
            </a:extLst>
          </p:cNvPr>
          <p:cNvSpPr/>
          <p:nvPr/>
        </p:nvSpPr>
        <p:spPr>
          <a:xfrm>
            <a:off x="1925290" y="4471630"/>
            <a:ext cx="2423989" cy="165383"/>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58" name="矩形 57">
            <a:extLst>
              <a:ext uri="{FF2B5EF4-FFF2-40B4-BE49-F238E27FC236}">
                <a16:creationId xmlns:a16="http://schemas.microsoft.com/office/drawing/2014/main" id="{ABC86479-2002-5BD9-2031-3B1D11A385D2}"/>
              </a:ext>
            </a:extLst>
          </p:cNvPr>
          <p:cNvSpPr/>
          <p:nvPr/>
        </p:nvSpPr>
        <p:spPr>
          <a:xfrm>
            <a:off x="-326407" y="3739639"/>
            <a:ext cx="2220960" cy="1670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60" name="矩形 59">
            <a:extLst>
              <a:ext uri="{FF2B5EF4-FFF2-40B4-BE49-F238E27FC236}">
                <a16:creationId xmlns:a16="http://schemas.microsoft.com/office/drawing/2014/main" id="{21C75F20-D604-2509-2455-F4C4A57B2686}"/>
              </a:ext>
            </a:extLst>
          </p:cNvPr>
          <p:cNvSpPr/>
          <p:nvPr/>
        </p:nvSpPr>
        <p:spPr>
          <a:xfrm>
            <a:off x="4349282" y="4471438"/>
            <a:ext cx="4974803" cy="170721"/>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61" name="矩形 60">
            <a:extLst>
              <a:ext uri="{FF2B5EF4-FFF2-40B4-BE49-F238E27FC236}">
                <a16:creationId xmlns:a16="http://schemas.microsoft.com/office/drawing/2014/main" id="{AEF4A0C7-3A42-9B28-E714-10CA9F14D488}"/>
              </a:ext>
            </a:extLst>
          </p:cNvPr>
          <p:cNvSpPr/>
          <p:nvPr/>
        </p:nvSpPr>
        <p:spPr>
          <a:xfrm>
            <a:off x="1669900" y="3745426"/>
            <a:ext cx="2974817" cy="168099"/>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64" name="矩形 63">
            <a:extLst>
              <a:ext uri="{FF2B5EF4-FFF2-40B4-BE49-F238E27FC236}">
                <a16:creationId xmlns:a16="http://schemas.microsoft.com/office/drawing/2014/main" id="{D9D16CF1-37EE-E7D9-115F-F0F77B83A17F}"/>
              </a:ext>
            </a:extLst>
          </p:cNvPr>
          <p:cNvSpPr/>
          <p:nvPr/>
        </p:nvSpPr>
        <p:spPr>
          <a:xfrm>
            <a:off x="4331755" y="3739313"/>
            <a:ext cx="5009859" cy="17442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dirty="0"/>
          </a:p>
        </p:txBody>
      </p:sp>
      <p:sp>
        <p:nvSpPr>
          <p:cNvPr id="67" name="矩形 66">
            <a:extLst>
              <a:ext uri="{FF2B5EF4-FFF2-40B4-BE49-F238E27FC236}">
                <a16:creationId xmlns:a16="http://schemas.microsoft.com/office/drawing/2014/main" id="{B52CC094-A40C-6E38-464E-60D4AE6DA841}"/>
              </a:ext>
            </a:extLst>
          </p:cNvPr>
          <p:cNvSpPr/>
          <p:nvPr/>
        </p:nvSpPr>
        <p:spPr>
          <a:xfrm>
            <a:off x="9106333" y="3746886"/>
            <a:ext cx="3085667" cy="15539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68" name="文本框 67">
            <a:extLst>
              <a:ext uri="{FF2B5EF4-FFF2-40B4-BE49-F238E27FC236}">
                <a16:creationId xmlns:a16="http://schemas.microsoft.com/office/drawing/2014/main" id="{EE817F04-BFFE-949D-C7D5-BD1422E2D11A}"/>
              </a:ext>
            </a:extLst>
          </p:cNvPr>
          <p:cNvSpPr txBox="1"/>
          <p:nvPr/>
        </p:nvSpPr>
        <p:spPr>
          <a:xfrm>
            <a:off x="63588" y="4016142"/>
            <a:ext cx="1107996" cy="369332"/>
          </a:xfrm>
          <a:prstGeom prst="rect">
            <a:avLst/>
          </a:prstGeom>
          <a:noFill/>
        </p:spPr>
        <p:txBody>
          <a:bodyPr wrap="none" rtlCol="0">
            <a:spAutoFit/>
          </a:bodyPr>
          <a:lstStyle/>
          <a:p>
            <a:r>
              <a:rPr lang="zh-CN" altLang="en-US" b="1" dirty="0">
                <a:solidFill>
                  <a:schemeClr val="accent1"/>
                </a:solidFill>
                <a:latin typeface="Arial" panose="020B0604020202020204" pitchFamily="34" charset="0"/>
                <a:ea typeface="微软雅黑" panose="020B0503020204020204" pitchFamily="34" charset="-122"/>
              </a:rPr>
              <a:t>开始界面</a:t>
            </a:r>
          </a:p>
        </p:txBody>
      </p:sp>
      <p:sp>
        <p:nvSpPr>
          <p:cNvPr id="69" name="文本框 68">
            <a:extLst>
              <a:ext uri="{FF2B5EF4-FFF2-40B4-BE49-F238E27FC236}">
                <a16:creationId xmlns:a16="http://schemas.microsoft.com/office/drawing/2014/main" id="{4B51C218-EB1D-CB6A-8A7D-5EF89D58F0C9}"/>
              </a:ext>
            </a:extLst>
          </p:cNvPr>
          <p:cNvSpPr txBox="1"/>
          <p:nvPr/>
        </p:nvSpPr>
        <p:spPr>
          <a:xfrm>
            <a:off x="2566845" y="4004631"/>
            <a:ext cx="1210588" cy="400110"/>
          </a:xfrm>
          <a:prstGeom prst="rect">
            <a:avLst/>
          </a:prstGeom>
          <a:noFill/>
        </p:spPr>
        <p:txBody>
          <a:bodyPr wrap="none" rtlCol="0">
            <a:spAutoFit/>
          </a:bodyPr>
          <a:lstStyle/>
          <a:p>
            <a:r>
              <a:rPr lang="zh-CN" altLang="en-US" sz="2000" dirty="0">
                <a:solidFill>
                  <a:schemeClr val="accent1"/>
                </a:solidFill>
                <a:latin typeface="Arial" panose="020B0604020202020204" pitchFamily="34" charset="0"/>
                <a:ea typeface="微软雅黑" panose="020B0503020204020204" pitchFamily="34" charset="-122"/>
              </a:rPr>
              <a:t>结束界面</a:t>
            </a:r>
            <a:endParaRPr lang="id-ID" sz="2000" dirty="0">
              <a:solidFill>
                <a:schemeClr val="accent1"/>
              </a:solidFill>
              <a:latin typeface="Arial" panose="020B0604020202020204" pitchFamily="34" charset="0"/>
              <a:ea typeface="微软雅黑" panose="020B0503020204020204" pitchFamily="34" charset="-122"/>
            </a:endParaRPr>
          </a:p>
        </p:txBody>
      </p:sp>
      <p:sp>
        <p:nvSpPr>
          <p:cNvPr id="70" name="文本框 69">
            <a:extLst>
              <a:ext uri="{FF2B5EF4-FFF2-40B4-BE49-F238E27FC236}">
                <a16:creationId xmlns:a16="http://schemas.microsoft.com/office/drawing/2014/main" id="{2EDF2FE1-EEB6-1034-F441-859325736190}"/>
              </a:ext>
            </a:extLst>
          </p:cNvPr>
          <p:cNvSpPr txBox="1"/>
          <p:nvPr/>
        </p:nvSpPr>
        <p:spPr>
          <a:xfrm>
            <a:off x="6404036" y="4004631"/>
            <a:ext cx="1107996" cy="369332"/>
          </a:xfrm>
          <a:prstGeom prst="rect">
            <a:avLst/>
          </a:prstGeom>
          <a:noFill/>
        </p:spPr>
        <p:txBody>
          <a:bodyPr wrap="none" rtlCol="0">
            <a:spAutoFit/>
          </a:bodyPr>
          <a:lstStyle/>
          <a:p>
            <a:r>
              <a:rPr lang="zh-CN" altLang="en-US" b="1" dirty="0">
                <a:solidFill>
                  <a:schemeClr val="accent1"/>
                </a:solidFill>
                <a:latin typeface="Arial" panose="020B0604020202020204" pitchFamily="34" charset="0"/>
                <a:ea typeface="微软雅黑" panose="020B0503020204020204" pitchFamily="34" charset="-122"/>
              </a:rPr>
              <a:t>游戏界面</a:t>
            </a:r>
          </a:p>
        </p:txBody>
      </p:sp>
      <p:sp>
        <p:nvSpPr>
          <p:cNvPr id="72" name="文本框 71">
            <a:extLst>
              <a:ext uri="{FF2B5EF4-FFF2-40B4-BE49-F238E27FC236}">
                <a16:creationId xmlns:a16="http://schemas.microsoft.com/office/drawing/2014/main" id="{C8F83D29-E777-9C68-F445-4902B8C3F4EF}"/>
              </a:ext>
            </a:extLst>
          </p:cNvPr>
          <p:cNvSpPr txBox="1"/>
          <p:nvPr/>
        </p:nvSpPr>
        <p:spPr>
          <a:xfrm>
            <a:off x="10138635" y="4019426"/>
            <a:ext cx="1723549" cy="400110"/>
          </a:xfrm>
          <a:prstGeom prst="rect">
            <a:avLst/>
          </a:prstGeom>
          <a:noFill/>
        </p:spPr>
        <p:txBody>
          <a:bodyPr wrap="none" rtlCol="0">
            <a:spAutoFit/>
          </a:bodyPr>
          <a:lstStyle/>
          <a:p>
            <a:pPr algn="ctr"/>
            <a:r>
              <a:rPr lang="zh-CN" altLang="en-US" sz="2000" dirty="0">
                <a:solidFill>
                  <a:schemeClr val="accent1"/>
                </a:solidFill>
                <a:latin typeface="Arial" panose="020B0604020202020204" pitchFamily="34" charset="0"/>
                <a:ea typeface="微软雅黑" panose="020B0503020204020204" pitchFamily="34" charset="-122"/>
              </a:rPr>
              <a:t>结构体等定义</a:t>
            </a:r>
            <a:endParaRPr lang="id-ID" sz="2000" dirty="0">
              <a:solidFill>
                <a:schemeClr val="accent1"/>
              </a:solidFill>
              <a:latin typeface="Arial" panose="020B0604020202020204" pitchFamily="34" charset="0"/>
              <a:ea typeface="微软雅黑" panose="020B0503020204020204" pitchFamily="34" charset="-122"/>
            </a:endParaRPr>
          </a:p>
        </p:txBody>
      </p:sp>
      <p:cxnSp>
        <p:nvCxnSpPr>
          <p:cNvPr id="75" name="直接连接符 74">
            <a:extLst>
              <a:ext uri="{FF2B5EF4-FFF2-40B4-BE49-F238E27FC236}">
                <a16:creationId xmlns:a16="http://schemas.microsoft.com/office/drawing/2014/main" id="{6B994BD1-3F70-3573-B160-BF1AA586B70B}"/>
              </a:ext>
            </a:extLst>
          </p:cNvPr>
          <p:cNvCxnSpPr/>
          <p:nvPr/>
        </p:nvCxnSpPr>
        <p:spPr>
          <a:xfrm>
            <a:off x="253473" y="1948873"/>
            <a:ext cx="0" cy="1798013"/>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C1CB947-7AA1-6BD5-AF96-7E834EB19901}"/>
              </a:ext>
            </a:extLst>
          </p:cNvPr>
          <p:cNvCxnSpPr/>
          <p:nvPr/>
        </p:nvCxnSpPr>
        <p:spPr>
          <a:xfrm>
            <a:off x="502855" y="2475345"/>
            <a:ext cx="0" cy="12715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9B9DB20-C862-DB74-E0B0-BCF674BF5025}"/>
              </a:ext>
            </a:extLst>
          </p:cNvPr>
          <p:cNvCxnSpPr/>
          <p:nvPr/>
        </p:nvCxnSpPr>
        <p:spPr>
          <a:xfrm>
            <a:off x="777034" y="3054997"/>
            <a:ext cx="0" cy="691889"/>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D59AAB67-85CE-5FD7-CD58-2DAD7CF50E15}"/>
              </a:ext>
            </a:extLst>
          </p:cNvPr>
          <p:cNvCxnSpPr/>
          <p:nvPr/>
        </p:nvCxnSpPr>
        <p:spPr>
          <a:xfrm>
            <a:off x="1853799" y="3194673"/>
            <a:ext cx="0" cy="5603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C06FC74E-1DD3-920C-0FC2-87259AAC2EA6}"/>
              </a:ext>
            </a:extLst>
          </p:cNvPr>
          <p:cNvCxnSpPr>
            <a:cxnSpLocks/>
          </p:cNvCxnSpPr>
          <p:nvPr/>
        </p:nvCxnSpPr>
        <p:spPr>
          <a:xfrm>
            <a:off x="2248086" y="2810474"/>
            <a:ext cx="0" cy="944540"/>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3C2DC2B-4DD2-212F-BCF1-9570FD68A546}"/>
              </a:ext>
            </a:extLst>
          </p:cNvPr>
          <p:cNvCxnSpPr>
            <a:cxnSpLocks/>
          </p:cNvCxnSpPr>
          <p:nvPr/>
        </p:nvCxnSpPr>
        <p:spPr>
          <a:xfrm flipV="1">
            <a:off x="617586" y="4619775"/>
            <a:ext cx="0" cy="85487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029A8EF2-2E89-48D4-737D-4AC5A530574B}"/>
              </a:ext>
            </a:extLst>
          </p:cNvPr>
          <p:cNvCxnSpPr>
            <a:cxnSpLocks/>
          </p:cNvCxnSpPr>
          <p:nvPr/>
        </p:nvCxnSpPr>
        <p:spPr>
          <a:xfrm flipV="1">
            <a:off x="1402416" y="4644352"/>
            <a:ext cx="0" cy="614598"/>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DB55EC20-2719-F174-7F8B-10248FF21E9D}"/>
              </a:ext>
            </a:extLst>
          </p:cNvPr>
          <p:cNvSpPr txBox="1"/>
          <p:nvPr/>
        </p:nvSpPr>
        <p:spPr>
          <a:xfrm>
            <a:off x="21108" y="5637814"/>
            <a:ext cx="1192955"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标题 </a:t>
            </a:r>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a:t>
            </a:r>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贪吃蛇</a:t>
            </a:r>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119" name="直接连接符 118">
            <a:extLst>
              <a:ext uri="{FF2B5EF4-FFF2-40B4-BE49-F238E27FC236}">
                <a16:creationId xmlns:a16="http://schemas.microsoft.com/office/drawing/2014/main" id="{906FB15A-55F9-2C86-9EE2-983C4EFB0BA0}"/>
              </a:ext>
            </a:extLst>
          </p:cNvPr>
          <p:cNvCxnSpPr/>
          <p:nvPr/>
        </p:nvCxnSpPr>
        <p:spPr>
          <a:xfrm flipV="1">
            <a:off x="2182269" y="4612494"/>
            <a:ext cx="0" cy="5603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759C6395-9503-6267-4168-759B4BAD6085}"/>
              </a:ext>
            </a:extLst>
          </p:cNvPr>
          <p:cNvCxnSpPr>
            <a:cxnSpLocks/>
          </p:cNvCxnSpPr>
          <p:nvPr/>
        </p:nvCxnSpPr>
        <p:spPr>
          <a:xfrm flipV="1">
            <a:off x="2727487" y="4644352"/>
            <a:ext cx="0" cy="1039173"/>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4AD950FF-8ACC-A416-64FD-4C82B3FDF42E}"/>
              </a:ext>
            </a:extLst>
          </p:cNvPr>
          <p:cNvCxnSpPr>
            <a:cxnSpLocks/>
          </p:cNvCxnSpPr>
          <p:nvPr/>
        </p:nvCxnSpPr>
        <p:spPr>
          <a:xfrm>
            <a:off x="3319511" y="3395833"/>
            <a:ext cx="7458" cy="345945"/>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52301DAE-5BC3-E4A8-34DB-140BC9BD5427}"/>
              </a:ext>
            </a:extLst>
          </p:cNvPr>
          <p:cNvCxnSpPr/>
          <p:nvPr/>
        </p:nvCxnSpPr>
        <p:spPr>
          <a:xfrm flipV="1">
            <a:off x="3094213" y="4619775"/>
            <a:ext cx="0" cy="5603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48047C28-20CE-4532-BD5B-046753AAA380}"/>
              </a:ext>
            </a:extLst>
          </p:cNvPr>
          <p:cNvCxnSpPr>
            <a:cxnSpLocks/>
          </p:cNvCxnSpPr>
          <p:nvPr/>
        </p:nvCxnSpPr>
        <p:spPr>
          <a:xfrm>
            <a:off x="8018316" y="1853858"/>
            <a:ext cx="0" cy="1913232"/>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CDDB70AF-B363-13ED-52A0-13A4B82FD5FD}"/>
              </a:ext>
            </a:extLst>
          </p:cNvPr>
          <p:cNvCxnSpPr/>
          <p:nvPr/>
        </p:nvCxnSpPr>
        <p:spPr>
          <a:xfrm>
            <a:off x="4486499" y="3203042"/>
            <a:ext cx="0" cy="5603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09C0F3DC-6C6A-4EBB-1441-F300FD4A3A7C}"/>
              </a:ext>
            </a:extLst>
          </p:cNvPr>
          <p:cNvCxnSpPr/>
          <p:nvPr/>
        </p:nvCxnSpPr>
        <p:spPr>
          <a:xfrm flipV="1">
            <a:off x="5059687" y="4612494"/>
            <a:ext cx="0" cy="12715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E8672ADB-DB20-9B0B-83D0-B1ECCC1AF144}"/>
              </a:ext>
            </a:extLst>
          </p:cNvPr>
          <p:cNvCxnSpPr>
            <a:cxnSpLocks/>
          </p:cNvCxnSpPr>
          <p:nvPr/>
        </p:nvCxnSpPr>
        <p:spPr>
          <a:xfrm>
            <a:off x="5783859" y="2572125"/>
            <a:ext cx="0" cy="1191258"/>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3764B5BA-B1DB-7080-F1D1-DF282296D7A3}"/>
              </a:ext>
            </a:extLst>
          </p:cNvPr>
          <p:cNvCxnSpPr/>
          <p:nvPr/>
        </p:nvCxnSpPr>
        <p:spPr>
          <a:xfrm>
            <a:off x="6930299" y="3047424"/>
            <a:ext cx="0" cy="691889"/>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D60F8CDD-5A7A-54DE-F883-766C38F6441D}"/>
              </a:ext>
            </a:extLst>
          </p:cNvPr>
          <p:cNvCxnSpPr/>
          <p:nvPr/>
        </p:nvCxnSpPr>
        <p:spPr>
          <a:xfrm>
            <a:off x="9839729" y="2467772"/>
            <a:ext cx="0" cy="12715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AEEC85F7-784C-01BE-F50F-54AA49FCA6E5}"/>
              </a:ext>
            </a:extLst>
          </p:cNvPr>
          <p:cNvCxnSpPr/>
          <p:nvPr/>
        </p:nvCxnSpPr>
        <p:spPr>
          <a:xfrm>
            <a:off x="11304429" y="2961538"/>
            <a:ext cx="0" cy="774270"/>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5BA346EA-0C65-7CD4-F303-071EDF1DC651}"/>
              </a:ext>
            </a:extLst>
          </p:cNvPr>
          <p:cNvCxnSpPr>
            <a:cxnSpLocks/>
          </p:cNvCxnSpPr>
          <p:nvPr/>
        </p:nvCxnSpPr>
        <p:spPr>
          <a:xfrm flipV="1">
            <a:off x="6756991" y="4651948"/>
            <a:ext cx="0" cy="576476"/>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DDD60814-E7F0-5BA9-0A50-2E367533E5E4}"/>
              </a:ext>
            </a:extLst>
          </p:cNvPr>
          <p:cNvCxnSpPr>
            <a:cxnSpLocks/>
          </p:cNvCxnSpPr>
          <p:nvPr/>
        </p:nvCxnSpPr>
        <p:spPr>
          <a:xfrm flipV="1">
            <a:off x="10703273" y="4672356"/>
            <a:ext cx="0" cy="374854"/>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54" name="文本框 253">
            <a:extLst>
              <a:ext uri="{FF2B5EF4-FFF2-40B4-BE49-F238E27FC236}">
                <a16:creationId xmlns:a16="http://schemas.microsoft.com/office/drawing/2014/main" id="{D06B12ED-1C84-DC4D-8ECC-31925E8C18B6}"/>
              </a:ext>
            </a:extLst>
          </p:cNvPr>
          <p:cNvSpPr txBox="1"/>
          <p:nvPr/>
        </p:nvSpPr>
        <p:spPr>
          <a:xfrm>
            <a:off x="1484642" y="2946907"/>
            <a:ext cx="69762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按钮音效</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55" name="文本框 254">
            <a:extLst>
              <a:ext uri="{FF2B5EF4-FFF2-40B4-BE49-F238E27FC236}">
                <a16:creationId xmlns:a16="http://schemas.microsoft.com/office/drawing/2014/main" id="{125914DC-3E94-BF9D-CC12-25921228E883}"/>
              </a:ext>
            </a:extLst>
          </p:cNvPr>
          <p:cNvSpPr txBox="1"/>
          <p:nvPr/>
        </p:nvSpPr>
        <p:spPr>
          <a:xfrm>
            <a:off x="1029648" y="5378581"/>
            <a:ext cx="69762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背景图片</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56" name="文本框 255">
            <a:extLst>
              <a:ext uri="{FF2B5EF4-FFF2-40B4-BE49-F238E27FC236}">
                <a16:creationId xmlns:a16="http://schemas.microsoft.com/office/drawing/2014/main" id="{633DD4CF-0B07-66C9-2ECA-EB9312FFC415}"/>
              </a:ext>
            </a:extLst>
          </p:cNvPr>
          <p:cNvSpPr txBox="1"/>
          <p:nvPr/>
        </p:nvSpPr>
        <p:spPr>
          <a:xfrm>
            <a:off x="2299812" y="5683525"/>
            <a:ext cx="1351652"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标题 </a:t>
            </a:r>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a:t>
            </a:r>
            <a:r>
              <a:rPr lang="en-US" altLang="zh-CN" sz="1000" dirty="0">
                <a:solidFill>
                  <a:srgbClr val="C00000"/>
                </a:solidFill>
                <a:latin typeface="Arial" panose="020B0604020202020204" pitchFamily="34" charset="0"/>
                <a:ea typeface="微软雅黑" panose="020B0503020204020204" pitchFamily="34" charset="-122"/>
              </a:rPr>
              <a:t>YOU DIED</a:t>
            </a:r>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57" name="文本框 256">
            <a:extLst>
              <a:ext uri="{FF2B5EF4-FFF2-40B4-BE49-F238E27FC236}">
                <a16:creationId xmlns:a16="http://schemas.microsoft.com/office/drawing/2014/main" id="{49C79911-D824-0C42-0524-C49F88E4A993}"/>
              </a:ext>
            </a:extLst>
          </p:cNvPr>
          <p:cNvSpPr txBox="1"/>
          <p:nvPr/>
        </p:nvSpPr>
        <p:spPr>
          <a:xfrm>
            <a:off x="1142607" y="6250649"/>
            <a:ext cx="2441694" cy="646331"/>
          </a:xfrm>
          <a:prstGeom prst="rect">
            <a:avLst/>
          </a:prstGeom>
          <a:noFill/>
        </p:spPr>
        <p:txBody>
          <a:bodyPr wrap="none" rtlCol="0">
            <a:spAutoFit/>
          </a:bodyPr>
          <a:lstStyle/>
          <a:p>
            <a:r>
              <a:rPr lang="zh-CN" altLang="en-US" sz="3600" dirty="0">
                <a:solidFill>
                  <a:schemeClr val="accent1">
                    <a:lumMod val="75000"/>
                  </a:schemeClr>
                </a:solidFill>
                <a:latin typeface="Arial" panose="020B0604020202020204" pitchFamily="34" charset="0"/>
                <a:ea typeface="微软雅黑" panose="020B0503020204020204" pitchFamily="34" charset="-122"/>
              </a:rPr>
              <a:t>主界面</a:t>
            </a:r>
            <a:r>
              <a:rPr lang="en-US" altLang="zh-CN" sz="3600" dirty="0">
                <a:solidFill>
                  <a:schemeClr val="accent1">
                    <a:lumMod val="75000"/>
                  </a:schemeClr>
                </a:solidFill>
                <a:latin typeface="Arial" panose="020B0604020202020204" pitchFamily="34" charset="0"/>
                <a:ea typeface="微软雅黑" panose="020B0503020204020204" pitchFamily="34" charset="-122"/>
              </a:rPr>
              <a:t>.</a:t>
            </a:r>
            <a:r>
              <a:rPr lang="en-US" altLang="zh-CN" sz="3600" dirty="0" err="1">
                <a:solidFill>
                  <a:schemeClr val="accent1">
                    <a:lumMod val="75000"/>
                  </a:schemeClr>
                </a:solidFill>
                <a:latin typeface="Arial" panose="020B0604020202020204" pitchFamily="34" charset="0"/>
                <a:ea typeface="微软雅黑" panose="020B0503020204020204" pitchFamily="34" charset="-122"/>
              </a:rPr>
              <a:t>cpp</a:t>
            </a:r>
            <a:endParaRPr lang="id-ID" sz="3600" dirty="0">
              <a:solidFill>
                <a:schemeClr val="accent1">
                  <a:lumMod val="75000"/>
                </a:schemeClr>
              </a:solidFill>
              <a:latin typeface="Arial" panose="020B0604020202020204" pitchFamily="34" charset="0"/>
              <a:ea typeface="微软雅黑" panose="020B0503020204020204" pitchFamily="34" charset="-122"/>
            </a:endParaRPr>
          </a:p>
        </p:txBody>
      </p:sp>
      <p:sp>
        <p:nvSpPr>
          <p:cNvPr id="258" name="文本框 257">
            <a:extLst>
              <a:ext uri="{FF2B5EF4-FFF2-40B4-BE49-F238E27FC236}">
                <a16:creationId xmlns:a16="http://schemas.microsoft.com/office/drawing/2014/main" id="{3F0F1B77-528C-A4CA-0957-74A30FB641CA}"/>
              </a:ext>
            </a:extLst>
          </p:cNvPr>
          <p:cNvSpPr txBox="1"/>
          <p:nvPr/>
        </p:nvSpPr>
        <p:spPr>
          <a:xfrm>
            <a:off x="4582633" y="5954261"/>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蛇的移动函数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59" name="文本框 258">
            <a:extLst>
              <a:ext uri="{FF2B5EF4-FFF2-40B4-BE49-F238E27FC236}">
                <a16:creationId xmlns:a16="http://schemas.microsoft.com/office/drawing/2014/main" id="{E9708811-A1F2-8561-1BD1-0484B9F63BF4}"/>
              </a:ext>
            </a:extLst>
          </p:cNvPr>
          <p:cNvSpPr txBox="1"/>
          <p:nvPr/>
        </p:nvSpPr>
        <p:spPr>
          <a:xfrm>
            <a:off x="5959337" y="5258950"/>
            <a:ext cx="1595309"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透明背景图片的展示函数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0" name="文本框 259">
            <a:extLst>
              <a:ext uri="{FF2B5EF4-FFF2-40B4-BE49-F238E27FC236}">
                <a16:creationId xmlns:a16="http://schemas.microsoft.com/office/drawing/2014/main" id="{BE5DA045-4E14-81E6-C226-2F8059571963}"/>
              </a:ext>
            </a:extLst>
          </p:cNvPr>
          <p:cNvSpPr txBox="1"/>
          <p:nvPr/>
        </p:nvSpPr>
        <p:spPr>
          <a:xfrm>
            <a:off x="268012" y="1802195"/>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开始界面音效</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1" name="文本框 260">
            <a:extLst>
              <a:ext uri="{FF2B5EF4-FFF2-40B4-BE49-F238E27FC236}">
                <a16:creationId xmlns:a16="http://schemas.microsoft.com/office/drawing/2014/main" id="{D8E09D30-CB2E-01A7-3204-36B869116824}"/>
              </a:ext>
            </a:extLst>
          </p:cNvPr>
          <p:cNvSpPr txBox="1"/>
          <p:nvPr/>
        </p:nvSpPr>
        <p:spPr>
          <a:xfrm>
            <a:off x="368023" y="2222446"/>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开始游戏按钮</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2" name="文本框 261">
            <a:extLst>
              <a:ext uri="{FF2B5EF4-FFF2-40B4-BE49-F238E27FC236}">
                <a16:creationId xmlns:a16="http://schemas.microsoft.com/office/drawing/2014/main" id="{2FEA25DC-C6A3-6A96-C2DF-F5FB6C600FF7}"/>
              </a:ext>
            </a:extLst>
          </p:cNvPr>
          <p:cNvSpPr txBox="1"/>
          <p:nvPr/>
        </p:nvSpPr>
        <p:spPr>
          <a:xfrm>
            <a:off x="582458" y="2749852"/>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结束游戏按钮</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3" name="文本框 262">
            <a:extLst>
              <a:ext uri="{FF2B5EF4-FFF2-40B4-BE49-F238E27FC236}">
                <a16:creationId xmlns:a16="http://schemas.microsoft.com/office/drawing/2014/main" id="{26804C48-B1B3-B608-9A4C-79EACF65D116}"/>
              </a:ext>
            </a:extLst>
          </p:cNvPr>
          <p:cNvSpPr txBox="1"/>
          <p:nvPr/>
        </p:nvSpPr>
        <p:spPr>
          <a:xfrm>
            <a:off x="1818964" y="5228425"/>
            <a:ext cx="69762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得分显示</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4" name="文本框 263">
            <a:extLst>
              <a:ext uri="{FF2B5EF4-FFF2-40B4-BE49-F238E27FC236}">
                <a16:creationId xmlns:a16="http://schemas.microsoft.com/office/drawing/2014/main" id="{CF4629F3-AC1F-4B5A-E1ED-5FBA990B8813}"/>
              </a:ext>
            </a:extLst>
          </p:cNvPr>
          <p:cNvSpPr txBox="1"/>
          <p:nvPr/>
        </p:nvSpPr>
        <p:spPr>
          <a:xfrm>
            <a:off x="2795376" y="5194449"/>
            <a:ext cx="69762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按钮音效</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5" name="文本框 264">
            <a:extLst>
              <a:ext uri="{FF2B5EF4-FFF2-40B4-BE49-F238E27FC236}">
                <a16:creationId xmlns:a16="http://schemas.microsoft.com/office/drawing/2014/main" id="{330F754B-100E-A046-5A4D-940425A2B314}"/>
              </a:ext>
            </a:extLst>
          </p:cNvPr>
          <p:cNvSpPr txBox="1"/>
          <p:nvPr/>
        </p:nvSpPr>
        <p:spPr>
          <a:xfrm>
            <a:off x="7220661" y="1586791"/>
            <a:ext cx="1595309"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对蛇等初始变量的初始化</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6" name="文本框 265">
            <a:extLst>
              <a:ext uri="{FF2B5EF4-FFF2-40B4-BE49-F238E27FC236}">
                <a16:creationId xmlns:a16="http://schemas.microsoft.com/office/drawing/2014/main" id="{1FB70769-75BB-EBB2-08AA-286778522A1D}"/>
              </a:ext>
            </a:extLst>
          </p:cNvPr>
          <p:cNvSpPr txBox="1"/>
          <p:nvPr/>
        </p:nvSpPr>
        <p:spPr>
          <a:xfrm>
            <a:off x="4119117" y="2930756"/>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死亡判断函数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8" name="文本框 267">
            <a:extLst>
              <a:ext uri="{FF2B5EF4-FFF2-40B4-BE49-F238E27FC236}">
                <a16:creationId xmlns:a16="http://schemas.microsoft.com/office/drawing/2014/main" id="{AB6C06FB-A3A9-12CC-AACB-03BE3E652EDF}"/>
              </a:ext>
            </a:extLst>
          </p:cNvPr>
          <p:cNvSpPr txBox="1"/>
          <p:nvPr/>
        </p:nvSpPr>
        <p:spPr>
          <a:xfrm>
            <a:off x="6445226" y="2788285"/>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吃肉后的操作</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73" name="文本框 272">
            <a:extLst>
              <a:ext uri="{FF2B5EF4-FFF2-40B4-BE49-F238E27FC236}">
                <a16:creationId xmlns:a16="http://schemas.microsoft.com/office/drawing/2014/main" id="{CC2541AF-4F79-AD11-8D67-848A72CBB5A7}"/>
              </a:ext>
            </a:extLst>
          </p:cNvPr>
          <p:cNvSpPr txBox="1"/>
          <p:nvPr/>
        </p:nvSpPr>
        <p:spPr>
          <a:xfrm>
            <a:off x="9232591" y="2173007"/>
            <a:ext cx="1338828"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表示方向的枚举结构</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75" name="文本框 274">
            <a:extLst>
              <a:ext uri="{FF2B5EF4-FFF2-40B4-BE49-F238E27FC236}">
                <a16:creationId xmlns:a16="http://schemas.microsoft.com/office/drawing/2014/main" id="{4446B96F-3692-104B-A57A-2E267B6D99BC}"/>
              </a:ext>
            </a:extLst>
          </p:cNvPr>
          <p:cNvSpPr txBox="1"/>
          <p:nvPr/>
        </p:nvSpPr>
        <p:spPr>
          <a:xfrm>
            <a:off x="10570895" y="2718680"/>
            <a:ext cx="1467068"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表示蛇的环形双向链表</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423A45E4-1DE9-BB78-2578-4E27748A219B}"/>
              </a:ext>
            </a:extLst>
          </p:cNvPr>
          <p:cNvSpPr txBox="1"/>
          <p:nvPr/>
        </p:nvSpPr>
        <p:spPr>
          <a:xfrm>
            <a:off x="702767" y="383407"/>
            <a:ext cx="4714149" cy="369332"/>
          </a:xfrm>
          <a:prstGeom prst="rect">
            <a:avLst/>
          </a:prstGeom>
          <a:noFill/>
        </p:spPr>
        <p:txBody>
          <a:bodyPr wrap="square" lIns="0" tIns="0" rIns="0" bIns="0" rtlCol="0" anchor="b">
            <a:spAutoFit/>
          </a:bodyPr>
          <a:lstStyle/>
          <a:p>
            <a:r>
              <a:rPr lang="zh-CN" altLang="en-US" sz="2400" spc="100" dirty="0">
                <a:solidFill>
                  <a:schemeClr val="accent1"/>
                </a:solidFill>
                <a:uFillTx/>
                <a:latin typeface="Arial" panose="020B0604020202020204" pitchFamily="34" charset="0"/>
                <a:ea typeface="微软雅黑" panose="020B0503020204020204" pitchFamily="34" charset="-122"/>
                <a:cs typeface="Roboto Black" panose="02000000000000000000" charset="0"/>
              </a:rPr>
              <a:t>功能展示</a:t>
            </a:r>
            <a:endParaRPr lang="en-US" altLang="zh-CN" sz="2400" spc="100" dirty="0">
              <a:solidFill>
                <a:schemeClr val="accent1"/>
              </a:solidFill>
              <a:uFillTx/>
              <a:latin typeface="Arial" panose="020B0604020202020204" pitchFamily="34" charset="0"/>
              <a:ea typeface="微软雅黑" panose="020B0503020204020204" pitchFamily="34" charset="-122"/>
              <a:cs typeface="Roboto Black" panose="02000000000000000000" charset="0"/>
            </a:endParaRPr>
          </a:p>
        </p:txBody>
      </p:sp>
      <p:sp>
        <p:nvSpPr>
          <p:cNvPr id="2" name="矩形 1">
            <a:extLst>
              <a:ext uri="{FF2B5EF4-FFF2-40B4-BE49-F238E27FC236}">
                <a16:creationId xmlns:a16="http://schemas.microsoft.com/office/drawing/2014/main" id="{DD790BF4-7965-7403-71E5-B07C7C6E50F0}"/>
              </a:ext>
            </a:extLst>
          </p:cNvPr>
          <p:cNvSpPr/>
          <p:nvPr/>
        </p:nvSpPr>
        <p:spPr>
          <a:xfrm>
            <a:off x="10133814" y="103695"/>
            <a:ext cx="1951349" cy="625436"/>
          </a:xfrm>
          <a:prstGeom prst="rect">
            <a:avLst/>
          </a:prstGeom>
          <a:solidFill>
            <a:srgbClr val="E5F1FB"/>
          </a:solidFill>
          <a:ln>
            <a:solidFill>
              <a:srgbClr val="E5F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33304D1-1420-AF82-1490-273A8E5C752F}"/>
              </a:ext>
            </a:extLst>
          </p:cNvPr>
          <p:cNvSpPr txBox="1"/>
          <p:nvPr/>
        </p:nvSpPr>
        <p:spPr>
          <a:xfrm>
            <a:off x="1949700" y="2514917"/>
            <a:ext cx="69762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死亡音效</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7" name="直接连接符 6">
            <a:extLst>
              <a:ext uri="{FF2B5EF4-FFF2-40B4-BE49-F238E27FC236}">
                <a16:creationId xmlns:a16="http://schemas.microsoft.com/office/drawing/2014/main" id="{7C6F6B7D-305E-3289-123D-CE4447A25025}"/>
              </a:ext>
            </a:extLst>
          </p:cNvPr>
          <p:cNvCxnSpPr/>
          <p:nvPr/>
        </p:nvCxnSpPr>
        <p:spPr>
          <a:xfrm>
            <a:off x="2785663" y="2478485"/>
            <a:ext cx="0" cy="1271541"/>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A8B3E80-06B0-4DAE-E802-89B0BAD79C0A}"/>
              </a:ext>
            </a:extLst>
          </p:cNvPr>
          <p:cNvCxnSpPr/>
          <p:nvPr/>
        </p:nvCxnSpPr>
        <p:spPr>
          <a:xfrm>
            <a:off x="3059842" y="3058137"/>
            <a:ext cx="0" cy="691889"/>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5B2EA2B-E2FA-D9C9-E20D-C7BD013E7140}"/>
              </a:ext>
            </a:extLst>
          </p:cNvPr>
          <p:cNvSpPr txBox="1"/>
          <p:nvPr/>
        </p:nvSpPr>
        <p:spPr>
          <a:xfrm>
            <a:off x="2650831" y="2225586"/>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开始游戏按钮</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CC6A7E0E-9A48-3A30-BDBA-0A9F0829256E}"/>
              </a:ext>
            </a:extLst>
          </p:cNvPr>
          <p:cNvSpPr txBox="1"/>
          <p:nvPr/>
        </p:nvSpPr>
        <p:spPr>
          <a:xfrm>
            <a:off x="2865266" y="2752992"/>
            <a:ext cx="954107"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结束游戏按钮</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13" name="直接连接符 12">
            <a:extLst>
              <a:ext uri="{FF2B5EF4-FFF2-40B4-BE49-F238E27FC236}">
                <a16:creationId xmlns:a16="http://schemas.microsoft.com/office/drawing/2014/main" id="{1D0A27D8-831A-598A-9E7D-CB96BC5F82C6}"/>
              </a:ext>
            </a:extLst>
          </p:cNvPr>
          <p:cNvCxnSpPr>
            <a:cxnSpLocks/>
          </p:cNvCxnSpPr>
          <p:nvPr/>
        </p:nvCxnSpPr>
        <p:spPr>
          <a:xfrm flipV="1">
            <a:off x="8158614" y="4634609"/>
            <a:ext cx="0" cy="1048916"/>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71F82424-5F2A-9539-31EC-8A12045A9343}"/>
              </a:ext>
            </a:extLst>
          </p:cNvPr>
          <p:cNvSpPr txBox="1"/>
          <p:nvPr/>
        </p:nvSpPr>
        <p:spPr>
          <a:xfrm>
            <a:off x="5023932" y="2289251"/>
            <a:ext cx="1723549"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蛇、肉、背景图的展示函数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20" name="直接连接符 19">
            <a:extLst>
              <a:ext uri="{FF2B5EF4-FFF2-40B4-BE49-F238E27FC236}">
                <a16:creationId xmlns:a16="http://schemas.microsoft.com/office/drawing/2014/main" id="{F35BAD46-2D5D-F8CC-25BB-7C765A5EABD9}"/>
              </a:ext>
            </a:extLst>
          </p:cNvPr>
          <p:cNvCxnSpPr/>
          <p:nvPr/>
        </p:nvCxnSpPr>
        <p:spPr>
          <a:xfrm flipV="1">
            <a:off x="5792396" y="4644352"/>
            <a:ext cx="0" cy="1798013"/>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DAEDB3D-456D-D1C4-FE29-1AD23B200EBC}"/>
              </a:ext>
            </a:extLst>
          </p:cNvPr>
          <p:cNvSpPr txBox="1"/>
          <p:nvPr/>
        </p:nvSpPr>
        <p:spPr>
          <a:xfrm>
            <a:off x="5297709" y="6459888"/>
            <a:ext cx="989373" cy="246221"/>
          </a:xfrm>
          <a:prstGeom prst="rect">
            <a:avLst/>
          </a:prstGeom>
          <a:noFill/>
        </p:spPr>
        <p:txBody>
          <a:bodyPr wrap="none" rtlCol="0">
            <a:spAutoFit/>
          </a:bodyPr>
          <a:lstStyle/>
          <a:p>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BGM</a:t>
            </a:r>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播放函数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24" name="直接连接符 23">
            <a:extLst>
              <a:ext uri="{FF2B5EF4-FFF2-40B4-BE49-F238E27FC236}">
                <a16:creationId xmlns:a16="http://schemas.microsoft.com/office/drawing/2014/main" id="{43A798BD-E698-4644-6608-1962D3DE0C72}"/>
              </a:ext>
            </a:extLst>
          </p:cNvPr>
          <p:cNvCxnSpPr/>
          <p:nvPr/>
        </p:nvCxnSpPr>
        <p:spPr>
          <a:xfrm>
            <a:off x="1477041" y="1958743"/>
            <a:ext cx="0" cy="1798013"/>
          </a:xfrm>
          <a:prstGeom prst="line">
            <a:avLst/>
          </a:prstGeom>
          <a:ln w="12700">
            <a:solidFill>
              <a:schemeClr val="accent1"/>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7C03B44-4675-CC70-6655-6011C5C7EA95}"/>
              </a:ext>
            </a:extLst>
          </p:cNvPr>
          <p:cNvSpPr txBox="1"/>
          <p:nvPr/>
        </p:nvSpPr>
        <p:spPr>
          <a:xfrm>
            <a:off x="1097955" y="1712522"/>
            <a:ext cx="989373" cy="246221"/>
          </a:xfrm>
          <a:prstGeom prst="rect">
            <a:avLst/>
          </a:prstGeom>
          <a:noFill/>
        </p:spPr>
        <p:txBody>
          <a:bodyPr wrap="none" rtlCol="0">
            <a:spAutoFit/>
          </a:bodyPr>
          <a:lstStyle/>
          <a:p>
            <a:r>
              <a:rPr lang="en-US" altLang="zh-CN" sz="1000" dirty="0">
                <a:solidFill>
                  <a:schemeClr val="tx1">
                    <a:lumMod val="85000"/>
                    <a:lumOff val="15000"/>
                  </a:schemeClr>
                </a:solidFill>
                <a:latin typeface="Arial" panose="020B0604020202020204" pitchFamily="34" charset="0"/>
                <a:ea typeface="微软雅黑" panose="020B0503020204020204" pitchFamily="34" charset="-122"/>
              </a:rPr>
              <a:t>BGM</a:t>
            </a:r>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播放函数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26" name="矩形 25">
            <a:extLst>
              <a:ext uri="{FF2B5EF4-FFF2-40B4-BE49-F238E27FC236}">
                <a16:creationId xmlns:a16="http://schemas.microsoft.com/office/drawing/2014/main" id="{782C6C03-FA17-232C-D49D-2ACE693430F8}"/>
              </a:ext>
            </a:extLst>
          </p:cNvPr>
          <p:cNvSpPr/>
          <p:nvPr/>
        </p:nvSpPr>
        <p:spPr>
          <a:xfrm>
            <a:off x="9313333" y="4471799"/>
            <a:ext cx="2859148" cy="177953"/>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id-ID"/>
          </a:p>
        </p:txBody>
      </p:sp>
      <p:sp>
        <p:nvSpPr>
          <p:cNvPr id="27" name="文本框 26">
            <a:extLst>
              <a:ext uri="{FF2B5EF4-FFF2-40B4-BE49-F238E27FC236}">
                <a16:creationId xmlns:a16="http://schemas.microsoft.com/office/drawing/2014/main" id="{A9AD1435-D6F3-69F8-A8AF-39EFE550EAF5}"/>
              </a:ext>
            </a:extLst>
          </p:cNvPr>
          <p:cNvSpPr txBox="1"/>
          <p:nvPr/>
        </p:nvSpPr>
        <p:spPr>
          <a:xfrm>
            <a:off x="9969739" y="5159067"/>
            <a:ext cx="1467068"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蛇这一链表增长的函数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 name="左大括号 4">
            <a:extLst>
              <a:ext uri="{FF2B5EF4-FFF2-40B4-BE49-F238E27FC236}">
                <a16:creationId xmlns:a16="http://schemas.microsoft.com/office/drawing/2014/main" id="{108A1208-3496-5E13-9ADF-541271DB4CC0}"/>
              </a:ext>
            </a:extLst>
          </p:cNvPr>
          <p:cNvSpPr/>
          <p:nvPr/>
        </p:nvSpPr>
        <p:spPr>
          <a:xfrm rot="5400000" flipH="1">
            <a:off x="1996611" y="4029275"/>
            <a:ext cx="312878" cy="4217053"/>
          </a:xfrm>
          <a:prstGeom prst="leftBrace">
            <a:avLst>
              <a:gd name="adj1" fmla="val 8333"/>
              <a:gd name="adj2" fmla="val 50824"/>
            </a:avLst>
          </a:prstGeom>
          <a:solidFill>
            <a:srgbClr val="E5F1FB"/>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15" name="文本框 14">
            <a:extLst>
              <a:ext uri="{FF2B5EF4-FFF2-40B4-BE49-F238E27FC236}">
                <a16:creationId xmlns:a16="http://schemas.microsoft.com/office/drawing/2014/main" id="{5B1B9580-8F42-02D7-E000-663E49BC3D89}"/>
              </a:ext>
            </a:extLst>
          </p:cNvPr>
          <p:cNvSpPr txBox="1"/>
          <p:nvPr/>
        </p:nvSpPr>
        <p:spPr>
          <a:xfrm>
            <a:off x="7750145" y="5983550"/>
            <a:ext cx="1210588" cy="246221"/>
          </a:xfrm>
          <a:prstGeom prst="rect">
            <a:avLst/>
          </a:prstGeom>
          <a:noFill/>
        </p:spPr>
        <p:txBody>
          <a:bodyPr wrap="none" rtlCol="0">
            <a:spAutoFit/>
          </a:bodyPr>
          <a:lstStyle/>
          <a:p>
            <a:r>
              <a:rPr lang="zh-CN" altLang="en-US" sz="1000" dirty="0">
                <a:solidFill>
                  <a:schemeClr val="tx1">
                    <a:lumMod val="85000"/>
                    <a:lumOff val="15000"/>
                  </a:schemeClr>
                </a:solidFill>
                <a:latin typeface="Arial" panose="020B0604020202020204" pitchFamily="34" charset="0"/>
                <a:ea typeface="微软雅黑" panose="020B0503020204020204" pitchFamily="34" charset="-122"/>
              </a:rPr>
              <a:t>肉的随机生成函数</a:t>
            </a:r>
            <a:endParaRPr lang="id-ID" sz="10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16" name="文本框 15">
            <a:extLst>
              <a:ext uri="{FF2B5EF4-FFF2-40B4-BE49-F238E27FC236}">
                <a16:creationId xmlns:a16="http://schemas.microsoft.com/office/drawing/2014/main" id="{1003B436-EB5E-1937-BE9C-AE3A8AEEF20D}"/>
              </a:ext>
            </a:extLst>
          </p:cNvPr>
          <p:cNvSpPr txBox="1"/>
          <p:nvPr/>
        </p:nvSpPr>
        <p:spPr>
          <a:xfrm>
            <a:off x="6135021" y="565094"/>
            <a:ext cx="1432828" cy="646331"/>
          </a:xfrm>
          <a:prstGeom prst="rect">
            <a:avLst/>
          </a:prstGeom>
          <a:noFill/>
        </p:spPr>
        <p:txBody>
          <a:bodyPr wrap="none" rtlCol="0">
            <a:spAutoFit/>
          </a:bodyPr>
          <a:lstStyle/>
          <a:p>
            <a:r>
              <a:rPr lang="en-US" sz="3600" dirty="0" err="1">
                <a:solidFill>
                  <a:schemeClr val="accent1">
                    <a:lumMod val="75000"/>
                  </a:schemeClr>
                </a:solidFill>
                <a:latin typeface="Arial" panose="020B0604020202020204" pitchFamily="34" charset="0"/>
                <a:ea typeface="微软雅黑" panose="020B0503020204020204" pitchFamily="34" charset="-122"/>
              </a:rPr>
              <a:t>Play.h</a:t>
            </a:r>
            <a:endParaRPr lang="id-ID" sz="3600" dirty="0">
              <a:solidFill>
                <a:schemeClr val="accent1">
                  <a:lumMod val="75000"/>
                </a:schemeClr>
              </a:solidFill>
              <a:latin typeface="Arial" panose="020B0604020202020204" pitchFamily="34" charset="0"/>
              <a:ea typeface="微软雅黑" panose="020B0503020204020204" pitchFamily="34" charset="-122"/>
            </a:endParaRPr>
          </a:p>
        </p:txBody>
      </p:sp>
      <p:sp>
        <p:nvSpPr>
          <p:cNvPr id="18" name="左大括号 17">
            <a:extLst>
              <a:ext uri="{FF2B5EF4-FFF2-40B4-BE49-F238E27FC236}">
                <a16:creationId xmlns:a16="http://schemas.microsoft.com/office/drawing/2014/main" id="{01BFCB0E-294E-6C1B-9DAE-4CA52D3EF98A}"/>
              </a:ext>
            </a:extLst>
          </p:cNvPr>
          <p:cNvSpPr/>
          <p:nvPr/>
        </p:nvSpPr>
        <p:spPr>
          <a:xfrm rot="5400000">
            <a:off x="6543141" y="-945784"/>
            <a:ext cx="369331" cy="4757055"/>
          </a:xfrm>
          <a:prstGeom prst="leftBrace">
            <a:avLst>
              <a:gd name="adj1" fmla="val 8333"/>
              <a:gd name="adj2" fmla="val 50030"/>
            </a:avLst>
          </a:prstGeom>
          <a:solidFill>
            <a:srgbClr val="E5F1FB"/>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22" name="文本框 21">
            <a:extLst>
              <a:ext uri="{FF2B5EF4-FFF2-40B4-BE49-F238E27FC236}">
                <a16:creationId xmlns:a16="http://schemas.microsoft.com/office/drawing/2014/main" id="{31D0FDEF-37D5-B2A1-5D52-0E80F6FD4237}"/>
              </a:ext>
            </a:extLst>
          </p:cNvPr>
          <p:cNvSpPr txBox="1"/>
          <p:nvPr/>
        </p:nvSpPr>
        <p:spPr>
          <a:xfrm>
            <a:off x="9981707" y="5624802"/>
            <a:ext cx="2056256" cy="646331"/>
          </a:xfrm>
          <a:prstGeom prst="rect">
            <a:avLst/>
          </a:prstGeom>
          <a:noFill/>
        </p:spPr>
        <p:txBody>
          <a:bodyPr wrap="square" rtlCol="0">
            <a:spAutoFit/>
          </a:bodyPr>
          <a:lstStyle/>
          <a:p>
            <a:r>
              <a:rPr lang="en-US" altLang="zh-CN" sz="3600" dirty="0" err="1">
                <a:solidFill>
                  <a:schemeClr val="accent1">
                    <a:lumMod val="75000"/>
                  </a:schemeClr>
                </a:solidFill>
                <a:latin typeface="Arial" panose="020B0604020202020204" pitchFamily="34" charset="0"/>
                <a:ea typeface="微软雅黑" panose="020B0503020204020204" pitchFamily="34" charset="-122"/>
              </a:rPr>
              <a:t>Snake.h</a:t>
            </a:r>
            <a:endParaRPr lang="id-ID" sz="3600" dirty="0">
              <a:solidFill>
                <a:schemeClr val="accent1">
                  <a:lumMod val="75000"/>
                </a:schemeClr>
              </a:solidFill>
              <a:latin typeface="Arial" panose="020B0604020202020204" pitchFamily="34" charset="0"/>
              <a:ea typeface="微软雅黑" panose="020B0503020204020204" pitchFamily="34" charset="-122"/>
            </a:endParaRPr>
          </a:p>
        </p:txBody>
      </p:sp>
      <p:sp>
        <p:nvSpPr>
          <p:cNvPr id="23" name="左大括号 22">
            <a:extLst>
              <a:ext uri="{FF2B5EF4-FFF2-40B4-BE49-F238E27FC236}">
                <a16:creationId xmlns:a16="http://schemas.microsoft.com/office/drawing/2014/main" id="{3B0C79BD-944B-481D-85B5-FC02AA1C6030}"/>
              </a:ext>
            </a:extLst>
          </p:cNvPr>
          <p:cNvSpPr/>
          <p:nvPr/>
        </p:nvSpPr>
        <p:spPr>
          <a:xfrm rot="5400000" flipH="1">
            <a:off x="10744497" y="4464447"/>
            <a:ext cx="347967" cy="2246827"/>
          </a:xfrm>
          <a:prstGeom prst="leftBrace">
            <a:avLst>
              <a:gd name="adj1" fmla="val 8333"/>
              <a:gd name="adj2" fmla="val 50824"/>
            </a:avLst>
          </a:prstGeom>
          <a:solidFill>
            <a:srgbClr val="E5F1FB"/>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pic>
        <p:nvPicPr>
          <p:cNvPr id="29" name="图形 28" descr="箭头: 顺时针弯曲 纯色填充">
            <a:extLst>
              <a:ext uri="{FF2B5EF4-FFF2-40B4-BE49-F238E27FC236}">
                <a16:creationId xmlns:a16="http://schemas.microsoft.com/office/drawing/2014/main" id="{F5C0F29C-3ABB-B6FB-04BD-A2D4A1DAF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766380">
            <a:off x="1620142" y="3224398"/>
            <a:ext cx="469112" cy="1630590"/>
          </a:xfrm>
          <a:prstGeom prst="rect">
            <a:avLst/>
          </a:prstGeom>
        </p:spPr>
      </p:pic>
      <p:pic>
        <p:nvPicPr>
          <p:cNvPr id="33" name="图形 32" descr="箭头: 顺时针弯曲 纯色填充">
            <a:extLst>
              <a:ext uri="{FF2B5EF4-FFF2-40B4-BE49-F238E27FC236}">
                <a16:creationId xmlns:a16="http://schemas.microsoft.com/office/drawing/2014/main" id="{C89F0F2F-C895-4684-B9C1-DBB10F5773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6218225" flipH="1" flipV="1">
            <a:off x="1658655" y="3562011"/>
            <a:ext cx="542027" cy="1562990"/>
          </a:xfrm>
          <a:prstGeom prst="rect">
            <a:avLst/>
          </a:prstGeom>
        </p:spPr>
      </p:pic>
      <p:pic>
        <p:nvPicPr>
          <p:cNvPr id="36" name="图形 35" descr="线箭头: 直 纯色填充">
            <a:extLst>
              <a:ext uri="{FF2B5EF4-FFF2-40B4-BE49-F238E27FC236}">
                <a16:creationId xmlns:a16="http://schemas.microsoft.com/office/drawing/2014/main" id="{F063740B-7996-E827-2904-598F7CA167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3546106">
            <a:off x="5893372" y="2869899"/>
            <a:ext cx="5693550" cy="1274031"/>
          </a:xfrm>
          <a:prstGeom prst="rect">
            <a:avLst/>
          </a:prstGeom>
        </p:spPr>
      </p:pic>
      <p:pic>
        <p:nvPicPr>
          <p:cNvPr id="35" name="图形 34" descr="线箭头: 直 纯色填充">
            <a:extLst>
              <a:ext uri="{FF2B5EF4-FFF2-40B4-BE49-F238E27FC236}">
                <a16:creationId xmlns:a16="http://schemas.microsoft.com/office/drawing/2014/main" id="{7F1442AC-111D-EBAB-28CF-587E353822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119716">
            <a:off x="1827207" y="3174006"/>
            <a:ext cx="6201685" cy="1274031"/>
          </a:xfrm>
          <a:prstGeom prst="rect">
            <a:avLst/>
          </a:prstGeom>
        </p:spPr>
      </p:pic>
    </p:spTree>
    <p:custDataLst>
      <p:tags r:id="rId1"/>
    </p:custDataLst>
    <p:extLst>
      <p:ext uri="{BB962C8B-B14F-4D97-AF65-F5344CB8AC3E}">
        <p14:creationId xmlns:p14="http://schemas.microsoft.com/office/powerpoint/2010/main" val="18934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
                                        </p:tgtEl>
                                        <p:attrNameLst>
                                          <p:attrName>style.visibility</p:attrName>
                                        </p:attrNameLst>
                                      </p:cBhvr>
                                      <p:to>
                                        <p:strVal val="visible"/>
                                      </p:to>
                                    </p:set>
                                    <p:animEffect transition="in" filter="fade">
                                      <p:cBhvr>
                                        <p:cTn id="10" dur="500"/>
                                        <p:tgtEl>
                                          <p:spTgt spid="2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p:bldP spid="5" grpId="0" animBg="1"/>
      <p:bldP spid="16" grpId="0"/>
      <p:bldP spid="18" grpId="0" animBg="1"/>
      <p:bldP spid="22" grpId="0"/>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 name="KSO_WM_SLIDE_ITEM_CNT" val="5"/>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PECIAL_SOURCE" val="bdnull"/>
  <p:tag name="KSO_WM_SLIDE_ITEM_CNT" val="5"/>
</p:tagLst>
</file>

<file path=ppt/theme/theme1.xml><?xml version="1.0" encoding="utf-8"?>
<a:theme xmlns:a="http://schemas.openxmlformats.org/drawingml/2006/main" name="1_Office 主题​​">
  <a:themeElements>
    <a:clrScheme name="深色扁平">
      <a:dk1>
        <a:srgbClr val="000000"/>
      </a:dk1>
      <a:lt1>
        <a:srgbClr val="FFFFFF"/>
      </a:lt1>
      <a:dk2>
        <a:srgbClr val="778495"/>
      </a:dk2>
      <a:lt2>
        <a:srgbClr val="F0F0F0"/>
      </a:lt2>
      <a:accent1>
        <a:srgbClr val="005EB5"/>
      </a:accent1>
      <a:accent2>
        <a:srgbClr val="0078D4"/>
      </a:accent2>
      <a:accent3>
        <a:srgbClr val="28A8EA"/>
      </a:accent3>
      <a:accent4>
        <a:srgbClr val="00B294"/>
      </a:accent4>
      <a:accent5>
        <a:srgbClr val="57CC34"/>
      </a:accent5>
      <a:accent6>
        <a:srgbClr val="C9C9C9"/>
      </a:accent6>
      <a:hlink>
        <a:srgbClr val="4472C4"/>
      </a:hlink>
      <a:folHlink>
        <a:srgbClr val="BFBFBF"/>
      </a:folHlink>
    </a:clrScheme>
    <a:fontScheme name="font">
      <a:majorFont>
        <a:latin typeface="Arial"/>
        <a:ea typeface="微软雅黑"/>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PLUS">
      <a:dk1>
        <a:srgbClr val="000000"/>
      </a:dk1>
      <a:lt1>
        <a:srgbClr val="FFFFFF"/>
      </a:lt1>
      <a:dk2>
        <a:srgbClr val="44546A"/>
      </a:dk2>
      <a:lt2>
        <a:srgbClr val="E7E6E6"/>
      </a:lt2>
      <a:accent1>
        <a:srgbClr val="D93A00"/>
      </a:accent1>
      <a:accent2>
        <a:srgbClr val="404040"/>
      </a:accent2>
      <a:accent3>
        <a:srgbClr val="EF5B34"/>
      </a:accent3>
      <a:accent4>
        <a:srgbClr val="283B8F"/>
      </a:accent4>
      <a:accent5>
        <a:srgbClr val="1A9248"/>
      </a:accent5>
      <a:accent6>
        <a:srgbClr val="FBB04C"/>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bcb252d8-c82d-7552-a38f-3a071efa3855</Template>
  <TotalTime>89</TotalTime>
  <Words>2362</Words>
  <Application>Microsoft Office PowerPoint</Application>
  <PresentationFormat>宽屏</PresentationFormat>
  <Paragraphs>593</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Microsoft YaHei Light</vt:lpstr>
      <vt:lpstr>等线</vt:lpstr>
      <vt:lpstr>思源黑体 CN Bold</vt:lpstr>
      <vt:lpstr>思源黑体 CN ExtraLight</vt:lpstr>
      <vt:lpstr>微软雅黑</vt:lpstr>
      <vt:lpstr>微软雅黑</vt:lpstr>
      <vt:lpstr>Arial</vt:lpstr>
      <vt:lpstr>1_Office 主题​​</vt:lpstr>
      <vt:lpstr>Office 主题​​</vt:lpstr>
      <vt:lpstr>PowerPoint 演示文稿</vt:lpstr>
      <vt:lpstr>程序总体流程</vt:lpstr>
      <vt:lpstr>成品展示</vt:lpstr>
      <vt:lpstr>PowerPoint 演示文稿</vt:lpstr>
      <vt:lpstr>想法来源</vt:lpstr>
      <vt:lpstr>PowerPoint 演示文稿</vt:lpstr>
      <vt:lpstr>程序总体流程</vt:lpstr>
      <vt:lpstr>PowerPoint 演示文稿</vt:lpstr>
      <vt:lpstr>PowerPoint 演示文稿</vt:lpstr>
      <vt:lpstr>代码实现细节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许 偌宁</dc:creator>
  <cp:lastModifiedBy>许 偌宁</cp:lastModifiedBy>
  <cp:revision>4</cp:revision>
  <dcterms:created xsi:type="dcterms:W3CDTF">2022-11-14T07:59:30Z</dcterms:created>
  <dcterms:modified xsi:type="dcterms:W3CDTF">2022-11-14T09:29:43Z</dcterms:modified>
</cp:coreProperties>
</file>