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6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7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A6BD-4B25-4037-801C-7D44805D4362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6B5A-94C1-49A3-B172-A15DDAF7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00" y="-304800"/>
            <a:ext cx="14325600" cy="807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2459713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286000" y="2362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5624" y="279179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2331532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6248400"/>
            <a:ext cx="2667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Distance=(F*W)/w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0" y="5347537"/>
            <a:ext cx="50292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Abdelkader</dc:creator>
  <cp:lastModifiedBy>Abdelkader</cp:lastModifiedBy>
  <cp:revision>1</cp:revision>
  <dcterms:created xsi:type="dcterms:W3CDTF">2023-08-28T18:37:18Z</dcterms:created>
  <dcterms:modified xsi:type="dcterms:W3CDTF">2023-08-28T18:44:32Z</dcterms:modified>
</cp:coreProperties>
</file>