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62" r:id="rId4"/>
    <p:sldId id="265" r:id="rId5"/>
    <p:sldId id="263" r:id="rId6"/>
    <p:sldId id="264" r:id="rId7"/>
    <p:sldId id="267" r:id="rId8"/>
    <p:sldId id="266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19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216" y="2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6" Type="http://schemas.openxmlformats.org/officeDocument/2006/relationships/image" Target="../media/image2.png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4.jpeg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 2</a:t>
            </a:r>
          </a:p>
          <a:p>
            <a:r>
              <a:rPr lang="zh-CN" altLang="en-US" dirty="0"/>
              <a:t>朱美霖 赵云泽 </a:t>
            </a:r>
            <a:r>
              <a:rPr lang="zh-CN" altLang="en-CN" dirty="0"/>
              <a:t>李科言</a:t>
            </a:r>
            <a:r>
              <a:rPr lang="zh-CN" altLang="en-US" dirty="0"/>
              <a:t> </a:t>
            </a:r>
            <a:r>
              <a:rPr lang="zh-CN" altLang="en-CN" dirty="0"/>
              <a:t>刘港澳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CLIP-based Image Semantic Search</a:t>
              </a:r>
              <a:r>
                <a:rPr lang="zh-CN" altLang="en-US" sz="2800">
                  <a:solidFill>
                    <a:schemeClr val="tx1"/>
                  </a:solidFill>
                </a:rPr>
                <a:t> </a:t>
              </a:r>
              <a:r>
                <a:rPr lang="en-US" altLang="zh-CN" sz="2800">
                  <a:solidFill>
                    <a:schemeClr val="tx1"/>
                  </a:solidFill>
                </a:rPr>
                <a:t>Engine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2"/>
            </p:custDataLst>
          </p:nvPr>
        </p:nvSpPr>
        <p:spPr>
          <a:xfrm>
            <a:off x="2345020" y="1412025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592989" y="2889926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4645618" y="183591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5"/>
            </p:custDataLst>
          </p:nvPr>
        </p:nvSpPr>
        <p:spPr>
          <a:xfrm>
            <a:off x="5473598" y="1823574"/>
            <a:ext cx="4988997" cy="504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用户痛点分析</a:t>
            </a:r>
          </a:p>
        </p:txBody>
      </p:sp>
      <p:sp>
        <p:nvSpPr>
          <p:cNvPr id="22" name="MH_Number_2"/>
          <p:cNvSpPr/>
          <p:nvPr>
            <p:custDataLst>
              <p:tags r:id="rId6"/>
            </p:custDataLst>
          </p:nvPr>
        </p:nvSpPr>
        <p:spPr>
          <a:xfrm>
            <a:off x="4645618" y="265714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7"/>
            </p:custDataLst>
          </p:nvPr>
        </p:nvSpPr>
        <p:spPr>
          <a:xfrm>
            <a:off x="5473597" y="2648005"/>
            <a:ext cx="5280065" cy="504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项目预计功能</a:t>
            </a:r>
          </a:p>
        </p:txBody>
      </p:sp>
      <p:sp>
        <p:nvSpPr>
          <p:cNvPr id="24" name="MH_Number_3"/>
          <p:cNvSpPr/>
          <p:nvPr>
            <p:custDataLst>
              <p:tags r:id="rId8"/>
            </p:custDataLst>
          </p:nvPr>
        </p:nvSpPr>
        <p:spPr>
          <a:xfrm>
            <a:off x="4645618" y="348157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9"/>
            </p:custDataLst>
          </p:nvPr>
        </p:nvSpPr>
        <p:spPr>
          <a:xfrm>
            <a:off x="5473597" y="3473910"/>
            <a:ext cx="5280065" cy="50186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整体设计与技术总结</a:t>
            </a:r>
          </a:p>
        </p:txBody>
      </p:sp>
      <p:sp>
        <p:nvSpPr>
          <p:cNvPr id="26" name="MH_Number_4"/>
          <p:cNvSpPr/>
          <p:nvPr>
            <p:custDataLst>
              <p:tags r:id="rId10"/>
            </p:custDataLst>
          </p:nvPr>
        </p:nvSpPr>
        <p:spPr>
          <a:xfrm>
            <a:off x="4645618" y="430600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1"/>
            </p:custDataLst>
          </p:nvPr>
        </p:nvSpPr>
        <p:spPr>
          <a:xfrm>
            <a:off x="5473597" y="4298339"/>
            <a:ext cx="5280065" cy="50186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开发计划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用户痛点分析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增强</a:t>
            </a:r>
            <a:r>
              <a:rPr lang="zh-CN" altLang="en-US" dirty="0"/>
              <a:t>有图片检索需求的应用体验</a:t>
            </a:r>
            <a:endParaRPr lang="en-US" altLang="zh-CN" dirty="0"/>
          </a:p>
          <a:p>
            <a:pPr lvl="1"/>
            <a:r>
              <a:rPr lang="zh-CN" altLang="en-US" dirty="0"/>
              <a:t>场景：发朋友圈、</a:t>
            </a:r>
            <a:r>
              <a:rPr lang="zh-CN" altLang="en-CN" dirty="0"/>
              <a:t>聊天时</a:t>
            </a:r>
            <a:r>
              <a:rPr lang="zh-CN" altLang="en-US" dirty="0"/>
              <a:t>搜索表情包、</a:t>
            </a:r>
            <a:r>
              <a:rPr lang="en-US" altLang="zh-CN" dirty="0"/>
              <a:t>···</a:t>
            </a:r>
          </a:p>
          <a:p>
            <a:pPr lvl="1"/>
            <a:r>
              <a:rPr lang="zh-CN" altLang="en-US" dirty="0"/>
              <a:t>正常逐个检索：</a:t>
            </a:r>
            <a:r>
              <a:rPr lang="en-US" altLang="zh-CN" dirty="0"/>
              <a:t>Time-wasting</a:t>
            </a:r>
          </a:p>
          <a:p>
            <a:pPr lvl="1"/>
            <a:r>
              <a:rPr lang="zh-CN" altLang="en-US" dirty="0"/>
              <a:t>语义检索优势：节省时间；保证聊天的即时性，增强用户交互体验</a:t>
            </a:r>
            <a:endParaRPr lang="en-US" altLang="zh-CN" dirty="0"/>
          </a:p>
          <a:p>
            <a:r>
              <a:rPr lang="zh-CN" altLang="en-US" dirty="0"/>
              <a:t>提供跨模态、多模态检索可能性</a:t>
            </a:r>
            <a:endParaRPr lang="en-US" altLang="zh-CN" dirty="0"/>
          </a:p>
          <a:p>
            <a:pPr lvl="1"/>
            <a:r>
              <a:rPr lang="zh-CN" altLang="en-US" dirty="0"/>
              <a:t>场景：类似</a:t>
            </a:r>
            <a:r>
              <a:rPr lang="en-US" altLang="zh-CN" dirty="0"/>
              <a:t>Google Image Search</a:t>
            </a:r>
            <a:r>
              <a:rPr lang="zh-CN" altLang="en-US" dirty="0"/>
              <a:t>，但本地个性化</a:t>
            </a:r>
            <a:endParaRPr lang="en-US" altLang="zh-CN" dirty="0"/>
          </a:p>
          <a:p>
            <a:pPr lvl="1"/>
            <a:r>
              <a:rPr lang="zh-CN" altLang="en-US" dirty="0"/>
              <a:t>跳出</a:t>
            </a:r>
            <a:r>
              <a:rPr lang="en-US" altLang="zh-CN" dirty="0"/>
              <a:t>text2image</a:t>
            </a:r>
            <a:r>
              <a:rPr lang="zh-CN" altLang="en-US" dirty="0"/>
              <a:t>的搜索范式</a:t>
            </a:r>
            <a:endParaRPr lang="en-US" altLang="zh-CN" dirty="0"/>
          </a:p>
          <a:p>
            <a:pPr lvl="1"/>
            <a:r>
              <a:rPr lang="zh-CN" altLang="en-US" dirty="0"/>
              <a:t>直接用图片检索数据库中</a:t>
            </a:r>
            <a:r>
              <a:rPr lang="zh-CN" altLang="en-CN" dirty="0"/>
              <a:t>相近语义</a:t>
            </a:r>
            <a:r>
              <a:rPr lang="zh-CN" altLang="en-US" dirty="0"/>
              <a:t>的图片，</a:t>
            </a:r>
            <a:r>
              <a:rPr lang="en-US" altLang="zh-CN" dirty="0"/>
              <a:t>···</a:t>
            </a:r>
          </a:p>
          <a:p>
            <a:pPr lvl="1"/>
            <a:r>
              <a:rPr lang="zh-CN" altLang="en-US" dirty="0"/>
              <a:t>可应用于电商、视频、直播、问答等各类平台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用户痛点分析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提供无障碍服务</a:t>
            </a:r>
            <a:endParaRPr lang="en-US" altLang="zh-CN" dirty="0"/>
          </a:p>
          <a:p>
            <a:pPr lvl="1"/>
            <a:r>
              <a:rPr lang="zh-CN" altLang="en-US" dirty="0"/>
              <a:t>面向视觉障碍用户</a:t>
            </a:r>
            <a:endParaRPr lang="en-US" altLang="zh-CN" dirty="0"/>
          </a:p>
          <a:p>
            <a:pPr lvl="1"/>
            <a:r>
              <a:rPr lang="zh-CN" altLang="en-US" dirty="0"/>
              <a:t>根据文字描述搜索</a:t>
            </a:r>
            <a:r>
              <a:rPr lang="en-US" altLang="zh-CN" dirty="0"/>
              <a:t>/</a:t>
            </a:r>
            <a:r>
              <a:rPr lang="zh-CN" altLang="en-US" dirty="0"/>
              <a:t>生成对应语义的图片</a:t>
            </a:r>
            <a:endParaRPr lang="en-US" altLang="zh-CN" dirty="0"/>
          </a:p>
          <a:p>
            <a:r>
              <a:rPr lang="zh-CN" altLang="en-US" dirty="0"/>
              <a:t>辅助创意生成</a:t>
            </a:r>
            <a:endParaRPr lang="en-US" altLang="zh-CN" dirty="0"/>
          </a:p>
          <a:p>
            <a:pPr lvl="1"/>
            <a:r>
              <a:rPr lang="zh-CN" altLang="en-US" dirty="0"/>
              <a:t>面向艺术家、设计师等群体</a:t>
            </a:r>
            <a:endParaRPr lang="en-US" altLang="zh-CN" dirty="0"/>
          </a:p>
          <a:p>
            <a:pPr lvl="1"/>
            <a:r>
              <a:rPr lang="zh-CN" altLang="en-US" dirty="0"/>
              <a:t>利用基于</a:t>
            </a:r>
            <a:r>
              <a:rPr lang="en-US" altLang="zh-CN" dirty="0"/>
              <a:t>CLIP</a:t>
            </a:r>
            <a:r>
              <a:rPr lang="zh-CN" altLang="en-US" dirty="0"/>
              <a:t>开发的</a:t>
            </a:r>
            <a:r>
              <a:rPr lang="en-US" altLang="zh-CN" dirty="0"/>
              <a:t>DALL-E</a:t>
            </a:r>
            <a:r>
              <a:rPr lang="zh-CN" altLang="en-US" dirty="0"/>
              <a:t>模型使系统具有生成能力</a:t>
            </a:r>
            <a:endParaRPr lang="en-US" altLang="zh-CN" dirty="0"/>
          </a:p>
          <a:p>
            <a:pPr lvl="1"/>
            <a:r>
              <a:rPr lang="zh-CN" altLang="en-US" dirty="0"/>
              <a:t>输入创意性描述得到搜索</a:t>
            </a:r>
            <a:r>
              <a:rPr lang="en-US" altLang="zh-CN" dirty="0"/>
              <a:t>/</a:t>
            </a:r>
            <a:r>
              <a:rPr lang="zh-CN" altLang="en-US" dirty="0"/>
              <a:t>生成的对应图像结果</a:t>
            </a:r>
            <a:endParaRPr lang="en-US" altLang="zh-CN" dirty="0"/>
          </a:p>
          <a:p>
            <a:pPr lvl="1"/>
            <a:r>
              <a:rPr lang="zh-CN" altLang="en-US" dirty="0"/>
              <a:t>获得设计参考、辅助寻找创作灵感</a:t>
            </a:r>
            <a:endParaRPr lang="en-US" altLang="zh-CN" dirty="0"/>
          </a:p>
          <a:p>
            <a:r>
              <a:rPr lang="en-US" altLang="zh-CN" dirty="0"/>
              <a:t>···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23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项目预计功能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跨模态图片语义检索</a:t>
            </a:r>
            <a:endParaRPr lang="en-US" altLang="zh-CN" dirty="0"/>
          </a:p>
          <a:p>
            <a:pPr lvl="1"/>
            <a:r>
              <a:rPr lang="zh-CN" altLang="en-US" dirty="0"/>
              <a:t>输入为自然语言、图片等模态信息</a:t>
            </a:r>
            <a:endParaRPr lang="en-US" altLang="zh-CN" dirty="0"/>
          </a:p>
          <a:p>
            <a:pPr lvl="1"/>
            <a:r>
              <a:rPr lang="zh-CN" altLang="en-US" dirty="0"/>
              <a:t>能够处理复杂的查询序列：“一张有着夕阳背景的</a:t>
            </a:r>
            <a:r>
              <a:rPr lang="zh-CN" altLang="en-CN" dirty="0"/>
              <a:t>吐着舌头的</a:t>
            </a:r>
            <a:r>
              <a:rPr lang="zh-CN" altLang="en-US" dirty="0"/>
              <a:t>柴犬”</a:t>
            </a:r>
            <a:endParaRPr lang="en-US" altLang="zh-CN" dirty="0"/>
          </a:p>
          <a:p>
            <a:pPr lvl="1"/>
            <a:r>
              <a:rPr lang="zh-CN" altLang="en-US" dirty="0"/>
              <a:t>返回数据库中匹配程度最高的</a:t>
            </a:r>
            <a:r>
              <a:rPr lang="en-US" altLang="zh-CN" dirty="0"/>
              <a:t>Top-k</a:t>
            </a:r>
            <a:r>
              <a:rPr lang="zh-CN" altLang="en-US" dirty="0"/>
              <a:t>图片及其对应</a:t>
            </a:r>
            <a:r>
              <a:rPr lang="en-US" altLang="zh-CN" dirty="0"/>
              <a:t>score</a:t>
            </a:r>
          </a:p>
          <a:p>
            <a:r>
              <a:rPr lang="zh-CN" altLang="en-US" dirty="0"/>
              <a:t>依据语义生成图片</a:t>
            </a:r>
            <a:endParaRPr lang="en-US" altLang="zh-CN" dirty="0"/>
          </a:p>
          <a:p>
            <a:pPr lvl="1"/>
            <a:r>
              <a:rPr lang="zh-CN" altLang="en-US" dirty="0"/>
              <a:t>引入</a:t>
            </a:r>
            <a:r>
              <a:rPr lang="en-US" altLang="zh-CN" dirty="0"/>
              <a:t>DALL-E</a:t>
            </a:r>
            <a:r>
              <a:rPr lang="zh-CN" altLang="en-US" dirty="0"/>
              <a:t>的生成功能</a:t>
            </a:r>
            <a:endParaRPr lang="en-US" altLang="zh-CN" dirty="0"/>
          </a:p>
          <a:p>
            <a:r>
              <a:rPr lang="zh-CN" altLang="en-US" dirty="0"/>
              <a:t>依据搜索结果</a:t>
            </a:r>
            <a:r>
              <a:rPr lang="en-US" altLang="zh-CN" dirty="0"/>
              <a:t>Finetune</a:t>
            </a:r>
          </a:p>
          <a:p>
            <a:pPr lvl="1"/>
            <a:r>
              <a:rPr lang="zh-CN" altLang="en-US" dirty="0"/>
              <a:t>存储搜索结果，并根据用户反馈生成新测试情境下的真值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zh-CN" altLang="en-CN" dirty="0"/>
              <a:t>实际使用</a:t>
            </a:r>
            <a:r>
              <a:rPr lang="zh-CN" altLang="en-US" dirty="0"/>
              <a:t>的新数据做</a:t>
            </a:r>
            <a:r>
              <a:rPr lang="en-US" altLang="zh-CN" dirty="0"/>
              <a:t>fine-tuning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46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整体设计与技术总结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CLIP</a:t>
            </a:r>
            <a:r>
              <a:rPr lang="zh-CN" altLang="en-US" dirty="0"/>
              <a:t>：</a:t>
            </a:r>
            <a:r>
              <a:rPr lang="en-US" altLang="zh-CN" dirty="0"/>
              <a:t>Text Encoder + Image Encoder</a:t>
            </a:r>
          </a:p>
          <a:p>
            <a:pPr lvl="1"/>
            <a:r>
              <a:rPr lang="zh-CN" altLang="en-US" dirty="0"/>
              <a:t>预训练：</a:t>
            </a:r>
            <a:r>
              <a:rPr lang="zh-CN" altLang="en-CN" dirty="0"/>
              <a:t>平行语料</a:t>
            </a:r>
            <a:r>
              <a:rPr lang="zh-CN" altLang="en-US" dirty="0"/>
              <a:t>对比学习</a:t>
            </a:r>
            <a:endParaRPr lang="en-US" altLang="zh-CN" dirty="0"/>
          </a:p>
          <a:p>
            <a:pPr lvl="1"/>
            <a:r>
              <a:rPr lang="en-US" altLang="zh-CN" dirty="0"/>
              <a:t>zero-shot</a:t>
            </a:r>
            <a:r>
              <a:rPr lang="zh-CN" altLang="en-US" dirty="0"/>
              <a:t>投入使用</a:t>
            </a:r>
            <a:endParaRPr lang="en-US" altLang="zh-CN" dirty="0"/>
          </a:p>
          <a:p>
            <a:pPr lvl="1"/>
            <a:r>
              <a:rPr lang="en-US" altLang="zh-CN" dirty="0"/>
              <a:t>DALL-E</a:t>
            </a:r>
            <a:r>
              <a:rPr lang="zh-CN" altLang="en-US" dirty="0"/>
              <a:t>：根据自然语言生成对应</a:t>
            </a:r>
            <a:br>
              <a:rPr lang="en-US" altLang="zh-CN" dirty="0"/>
            </a:br>
            <a:r>
              <a:rPr lang="zh-CN" altLang="en-US" dirty="0"/>
              <a:t>语义的图片</a:t>
            </a:r>
            <a:endParaRPr lang="en-US" altLang="zh-CN" dirty="0"/>
          </a:p>
          <a:p>
            <a:r>
              <a:rPr lang="zh-CN" altLang="en-US" dirty="0"/>
              <a:t>框架：在线应用</a:t>
            </a:r>
            <a:endParaRPr lang="en-US" altLang="zh-CN" dirty="0"/>
          </a:p>
          <a:p>
            <a:pPr lvl="1"/>
            <a:r>
              <a:rPr lang="zh-CN" altLang="en-CN" dirty="0"/>
              <a:t>使用</a:t>
            </a:r>
            <a:r>
              <a:rPr lang="en-US" altLang="zh-CN" dirty="0" err="1"/>
              <a:t>Gradio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zh-CN" altLang="en-US" dirty="0"/>
              <a:t>设计对其他应用开放的</a:t>
            </a:r>
            <a:r>
              <a:rPr lang="en-US" altLang="zh-CN" dirty="0" err="1"/>
              <a:t>api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0CE307-8460-DE80-2126-09E18539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93" y="2252663"/>
            <a:ext cx="6032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3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整体设计与技术总结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Reward Preference: Recall</a:t>
            </a:r>
          </a:p>
          <a:p>
            <a:pPr lvl="1"/>
            <a:r>
              <a:rPr lang="zh-CN" altLang="en-US" dirty="0"/>
              <a:t>任务需求：真正符合输入语义的图片被筛选出来</a:t>
            </a:r>
            <a:endParaRPr lang="en-US" altLang="zh-CN" dirty="0"/>
          </a:p>
          <a:p>
            <a:pPr lvl="1"/>
            <a:r>
              <a:rPr lang="zh-CN" altLang="en-US" dirty="0"/>
              <a:t>代价：返回图片的一位吻合率不够高，需要返回多张图片，用户完成最终的小范围筛选</a:t>
            </a:r>
            <a:endParaRPr lang="en-US" altLang="zh-CN" dirty="0"/>
          </a:p>
          <a:p>
            <a:r>
              <a:rPr lang="en-US" altLang="zh-CN" dirty="0"/>
              <a:t>Success Criteria</a:t>
            </a:r>
          </a:p>
          <a:p>
            <a:pPr lvl="1"/>
            <a:r>
              <a:rPr lang="zh-CN" altLang="en-US" dirty="0"/>
              <a:t>提供用户反馈功能，当同类型的</a:t>
            </a:r>
            <a:r>
              <a:rPr lang="en-US" altLang="zh-CN" dirty="0"/>
              <a:t>query</a:t>
            </a:r>
            <a:r>
              <a:rPr lang="zh-CN" altLang="en-US" dirty="0"/>
              <a:t>被多次反馈不满意，即搜索结果不符合（如</a:t>
            </a:r>
            <a:r>
              <a:rPr lang="en-US" altLang="zh-CN" dirty="0"/>
              <a:t>10</a:t>
            </a:r>
            <a:r>
              <a:rPr lang="zh-CN" altLang="en-US" dirty="0"/>
              <a:t>次）时检查模型出现的问题，做特别的</a:t>
            </a:r>
            <a:r>
              <a:rPr lang="en-US" altLang="zh-CN" dirty="0"/>
              <a:t>fine-tuning</a:t>
            </a:r>
            <a:r>
              <a:rPr lang="zh-CN" altLang="en-US" dirty="0"/>
              <a:t>或暂时打上结果不正确的标签</a:t>
            </a:r>
            <a:endParaRPr lang="en-US" altLang="zh-CN" dirty="0"/>
          </a:p>
          <a:p>
            <a:pPr lvl="1"/>
            <a:r>
              <a:rPr lang="zh-CN" altLang="en-US" dirty="0"/>
              <a:t>关注每次</a:t>
            </a:r>
            <a:r>
              <a:rPr lang="en-US" altLang="zh-CN" dirty="0"/>
              <a:t>query</a:t>
            </a:r>
            <a:r>
              <a:rPr lang="zh-CN" altLang="en-US" dirty="0"/>
              <a:t>的运行时间，若平均时间超过规定值，则需要采用策略加速模型推理；（运行时间过长的情形由</a:t>
            </a:r>
            <a:r>
              <a:rPr lang="en-US" altLang="zh-CN" dirty="0"/>
              <a:t>app</a:t>
            </a:r>
            <a:r>
              <a:rPr lang="zh-CN" altLang="en-US" dirty="0"/>
              <a:t>本身作处理，杀掉进程或采用其他方式）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19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2023.10-2023.11.8</a:t>
            </a:r>
            <a:r>
              <a:rPr lang="zh-CN" altLang="en-US" dirty="0"/>
              <a:t>：敲定项目内容，完成开题</a:t>
            </a:r>
            <a:endParaRPr lang="en-US" altLang="zh-CN" dirty="0"/>
          </a:p>
          <a:p>
            <a:r>
              <a:rPr lang="en-US" altLang="zh-CN" dirty="0"/>
              <a:t>2023.11.9-2023.11.26</a:t>
            </a:r>
            <a:r>
              <a:rPr lang="zh-CN" altLang="en-US" dirty="0"/>
              <a:t>（</a:t>
            </a:r>
            <a:r>
              <a:rPr lang="en-US" altLang="zh-CN" dirty="0"/>
              <a:t>Week 12</a:t>
            </a:r>
            <a:r>
              <a:rPr lang="zh-CN" altLang="en-US" dirty="0"/>
              <a:t>）：开发基础搜索引擎版本，使用</a:t>
            </a:r>
            <a:r>
              <a:rPr lang="en-US" altLang="zh-CN" dirty="0"/>
              <a:t>Pre-trained CLIP</a:t>
            </a:r>
            <a:r>
              <a:rPr lang="zh-CN" altLang="en-US" dirty="0"/>
              <a:t>模型，搭建</a:t>
            </a:r>
            <a:r>
              <a:rPr lang="en-US" altLang="zh-CN" dirty="0"/>
              <a:t>App</a:t>
            </a:r>
            <a:r>
              <a:rPr lang="zh-CN" altLang="en-US" dirty="0"/>
              <a:t>的应用框架</a:t>
            </a:r>
            <a:endParaRPr lang="en-US" altLang="zh-CN" dirty="0"/>
          </a:p>
          <a:p>
            <a:r>
              <a:rPr lang="en-US" altLang="zh-CN" dirty="0"/>
              <a:t>2023.11.27-2023.12.10</a:t>
            </a:r>
            <a:r>
              <a:rPr lang="zh-CN" altLang="en-US" dirty="0"/>
              <a:t>（</a:t>
            </a:r>
            <a:r>
              <a:rPr lang="en-US" altLang="zh-CN" dirty="0"/>
              <a:t>Week 14</a:t>
            </a:r>
            <a:r>
              <a:rPr lang="zh-CN" altLang="en-US" dirty="0"/>
              <a:t>）：依据需求开发额外功能，引入</a:t>
            </a:r>
            <a:r>
              <a:rPr lang="en-US" altLang="zh-CN" dirty="0"/>
              <a:t>DALL-E</a:t>
            </a:r>
            <a:r>
              <a:rPr lang="zh-CN" altLang="en-US" dirty="0"/>
              <a:t>生成模块，搜集并生成面向不同任务的特定数据集，对</a:t>
            </a:r>
            <a:r>
              <a:rPr lang="en-US" altLang="zh-CN" dirty="0"/>
              <a:t>CLIP</a:t>
            </a:r>
            <a:r>
              <a:rPr lang="zh-CN" altLang="en-US" dirty="0"/>
              <a:t>模型做</a:t>
            </a:r>
            <a:r>
              <a:rPr lang="en-US" altLang="zh-CN" dirty="0"/>
              <a:t>fine-tuning</a:t>
            </a:r>
          </a:p>
          <a:p>
            <a:r>
              <a:rPr lang="en-US" altLang="zh-CN" dirty="0"/>
              <a:t>2023.12.11-</a:t>
            </a:r>
            <a:r>
              <a:rPr lang="zh-CN" altLang="en-US" dirty="0"/>
              <a:t>结课：针对出现的问题和需求更改进行调整，准备结题</a:t>
            </a:r>
          </a:p>
        </p:txBody>
      </p:sp>
    </p:spTree>
    <p:extLst>
      <p:ext uri="{BB962C8B-B14F-4D97-AF65-F5344CB8AC3E}">
        <p14:creationId xmlns:p14="http://schemas.microsoft.com/office/powerpoint/2010/main" val="123218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548</Words>
  <Application>Microsoft Macintosh PowerPoint</Application>
  <PresentationFormat>Widescreen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Impact</vt:lpstr>
      <vt:lpstr>Office 主题​​</vt:lpstr>
      <vt:lpstr>PowerPoint Presentation</vt:lpstr>
      <vt:lpstr>PowerPoint Presentation</vt:lpstr>
      <vt:lpstr>用户痛点分析</vt:lpstr>
      <vt:lpstr>用户痛点分析</vt:lpstr>
      <vt:lpstr>项目预计功能</vt:lpstr>
      <vt:lpstr>整体设计与技术总结</vt:lpstr>
      <vt:lpstr>整体设计与技术总结</vt:lpstr>
      <vt:lpstr>开发计划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Meilin Zhu</cp:lastModifiedBy>
  <cp:revision>109</cp:revision>
  <dcterms:created xsi:type="dcterms:W3CDTF">2018-08-12T03:36:57Z</dcterms:created>
  <dcterms:modified xsi:type="dcterms:W3CDTF">2023-11-07T12:32:23Z</dcterms:modified>
</cp:coreProperties>
</file>