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Hoves" charset="1" panose="02000003020000060003"/>
      <p:regular r:id="rId12"/>
    </p:embeddedFont>
    <p:embeddedFont>
      <p:font typeface="Telegraf Bold" charset="1" panose="00000800000000000000"/>
      <p:regular r:id="rId13"/>
    </p:embeddedFont>
    <p:embeddedFont>
      <p:font typeface="Telegraf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112811" y="673348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385564" y="5843152"/>
            <a:ext cx="596342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335327" y="673348"/>
            <a:ext cx="136402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05913" y="2419414"/>
            <a:ext cx="9526517" cy="5448171"/>
          </a:xfrm>
          <a:custGeom>
            <a:avLst/>
            <a:gdLst/>
            <a:ahLst/>
            <a:cxnLst/>
            <a:rect r="r" b="b" t="t" l="l"/>
            <a:pathLst>
              <a:path h="5448171" w="9526517">
                <a:moveTo>
                  <a:pt x="0" y="0"/>
                </a:moveTo>
                <a:lnTo>
                  <a:pt x="9526517" y="0"/>
                </a:lnTo>
                <a:lnTo>
                  <a:pt x="9526517" y="5448172"/>
                </a:lnTo>
                <a:lnTo>
                  <a:pt x="0" y="544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90" t="-7457" r="-6228" b="-93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5564" y="509989"/>
            <a:ext cx="1727247" cy="2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sz="16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2008" y="7438373"/>
            <a:ext cx="197357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SISTEMAS WEB 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47097" y="6487803"/>
            <a:ext cx="3755938" cy="159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7"/>
              </a:lnSpc>
            </a:pPr>
            <a:r>
              <a:rPr lang="en-US" sz="1798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RAQUEL CEREZO</a:t>
            </a:r>
          </a:p>
          <a:p>
            <a:pPr algn="l">
              <a:lnSpc>
                <a:spcPts val="2517"/>
              </a:lnSpc>
            </a:pPr>
            <a:r>
              <a:rPr lang="en-US" sz="1798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CARLOS MARCOS</a:t>
            </a:r>
          </a:p>
          <a:p>
            <a:pPr algn="l">
              <a:lnSpc>
                <a:spcPts val="2517"/>
              </a:lnSpc>
            </a:pPr>
            <a:r>
              <a:rPr lang="en-US" sz="1798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MARTINA GALÁN</a:t>
            </a:r>
          </a:p>
          <a:p>
            <a:pPr algn="l">
              <a:lnSpc>
                <a:spcPts val="2517"/>
              </a:lnSpc>
            </a:pPr>
            <a:r>
              <a:rPr lang="en-US" sz="1798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JUAN GRIMA</a:t>
            </a:r>
          </a:p>
          <a:p>
            <a:pPr algn="l">
              <a:lnSpc>
                <a:spcPts val="2517"/>
              </a:lnSpc>
            </a:pPr>
            <a:r>
              <a:rPr lang="en-US" sz="1798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ELENA CORES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564" y="6332047"/>
            <a:ext cx="3960046" cy="113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BUSINESS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5564" y="2429527"/>
            <a:ext cx="6820349" cy="166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0"/>
              </a:lnSpc>
            </a:pPr>
            <a:r>
              <a:rPr lang="en-US" sz="9143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CEU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5564" y="3781811"/>
            <a:ext cx="6275248" cy="156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3"/>
              </a:lnSpc>
            </a:pPr>
            <a:r>
              <a:rPr lang="en-US" sz="863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STUDYHUB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7705" y="505227"/>
            <a:ext cx="2244007" cy="29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7"/>
              </a:lnSpc>
            </a:pPr>
            <a:r>
              <a:rPr lang="en-US" sz="17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  <p:sp>
        <p:nvSpPr>
          <p:cNvPr name="AutoShape 3" id="3"/>
          <p:cNvSpPr/>
          <p:nvPr/>
        </p:nvSpPr>
        <p:spPr>
          <a:xfrm>
            <a:off x="-335327" y="673348"/>
            <a:ext cx="166303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25568" y="3486160"/>
            <a:ext cx="36451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2649500" y="3490923"/>
            <a:ext cx="4359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428571" y="4379479"/>
            <a:ext cx="3666870" cy="2996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3112811" y="673348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707361" y="4409443"/>
            <a:ext cx="3301837" cy="3671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792346" y="3750148"/>
            <a:ext cx="11475316" cy="5931215"/>
          </a:xfrm>
          <a:custGeom>
            <a:avLst/>
            <a:gdLst/>
            <a:ahLst/>
            <a:cxnLst/>
            <a:rect r="r" b="b" t="t" l="l"/>
            <a:pathLst>
              <a:path h="5931215" w="11475316">
                <a:moveTo>
                  <a:pt x="0" y="0"/>
                </a:moveTo>
                <a:lnTo>
                  <a:pt x="11475316" y="0"/>
                </a:lnTo>
                <a:lnTo>
                  <a:pt x="11475316" y="5931215"/>
                </a:lnTo>
                <a:lnTo>
                  <a:pt x="0" y="593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40" t="0" r="-384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71713" y="1169917"/>
            <a:ext cx="11499534" cy="114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5"/>
              </a:lnSpc>
            </a:pPr>
            <a:r>
              <a:rPr lang="en-US" sz="716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Índice de contenidos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67517" y="3987663"/>
            <a:ext cx="2591783" cy="38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40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Base de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49490" y="3016918"/>
            <a:ext cx="5129982" cy="42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5"/>
              </a:lnSpc>
            </a:pPr>
            <a:r>
              <a:rPr lang="en-US" sz="266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Diagrama de casos de uso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8532" y="3900459"/>
            <a:ext cx="2988828" cy="47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96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Tecnologías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5568" y="3016918"/>
            <a:ext cx="3443253" cy="46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</a:pPr>
            <a:r>
              <a:rPr lang="en-US" sz="286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Funcionalidades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112811" y="673348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227" y="0"/>
            <a:ext cx="4288216" cy="4769019"/>
            <a:chOff x="0" y="0"/>
            <a:chExt cx="1161139" cy="12913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1139" cy="1291328"/>
            </a:xfrm>
            <a:custGeom>
              <a:avLst/>
              <a:gdLst/>
              <a:ahLst/>
              <a:cxnLst/>
              <a:rect r="r" b="b" t="t" l="l"/>
              <a:pathLst>
                <a:path h="1291328" w="1161139">
                  <a:moveTo>
                    <a:pt x="0" y="0"/>
                  </a:moveTo>
                  <a:lnTo>
                    <a:pt x="1161139" y="0"/>
                  </a:lnTo>
                  <a:lnTo>
                    <a:pt x="1161139" y="1291328"/>
                  </a:lnTo>
                  <a:lnTo>
                    <a:pt x="0" y="1291328"/>
                  </a:lnTo>
                  <a:close/>
                </a:path>
              </a:pathLst>
            </a:custGeom>
            <a:blipFill>
              <a:blip r:embed="rId2"/>
              <a:stretch>
                <a:fillRect l="-39687" t="0" r="-39687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413991" y="3052558"/>
            <a:ext cx="398169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973751" y="6724754"/>
            <a:ext cx="398169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5327" y="673348"/>
            <a:ext cx="136402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92040" y="6956899"/>
            <a:ext cx="7195754" cy="4043114"/>
          </a:xfrm>
          <a:custGeom>
            <a:avLst/>
            <a:gdLst/>
            <a:ahLst/>
            <a:cxnLst/>
            <a:rect r="r" b="b" t="t" l="l"/>
            <a:pathLst>
              <a:path h="4043114" w="7195754">
                <a:moveTo>
                  <a:pt x="0" y="0"/>
                </a:moveTo>
                <a:lnTo>
                  <a:pt x="7195754" y="0"/>
                </a:lnTo>
                <a:lnTo>
                  <a:pt x="7195754" y="4043114"/>
                </a:lnTo>
                <a:lnTo>
                  <a:pt x="0" y="4043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72900" y="1028700"/>
            <a:ext cx="5486400" cy="8229600"/>
          </a:xfrm>
          <a:custGeom>
            <a:avLst/>
            <a:gdLst/>
            <a:ahLst/>
            <a:cxnLst/>
            <a:rect r="r" b="b" t="t" l="l"/>
            <a:pathLst>
              <a:path h="8229600" w="5486400">
                <a:moveTo>
                  <a:pt x="0" y="0"/>
                </a:moveTo>
                <a:lnTo>
                  <a:pt x="5486400" y="0"/>
                </a:lnTo>
                <a:lnTo>
                  <a:pt x="5486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85564" y="1993944"/>
            <a:ext cx="5018150" cy="69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35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Funcionalidades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24383" y="5594575"/>
            <a:ext cx="3768033" cy="76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476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Tecnologías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275" y="3150200"/>
            <a:ext cx="4230749" cy="314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Roles establecidos en función del usuario.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Funcionalidades en tiempo real: Chat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Panel de administración.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Sistema de reportes y alertas.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Capacidad de subida de archivos y visualización de los mismos.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Perfil de usuario completo y editable.</a:t>
            </a:r>
          </a:p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Escalabilidad basada en APIS externas.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73751" y="6909274"/>
            <a:ext cx="3981692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MongoDB, rapidez, escalabilidad y flexibilidad.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Web Sockets.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EJS, JavaScript Templates.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Cookies de sesión.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5564" y="500464"/>
            <a:ext cx="2244007" cy="29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7"/>
              </a:lnSpc>
            </a:pPr>
            <a:r>
              <a:rPr lang="en-US" sz="17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0058" y="1028700"/>
            <a:ext cx="6979242" cy="8622065"/>
          </a:xfrm>
          <a:custGeom>
            <a:avLst/>
            <a:gdLst/>
            <a:ahLst/>
            <a:cxnLst/>
            <a:rect r="r" b="b" t="t" l="l"/>
            <a:pathLst>
              <a:path h="8622065" w="6979242">
                <a:moveTo>
                  <a:pt x="0" y="0"/>
                </a:moveTo>
                <a:lnTo>
                  <a:pt x="6979242" y="0"/>
                </a:lnTo>
                <a:lnTo>
                  <a:pt x="6979242" y="8622065"/>
                </a:lnTo>
                <a:lnTo>
                  <a:pt x="0" y="862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7792" y="1183894"/>
            <a:ext cx="8216027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Diagrama de casos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902048" y="2049717"/>
            <a:ext cx="8823819" cy="16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Roles establecidos:</a:t>
            </a:r>
          </a:p>
          <a:p>
            <a:pPr algn="ctr">
              <a:lnSpc>
                <a:spcPts val="65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07792" y="2866327"/>
            <a:ext cx="3313509" cy="164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Invitado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Registrado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Administrador</a:t>
            </a:r>
          </a:p>
        </p:txBody>
      </p:sp>
      <p:sp>
        <p:nvSpPr>
          <p:cNvPr name="AutoShape 6" id="6"/>
          <p:cNvSpPr/>
          <p:nvPr/>
        </p:nvSpPr>
        <p:spPr>
          <a:xfrm>
            <a:off x="4269470" y="673348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5327" y="673348"/>
            <a:ext cx="136402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27081" y="505227"/>
            <a:ext cx="2244007" cy="29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7"/>
              </a:lnSpc>
            </a:pPr>
            <a:r>
              <a:rPr lang="en-US" sz="17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436" y="1227636"/>
            <a:ext cx="8937564" cy="8693535"/>
          </a:xfrm>
          <a:custGeom>
            <a:avLst/>
            <a:gdLst/>
            <a:ahLst/>
            <a:cxnLst/>
            <a:rect r="r" b="b" t="t" l="l"/>
            <a:pathLst>
              <a:path h="8693535" w="8937564">
                <a:moveTo>
                  <a:pt x="0" y="0"/>
                </a:moveTo>
                <a:lnTo>
                  <a:pt x="8937564" y="0"/>
                </a:lnTo>
                <a:lnTo>
                  <a:pt x="8937564" y="8693535"/>
                </a:lnTo>
                <a:lnTo>
                  <a:pt x="0" y="8693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51779" y="688839"/>
            <a:ext cx="10784443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Implementación de la base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70497" y="2592212"/>
            <a:ext cx="2950169" cy="402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User</a:t>
            </a:r>
          </a:p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Note</a:t>
            </a:r>
          </a:p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New</a:t>
            </a:r>
          </a:p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Chat</a:t>
            </a:r>
          </a:p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Message</a:t>
            </a:r>
          </a:p>
          <a:p>
            <a:pPr algn="l" marL="820059" indent="-410030" lvl="1">
              <a:lnSpc>
                <a:spcPts val="5317"/>
              </a:lnSpc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Report</a:t>
            </a:r>
          </a:p>
        </p:txBody>
      </p:sp>
      <p:sp>
        <p:nvSpPr>
          <p:cNvPr name="AutoShape 5" id="5"/>
          <p:cNvSpPr/>
          <p:nvPr/>
        </p:nvSpPr>
        <p:spPr>
          <a:xfrm>
            <a:off x="9406146" y="2330274"/>
            <a:ext cx="398169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347303" y="1480482"/>
            <a:ext cx="1833913" cy="69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355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Tablas</a:t>
            </a:r>
          </a:p>
        </p:txBody>
      </p:sp>
      <p:sp>
        <p:nvSpPr>
          <p:cNvPr name="AutoShape 7" id="7"/>
          <p:cNvSpPr/>
          <p:nvPr/>
        </p:nvSpPr>
        <p:spPr>
          <a:xfrm>
            <a:off x="4276745" y="449915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28052" y="449915"/>
            <a:ext cx="136402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534356" y="281795"/>
            <a:ext cx="2244007" cy="29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7"/>
              </a:lnSpc>
            </a:pPr>
            <a:r>
              <a:rPr lang="en-US" sz="17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112811" y="673348"/>
            <a:ext cx="1562965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774600" y="8105251"/>
            <a:ext cx="147388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335327" y="673348"/>
            <a:ext cx="136402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380742" y="1543135"/>
            <a:ext cx="9526517" cy="5448171"/>
          </a:xfrm>
          <a:custGeom>
            <a:avLst/>
            <a:gdLst/>
            <a:ahLst/>
            <a:cxnLst/>
            <a:rect r="r" b="b" t="t" l="l"/>
            <a:pathLst>
              <a:path h="5448171" w="9526517">
                <a:moveTo>
                  <a:pt x="0" y="0"/>
                </a:moveTo>
                <a:lnTo>
                  <a:pt x="9526516" y="0"/>
                </a:lnTo>
                <a:lnTo>
                  <a:pt x="9526516" y="5448172"/>
                </a:lnTo>
                <a:lnTo>
                  <a:pt x="0" y="544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90" t="-7457" r="-6228" b="-93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5564" y="509989"/>
            <a:ext cx="1727247" cy="2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sz="16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PRODUCT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6908" y="6772232"/>
            <a:ext cx="15487072" cy="132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4"/>
              </a:lnSpc>
            </a:pPr>
            <a:r>
              <a:rPr lang="en-US" b="true" sz="7331">
                <a:solidFill>
                  <a:srgbClr val="9096A1"/>
                </a:solidFill>
                <a:latin typeface="Telegraf Bold"/>
                <a:ea typeface="Telegraf Bold"/>
                <a:cs typeface="Telegraf Bold"/>
                <a:sym typeface="Telegraf Bold"/>
              </a:rPr>
              <a:t>DEMO FUNCIONAL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DAGY4eFQQZc</dc:identifier>
  <dcterms:modified xsi:type="dcterms:W3CDTF">2011-08-01T06:04:30Z</dcterms:modified>
  <cp:revision>1</cp:revision>
  <dc:title>Brown and Light Gray Minimalist Classy Product Launch Presentation</dc:title>
</cp:coreProperties>
</file>