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E12AB-B6B0-871F-DA07-622E2A1D0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05C6F4-DDC6-A044-5995-24ADB6339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EE34-2072-2F3F-E202-DB18974B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28AFC-8EB4-E4F8-2E26-B0D97FD44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FC87-60C1-DA0A-0637-F47A94E46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012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60D2-14DA-5F43-3E79-8B14107C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95270F-F486-5355-920A-36F252BBB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B3B2-3F8F-86AA-E1A5-2157D9551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F827C-EB83-FB86-E957-3E70C2904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9B6C-33E6-B7B1-FEC1-BAA91116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90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0D2B8A-AD83-1000-6BA2-A8E1D70C2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806E9A-601B-0652-D35E-1FADC5D6D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A0EA8-FE20-5A9B-DB09-76326CA4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7B6AA-064F-1D1D-1D80-6F4D1C12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FE8E-1F05-9533-440B-A06FDB0F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904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4F69-37C8-FFD1-FCCC-F1DDEE396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7C4E4-CADE-4771-8B28-7AFDE1A3F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65F90-718F-7F2C-7950-60B928C47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40CD1-9A7D-B867-D6D2-DBD180B7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5194-6E4E-546B-E4EC-8BCBC30C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12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9B151-9AC7-83D7-6919-3957A61F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AB456-3327-467D-AC79-A83C7A386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C203-F581-B2C3-776B-9DE3EC8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0118-A1CF-958C-0323-1909A180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CBD97-F9D0-C2E5-B2BE-688C7C9A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25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BCABA-00AE-69D0-003E-F54C3A9B8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82789-7B9A-27A2-7A7A-55EC8E4D7A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40586-D904-CEE6-ECBA-7789D189B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982A0-9590-4F93-E148-22896762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9F647-6F17-60D2-995A-223B4B0E3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1180-530B-DC16-7407-84DB1B7D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3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7FEBC-48B4-AF2D-8557-CB99FBEAA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E2059-B6D5-2DC3-44CD-4FA0E9629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3A2EE5-9295-A81E-8E1E-AF5A01282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570C1D-29D9-75A6-18AC-DA599E266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328EA-75AC-79A6-1F73-7633A8290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F1D44-37E3-B121-6885-331F3504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8B8A8-D242-1534-88F0-A7624D8E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E8CF4-DFFA-B839-E2B9-DBD7A8DD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571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9424-16E6-21A2-DE7B-9D441D12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460CB4-5DD0-EC04-A5E9-010FE664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EF2CE-E1D3-1D80-8642-261672D8D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C4E01-0E0B-4A51-3B7A-A8859EB2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978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13355-3955-A84A-C716-2C09A9B7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7F3BC-E268-AE15-75F8-BB9491EB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564DF-9479-83BF-CB74-6F6B937D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62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3BB49-7C44-E1E0-9356-0922AE36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D30D0-1095-5288-593E-FE8EF814C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625B-2613-489C-6EFD-E5E86DAE8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237CF-E645-9564-7D2B-9C6A9964C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E2E7D-CB6F-5268-6CFE-17B8017E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7F5C63-45C0-B05F-430C-9641F7ED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122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969F-1F7E-ED94-FE35-E5B809C59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6C603-7496-F57A-6FAB-826836800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5FB2D-DB15-3268-B82B-B47C01BF0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021C1-D54C-68E9-3397-1E802E23A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D1BF7-8C12-4F63-E197-63036CAB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3D4F25-ECBD-9093-B6F0-D9C3021F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53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17313-768F-1FCA-E967-0B884B03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34DE6-064C-04E5-AB93-E472291DE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693D4-03A4-796D-9E7D-10566F59B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A68285-7389-4DBB-9189-FEB34E34F44B}" type="datetimeFigureOut">
              <a:rPr lang="en-GB" smtClean="0"/>
              <a:t>20/02/2025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4BC80-4644-2050-33ED-6FA4DC053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1FC22-BC7C-3A92-CA5C-4AF8E2973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8A16C-6907-420D-AC46-C22A0D8232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1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6CABE100-4A23-F921-C51C-27CD5D4DCF03}"/>
              </a:ext>
            </a:extLst>
          </p:cNvPr>
          <p:cNvSpPr txBox="1"/>
          <p:nvPr/>
        </p:nvSpPr>
        <p:spPr>
          <a:xfrm>
            <a:off x="617435" y="3195221"/>
            <a:ext cx="897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Report generated…</a:t>
            </a:r>
          </a:p>
        </p:txBody>
      </p:sp>
    </p:spTree>
    <p:extLst>
      <p:ext uri="{BB962C8B-B14F-4D97-AF65-F5344CB8AC3E}">
        <p14:creationId xmlns:p14="http://schemas.microsoft.com/office/powerpoint/2010/main" val="186685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ycleDistance">
            <a:extLst>
              <a:ext uri="{FF2B5EF4-FFF2-40B4-BE49-F238E27FC236}">
                <a16:creationId xmlns:a16="http://schemas.microsoft.com/office/drawing/2014/main" id="{7F5B9169-A0CC-F765-30F2-22F16046C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209158"/>
            <a:ext cx="11704320" cy="636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2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35209-8023-A107-B1F3-4180C19E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C32D4-CCE7-F44C-A5CC-C31D108B83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29197" y="6355080"/>
            <a:ext cx="2743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4A68285-7389-4DBB-9189-FEB34E34F44B}" type="datetimeFigureOut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20/02/2025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F3029-E15E-EBAE-C193-5BCA4C4D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5080"/>
            <a:ext cx="2743200" cy="36576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D48A16C-6907-420D-AC46-C22A0D82328C}" type="slidenum">
              <a:rPr lang="en-GB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GB">
              <a:solidFill>
                <a:srgbClr val="FFFFFF"/>
              </a:solidFill>
            </a:endParaRPr>
          </a:p>
        </p:txBody>
      </p:sp>
      <p:pic>
        <p:nvPicPr>
          <p:cNvPr id="13" name="distanceByVehicleType">
            <a:extLst>
              <a:ext uri="{FF2B5EF4-FFF2-40B4-BE49-F238E27FC236}">
                <a16:creationId xmlns:a16="http://schemas.microsoft.com/office/drawing/2014/main" id="{548DED01-DDD0-815D-4F64-B1489F9C6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40838"/>
            <a:ext cx="11590020" cy="6397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82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F0E00C3-4613-415F-BE3A-78FBAD906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0495175" cy="6858000"/>
          </a:xfrm>
          <a:custGeom>
            <a:avLst/>
            <a:gdLst>
              <a:gd name="connsiteX0" fmla="*/ 0 w 10495175"/>
              <a:gd name="connsiteY0" fmla="*/ 0 h 6858000"/>
              <a:gd name="connsiteX1" fmla="*/ 5289224 w 10495175"/>
              <a:gd name="connsiteY1" fmla="*/ 0 h 6858000"/>
              <a:gd name="connsiteX2" fmla="*/ 6736007 w 10495175"/>
              <a:gd name="connsiteY2" fmla="*/ 0 h 6858000"/>
              <a:gd name="connsiteX3" fmla="*/ 6998753 w 10495175"/>
              <a:gd name="connsiteY3" fmla="*/ 0 h 6858000"/>
              <a:gd name="connsiteX4" fmla="*/ 7778919 w 10495175"/>
              <a:gd name="connsiteY4" fmla="*/ 0 h 6858000"/>
              <a:gd name="connsiteX5" fmla="*/ 8872152 w 10495175"/>
              <a:gd name="connsiteY5" fmla="*/ 0 h 6858000"/>
              <a:gd name="connsiteX6" fmla="*/ 8894276 w 10495175"/>
              <a:gd name="connsiteY6" fmla="*/ 14997 h 6858000"/>
              <a:gd name="connsiteX7" fmla="*/ 10495175 w 10495175"/>
              <a:gd name="connsiteY7" fmla="*/ 3621656 h 6858000"/>
              <a:gd name="connsiteX8" fmla="*/ 8620825 w 10495175"/>
              <a:gd name="connsiteY8" fmla="*/ 6374814 h 6858000"/>
              <a:gd name="connsiteX9" fmla="*/ 8104177 w 10495175"/>
              <a:gd name="connsiteY9" fmla="*/ 6780599 h 6858000"/>
              <a:gd name="connsiteX10" fmla="*/ 7992421 w 10495175"/>
              <a:gd name="connsiteY10" fmla="*/ 6858000 h 6858000"/>
              <a:gd name="connsiteX11" fmla="*/ 7778919 w 10495175"/>
              <a:gd name="connsiteY11" fmla="*/ 6858000 h 6858000"/>
              <a:gd name="connsiteX12" fmla="*/ 6998753 w 10495175"/>
              <a:gd name="connsiteY12" fmla="*/ 6858000 h 6858000"/>
              <a:gd name="connsiteX13" fmla="*/ 6736007 w 10495175"/>
              <a:gd name="connsiteY13" fmla="*/ 6858000 h 6858000"/>
              <a:gd name="connsiteX14" fmla="*/ 5289224 w 10495175"/>
              <a:gd name="connsiteY14" fmla="*/ 6858000 h 6858000"/>
              <a:gd name="connsiteX15" fmla="*/ 0 w 10495175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495175" h="6858000">
                <a:moveTo>
                  <a:pt x="0" y="0"/>
                </a:moveTo>
                <a:lnTo>
                  <a:pt x="5289224" y="0"/>
                </a:lnTo>
                <a:lnTo>
                  <a:pt x="6736007" y="0"/>
                </a:lnTo>
                <a:lnTo>
                  <a:pt x="6998753" y="0"/>
                </a:lnTo>
                <a:lnTo>
                  <a:pt x="7778919" y="0"/>
                </a:lnTo>
                <a:lnTo>
                  <a:pt x="8872152" y="0"/>
                </a:lnTo>
                <a:lnTo>
                  <a:pt x="8894276" y="14997"/>
                </a:lnTo>
                <a:cubicBezTo>
                  <a:pt x="9921439" y="754641"/>
                  <a:pt x="10495175" y="2093192"/>
                  <a:pt x="10495175" y="3621656"/>
                </a:cubicBezTo>
                <a:cubicBezTo>
                  <a:pt x="10495175" y="4969131"/>
                  <a:pt x="9566450" y="5602839"/>
                  <a:pt x="8620825" y="6374814"/>
                </a:cubicBezTo>
                <a:cubicBezTo>
                  <a:pt x="8448622" y="6515397"/>
                  <a:pt x="8277995" y="6653108"/>
                  <a:pt x="8104177" y="6780599"/>
                </a:cubicBezTo>
                <a:lnTo>
                  <a:pt x="7992421" y="6858000"/>
                </a:lnTo>
                <a:lnTo>
                  <a:pt x="7778919" y="6858000"/>
                </a:lnTo>
                <a:lnTo>
                  <a:pt x="6998753" y="6858000"/>
                </a:lnTo>
                <a:lnTo>
                  <a:pt x="6736007" y="6858000"/>
                </a:lnTo>
                <a:lnTo>
                  <a:pt x="528922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9802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5964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8" name="regionDistance"/>
          <p:cNvGraphicFramePr/>
          <p:nvPr>
            <p:extLst>
              <p:ext uri="{D42A27DB-BD31-4B8C-83A1-F6EECF244321}">
                <p14:modId xmlns:p14="http://schemas.microsoft.com/office/powerpoint/2010/main" val="2299293326"/>
              </p:ext>
            </p:extLst>
          </p:nvPr>
        </p:nvGraphicFramePr>
        <p:xfrm>
          <a:off x="358093" y="444724"/>
          <a:ext cx="11452907" cy="6006879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2483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68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0884">
                <a:tc>
                  <a:txBody>
                    <a:bodyPr/>
                    <a:lstStyle/>
                    <a:p>
                      <a:r>
                        <a:rPr lang="en-US" sz="1900" b="0" cap="none" spc="0" dirty="0">
                          <a:solidFill>
                            <a:schemeClr val="bg1"/>
                          </a:solidFill>
                        </a:rPr>
                        <a:t>Region</a:t>
                      </a:r>
                    </a:p>
                  </a:txBody>
                  <a:tcPr marL="105832" marR="105832" marT="105832" marB="529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0" cap="none" spc="0">
                          <a:solidFill>
                            <a:schemeClr val="bg1"/>
                          </a:solidFill>
                        </a:rPr>
                        <a:t>TotalDistance</a:t>
                      </a:r>
                    </a:p>
                  </a:txBody>
                  <a:tcPr marL="105832" marR="105832" marT="105832" marB="52916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90545">
                <a:tc>
                  <a:txBody>
                    <a:bodyPr/>
                    <a:lstStyle/>
                    <a:p>
                      <a:endParaRPr lang="en-US" sz="14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05832" marR="105832" marT="105832" marB="52916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</TotalTime>
  <Words>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Meiryo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Neil MacMullen</dc:creator>
  <cp:lastModifiedBy>Neil MacMullen</cp:lastModifiedBy>
  <cp:revision>6</cp:revision>
  <dcterms:created xsi:type="dcterms:W3CDTF">2025-02-17T19:46:58Z</dcterms:created>
  <dcterms:modified xsi:type="dcterms:W3CDTF">2025-02-20T18:46:57Z</dcterms:modified>
</cp:coreProperties>
</file>