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73" r:id="rId2"/>
  </p:sldMasterIdLst>
  <p:notesMasterIdLst>
    <p:notesMasterId r:id="rId25"/>
  </p:notesMasterIdLst>
  <p:handoutMasterIdLst>
    <p:handoutMasterId r:id="rId26"/>
  </p:handoutMasterIdLst>
  <p:sldIdLst>
    <p:sldId id="344" r:id="rId3"/>
    <p:sldId id="610" r:id="rId4"/>
    <p:sldId id="636" r:id="rId5"/>
    <p:sldId id="642" r:id="rId6"/>
    <p:sldId id="639" r:id="rId7"/>
    <p:sldId id="638" r:id="rId8"/>
    <p:sldId id="643" r:id="rId9"/>
    <p:sldId id="637" r:id="rId10"/>
    <p:sldId id="645" r:id="rId11"/>
    <p:sldId id="646" r:id="rId12"/>
    <p:sldId id="647" r:id="rId13"/>
    <p:sldId id="641" r:id="rId14"/>
    <p:sldId id="644" r:id="rId15"/>
    <p:sldId id="640" r:id="rId16"/>
    <p:sldId id="648" r:id="rId17"/>
    <p:sldId id="650" r:id="rId18"/>
    <p:sldId id="651" r:id="rId19"/>
    <p:sldId id="649" r:id="rId20"/>
    <p:sldId id="652" r:id="rId21"/>
    <p:sldId id="653" r:id="rId22"/>
    <p:sldId id="608" r:id="rId23"/>
    <p:sldId id="60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02">
          <p15:clr>
            <a:srgbClr val="A4A3A4"/>
          </p15:clr>
        </p15:guide>
        <p15:guide id="2" pos="54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D73"/>
    <a:srgbClr val="800000"/>
    <a:srgbClr val="BFDEEA"/>
    <a:srgbClr val="003300"/>
    <a:srgbClr val="333300"/>
    <a:srgbClr val="631D59"/>
    <a:srgbClr val="087878"/>
    <a:srgbClr val="F53D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54" autoAdjust="0"/>
    <p:restoredTop sz="92530" autoAdjust="0"/>
  </p:normalViewPr>
  <p:slideViewPr>
    <p:cSldViewPr>
      <p:cViewPr>
        <p:scale>
          <a:sx n="41" d="100"/>
          <a:sy n="41" d="100"/>
        </p:scale>
        <p:origin x="2202" y="792"/>
      </p:cViewPr>
      <p:guideLst>
        <p:guide orient="horz" pos="902"/>
        <p:guide pos="546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BC521BB-768A-4822-AA37-6DDFB4AAD66A}" type="datetimeFigureOut">
              <a:rPr lang="en-US"/>
              <a:pPr>
                <a:defRPr/>
              </a:pPr>
              <a:t>3/17/2016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CB13569-5BDE-4BCF-91A5-995ED7B1D661}" type="slidenum">
              <a:rPr lang="en-US"/>
              <a:pPr>
                <a:defRPr/>
              </a:pPr>
              <a:t>‹#›</a:t>
            </a:fld>
            <a:endParaRPr lang="en-US" dirty="0"/>
          </a:p>
        </p:txBody>
      </p:sp>
    </p:spTree>
    <p:extLst>
      <p:ext uri="{BB962C8B-B14F-4D97-AF65-F5344CB8AC3E}">
        <p14:creationId xmlns:p14="http://schemas.microsoft.com/office/powerpoint/2010/main" val="26682041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8163E4F-69ED-44BB-A90A-9D86AFEE9AF4}" type="datetimeFigureOut">
              <a:rPr lang="en-US"/>
              <a:pPr>
                <a:defRPr/>
              </a:pPr>
              <a:t>3/17/2016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9A92633-A280-4FCE-88D1-F5C9CC7393ED}" type="slidenum">
              <a:rPr lang="en-US"/>
              <a:pPr>
                <a:defRPr/>
              </a:pPr>
              <a:t>‹#›</a:t>
            </a:fld>
            <a:endParaRPr lang="en-US" dirty="0"/>
          </a:p>
        </p:txBody>
      </p:sp>
    </p:spTree>
    <p:extLst>
      <p:ext uri="{BB962C8B-B14F-4D97-AF65-F5344CB8AC3E}">
        <p14:creationId xmlns:p14="http://schemas.microsoft.com/office/powerpoint/2010/main" val="5885782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1pPr>
            <a:lvl2pPr>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2pPr>
            <a:lvl3pPr>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3pPr>
            <a:lvl4pPr>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4pPr>
            <a:lvl5pPr>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sz="2400">
                <a:solidFill>
                  <a:schemeClr val="bg1"/>
                </a:solidFill>
                <a:latin typeface="Calibri" panose="020F0502020204030204" pitchFamily="34" charset="0"/>
                <a:ea typeface="MS PGothic" panose="020B0600070205080204" pitchFamily="34" charset="-128"/>
              </a:defRPr>
            </a:lvl9pPr>
          </a:lstStyle>
          <a:p>
            <a:fld id="{C3CFD77D-4475-4E9C-930E-47958A348B48}" type="slidenum">
              <a:rPr lang="en-US" altLang="en-US" sz="1200">
                <a:solidFill>
                  <a:srgbClr val="000000"/>
                </a:solidFill>
                <a:latin typeface="Times New Roman" panose="02020603050405020304" pitchFamily="18" charset="0"/>
              </a:rPr>
              <a:pPr/>
              <a:t>2</a:t>
            </a:fld>
            <a:endParaRPr lang="en-US" altLang="en-US" sz="1200">
              <a:solidFill>
                <a:srgbClr val="000000"/>
              </a:solidFill>
              <a:latin typeface="Times New Roman" panose="02020603050405020304" pitchFamily="18" charset="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1741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en-US" smtClean="0">
              <a:latin typeface="Times New Roman" panose="02020603050405020304" pitchFamily="18" charset="0"/>
            </a:endParaRPr>
          </a:p>
        </p:txBody>
      </p:sp>
    </p:spTree>
    <p:extLst>
      <p:ext uri="{BB962C8B-B14F-4D97-AF65-F5344CB8AC3E}">
        <p14:creationId xmlns:p14="http://schemas.microsoft.com/office/powerpoint/2010/main" val="338666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1pPr>
            <a:lvl2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2pPr>
            <a:lvl3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3pPr>
            <a:lvl4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4pPr>
            <a:lvl5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9pPr>
          </a:lstStyle>
          <a:p>
            <a:pPr eaLnBrk="1" hangingPunct="1"/>
            <a:fld id="{ED166913-0706-4E57-96B1-7E88044B40F9}" type="slidenum">
              <a:rPr lang="en-US" altLang="en-US">
                <a:solidFill>
                  <a:srgbClr val="000000"/>
                </a:solidFill>
                <a:latin typeface="Times New Roman" panose="02020603050405020304" pitchFamily="18" charset="0"/>
              </a:rPr>
              <a:pPr eaLnBrk="1" hangingPunct="1"/>
              <a:t>21</a:t>
            </a:fld>
            <a:endParaRPr lang="en-US" altLang="en-US">
              <a:solidFill>
                <a:srgbClr val="000000"/>
              </a:solidFill>
              <a:latin typeface="Times New Roman" panose="02020603050405020304" pitchFamily="18" charset="0"/>
            </a:endParaRPr>
          </a:p>
        </p:txBody>
      </p:sp>
      <p:sp>
        <p:nvSpPr>
          <p:cNvPr id="471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7108" name="Text Box 2"/>
          <p:cNvSpPr txBox="1">
            <a:spLocks noChangeArrowheads="1"/>
          </p:cNvSpPr>
          <p:nvPr/>
        </p:nvSpPr>
        <p:spPr bwMode="auto">
          <a:xfrm>
            <a:off x="1177925" y="4629150"/>
            <a:ext cx="44894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2pPr>
            <a:lvl3pPr marL="9144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9pPr>
          </a:lstStyle>
          <a:p>
            <a:pPr eaLnBrk="1" hangingPunct="1">
              <a:spcBef>
                <a:spcPts val="413"/>
              </a:spcBef>
              <a:buClrTx/>
              <a:buFontTx/>
              <a:buNone/>
            </a:pPr>
            <a:r>
              <a:rPr lang="en-US" altLang="en-US" sz="1100">
                <a:solidFill>
                  <a:srgbClr val="000000"/>
                </a:solidFill>
                <a:latin typeface="Arial" panose="020B0604020202020204" pitchFamily="34" charset="0"/>
              </a:rPr>
              <a:t>Call a subclass method with superclass reference</a:t>
            </a:r>
          </a:p>
          <a:p>
            <a:pPr lvl="1" indent="0" eaLnBrk="1" hangingPunct="1">
              <a:spcBef>
                <a:spcPts val="413"/>
              </a:spcBef>
              <a:buClrTx/>
              <a:buFontTx/>
              <a:buNone/>
            </a:pPr>
            <a:r>
              <a:rPr lang="en-US" altLang="en-US" sz="1100">
                <a:solidFill>
                  <a:srgbClr val="000000"/>
                </a:solidFill>
                <a:latin typeface="Arial" panose="020B0604020202020204" pitchFamily="34" charset="0"/>
              </a:rPr>
              <a:t>Compiler error</a:t>
            </a:r>
          </a:p>
          <a:p>
            <a:pPr lvl="2" indent="0" eaLnBrk="1" hangingPunct="1">
              <a:spcBef>
                <a:spcPts val="413"/>
              </a:spcBef>
              <a:buClrTx/>
              <a:buFontTx/>
              <a:buNone/>
            </a:pPr>
            <a:r>
              <a:rPr lang="en-US" altLang="en-US" sz="1100">
                <a:solidFill>
                  <a:srgbClr val="000000"/>
                </a:solidFill>
                <a:latin typeface="Arial" panose="020B0604020202020204" pitchFamily="34" charset="0"/>
              </a:rPr>
              <a:t>Subclass methods are not superclass methods</a:t>
            </a:r>
          </a:p>
          <a:p>
            <a:pPr eaLnBrk="1" hangingPunct="1">
              <a:spcBef>
                <a:spcPts val="688"/>
              </a:spcBef>
              <a:buClrTx/>
              <a:buFontTx/>
              <a:buNone/>
            </a:pPr>
            <a:endParaRPr lang="en-US" altLang="en-US" sz="1100">
              <a:solidFill>
                <a:srgbClr val="000000"/>
              </a:solidFill>
              <a:latin typeface="Arial" panose="020B0604020202020204" pitchFamily="34" charset="0"/>
            </a:endParaRPr>
          </a:p>
        </p:txBody>
      </p:sp>
      <p:sp>
        <p:nvSpPr>
          <p:cNvPr id="47109" name="Text Box 3"/>
          <p:cNvSpPr>
            <a:spLocks noGrp="1" noChangeArrowheads="1"/>
          </p:cNvSpPr>
          <p:nvPr>
            <p:ph type="body" idx="1"/>
          </p:nvPr>
        </p:nvSpPr>
        <p:spPr>
          <a:xfrm>
            <a:off x="685800" y="4343400"/>
            <a:ext cx="5486400" cy="6115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ru-RU" altLang="en-US" smtClean="0">
              <a:latin typeface="Calibri" panose="020F0502020204030204" pitchFamily="34" charset="0"/>
            </a:endParaRPr>
          </a:p>
        </p:txBody>
      </p:sp>
    </p:spTree>
    <p:extLst>
      <p:ext uri="{BB962C8B-B14F-4D97-AF65-F5344CB8AC3E}">
        <p14:creationId xmlns:p14="http://schemas.microsoft.com/office/powerpoint/2010/main" val="1276027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1pPr>
            <a:lvl2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2pPr>
            <a:lvl3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3pPr>
            <a:lvl4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4pPr>
            <a:lvl5pPr eaLnBrk="0" hangingPunc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Calibri" panose="020F0502020204030204" pitchFamily="34" charset="0"/>
                <a:ea typeface="MS PGothic" panose="020B0600070205080204" pitchFamily="34" charset="-128"/>
              </a:defRPr>
            </a:lvl9pPr>
          </a:lstStyle>
          <a:p>
            <a:pPr eaLnBrk="1" hangingPunct="1"/>
            <a:fld id="{ED166913-0706-4E57-96B1-7E88044B40F9}" type="slidenum">
              <a:rPr lang="en-US" altLang="en-US">
                <a:solidFill>
                  <a:srgbClr val="000000"/>
                </a:solidFill>
                <a:latin typeface="Times New Roman" panose="02020603050405020304" pitchFamily="18" charset="0"/>
              </a:rPr>
              <a:pPr eaLnBrk="1" hangingPunct="1"/>
              <a:t>22</a:t>
            </a:fld>
            <a:endParaRPr lang="en-US" altLang="en-US">
              <a:solidFill>
                <a:srgbClr val="000000"/>
              </a:solidFill>
              <a:latin typeface="Times New Roman" panose="02020603050405020304" pitchFamily="18" charset="0"/>
            </a:endParaRPr>
          </a:p>
        </p:txBody>
      </p:sp>
      <p:sp>
        <p:nvSpPr>
          <p:cNvPr id="471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7108" name="Text Box 2"/>
          <p:cNvSpPr txBox="1">
            <a:spLocks noChangeArrowheads="1"/>
          </p:cNvSpPr>
          <p:nvPr/>
        </p:nvSpPr>
        <p:spPr bwMode="auto">
          <a:xfrm>
            <a:off x="1177925" y="4629150"/>
            <a:ext cx="44894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2pPr>
            <a:lvl3pPr marL="9144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9pPr>
          </a:lstStyle>
          <a:p>
            <a:pPr eaLnBrk="1" hangingPunct="1">
              <a:spcBef>
                <a:spcPts val="413"/>
              </a:spcBef>
              <a:buClrTx/>
              <a:buFontTx/>
              <a:buNone/>
            </a:pPr>
            <a:r>
              <a:rPr lang="en-US" altLang="en-US" sz="1100">
                <a:solidFill>
                  <a:srgbClr val="000000"/>
                </a:solidFill>
                <a:latin typeface="Arial" panose="020B0604020202020204" pitchFamily="34" charset="0"/>
              </a:rPr>
              <a:t>Call a subclass method with superclass reference</a:t>
            </a:r>
          </a:p>
          <a:p>
            <a:pPr lvl="1" indent="0" eaLnBrk="1" hangingPunct="1">
              <a:spcBef>
                <a:spcPts val="413"/>
              </a:spcBef>
              <a:buClrTx/>
              <a:buFontTx/>
              <a:buNone/>
            </a:pPr>
            <a:r>
              <a:rPr lang="en-US" altLang="en-US" sz="1100">
                <a:solidFill>
                  <a:srgbClr val="000000"/>
                </a:solidFill>
                <a:latin typeface="Arial" panose="020B0604020202020204" pitchFamily="34" charset="0"/>
              </a:rPr>
              <a:t>Compiler error</a:t>
            </a:r>
          </a:p>
          <a:p>
            <a:pPr lvl="2" indent="0" eaLnBrk="1" hangingPunct="1">
              <a:spcBef>
                <a:spcPts val="413"/>
              </a:spcBef>
              <a:buClrTx/>
              <a:buFontTx/>
              <a:buNone/>
            </a:pPr>
            <a:r>
              <a:rPr lang="en-US" altLang="en-US" sz="1100">
                <a:solidFill>
                  <a:srgbClr val="000000"/>
                </a:solidFill>
                <a:latin typeface="Arial" panose="020B0604020202020204" pitchFamily="34" charset="0"/>
              </a:rPr>
              <a:t>Subclass methods are not superclass methods</a:t>
            </a:r>
          </a:p>
          <a:p>
            <a:pPr eaLnBrk="1" hangingPunct="1">
              <a:spcBef>
                <a:spcPts val="688"/>
              </a:spcBef>
              <a:buClrTx/>
              <a:buFontTx/>
              <a:buNone/>
            </a:pPr>
            <a:endParaRPr lang="en-US" altLang="en-US" sz="1100">
              <a:solidFill>
                <a:srgbClr val="000000"/>
              </a:solidFill>
              <a:latin typeface="Arial" panose="020B0604020202020204" pitchFamily="34" charset="0"/>
            </a:endParaRPr>
          </a:p>
        </p:txBody>
      </p:sp>
      <p:sp>
        <p:nvSpPr>
          <p:cNvPr id="47109" name="Text Box 3"/>
          <p:cNvSpPr>
            <a:spLocks noGrp="1" noChangeArrowheads="1"/>
          </p:cNvSpPr>
          <p:nvPr>
            <p:ph type="body" idx="1"/>
          </p:nvPr>
        </p:nvSpPr>
        <p:spPr>
          <a:xfrm>
            <a:off x="685800" y="4343400"/>
            <a:ext cx="5486400" cy="6115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ru-RU" altLang="en-US" dirty="0" smtClean="0">
              <a:latin typeface="Calibri" panose="020F0502020204030204" pitchFamily="34" charset="0"/>
            </a:endParaRPr>
          </a:p>
        </p:txBody>
      </p:sp>
    </p:spTree>
    <p:extLst>
      <p:ext uri="{BB962C8B-B14F-4D97-AF65-F5344CB8AC3E}">
        <p14:creationId xmlns:p14="http://schemas.microsoft.com/office/powerpoint/2010/main" val="1301409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cstate="print"/>
          <a:srcRect/>
          <a:stretch>
            <a:fillRect/>
          </a:stretch>
        </p:blipFill>
        <p:spPr bwMode="auto">
          <a:xfrm>
            <a:off x="533400" y="635000"/>
            <a:ext cx="1676400" cy="431800"/>
          </a:xfrm>
          <a:prstGeom prst="rect">
            <a:avLst/>
          </a:prstGeom>
          <a:noFill/>
          <a:ln w="9525">
            <a:noFill/>
            <a:miter lim="800000"/>
            <a:headEnd/>
            <a:tailEnd/>
          </a:ln>
        </p:spPr>
      </p:pic>
      <p:sp>
        <p:nvSpPr>
          <p:cNvPr id="5" name="TextBox 14"/>
          <p:cNvSpPr txBox="1"/>
          <p:nvPr userDrawn="1"/>
        </p:nvSpPr>
        <p:spPr>
          <a:xfrm>
            <a:off x="2260600" y="622576"/>
            <a:ext cx="2667000" cy="444224"/>
          </a:xfrm>
          <a:prstGeom prst="rect">
            <a:avLst/>
          </a:prstGeom>
          <a:noFill/>
        </p:spPr>
        <p:txBody>
          <a:bodyPr>
            <a:spAutoFit/>
          </a:bodyPr>
          <a:lstStyle/>
          <a:p>
            <a:pPr fontAlgn="auto">
              <a:lnSpc>
                <a:spcPct val="80000"/>
              </a:lnSpc>
              <a:spcBef>
                <a:spcPts val="0"/>
              </a:spcBef>
              <a:spcAft>
                <a:spcPts val="0"/>
              </a:spcAft>
              <a:defRPr/>
            </a:pPr>
            <a:r>
              <a:rPr lang="en-US" sz="1400" i="1" dirty="0">
                <a:solidFill>
                  <a:schemeClr val="tx2">
                    <a:lumMod val="10000"/>
                    <a:lumOff val="90000"/>
                    <a:alpha val="75000"/>
                  </a:schemeClr>
                </a:solidFill>
                <a:latin typeface="Franklin Gothic Book"/>
                <a:cs typeface="Franklin Gothic Book"/>
              </a:rPr>
              <a:t>Excellence in</a:t>
            </a:r>
            <a:br>
              <a:rPr lang="en-US" sz="1400" i="1" dirty="0">
                <a:solidFill>
                  <a:schemeClr val="tx2">
                    <a:lumMod val="10000"/>
                    <a:lumOff val="90000"/>
                    <a:alpha val="75000"/>
                  </a:schemeClr>
                </a:solidFill>
                <a:latin typeface="Franklin Gothic Book"/>
                <a:cs typeface="Franklin Gothic Book"/>
              </a:rPr>
            </a:br>
            <a:r>
              <a:rPr lang="en-US" sz="1400" i="1" dirty="0">
                <a:solidFill>
                  <a:schemeClr val="tx2">
                    <a:lumMod val="10000"/>
                    <a:lumOff val="90000"/>
                    <a:alpha val="75000"/>
                  </a:schemeClr>
                </a:solidFill>
                <a:latin typeface="Franklin Gothic Book"/>
                <a:cs typeface="Franklin Gothic Book"/>
              </a:rPr>
              <a:t>Software Engineering</a:t>
            </a:r>
          </a:p>
        </p:txBody>
      </p:sp>
      <p:grpSp>
        <p:nvGrpSpPr>
          <p:cNvPr id="6" name="Group 2"/>
          <p:cNvGrpSpPr>
            <a:grpSpLocks/>
          </p:cNvGrpSpPr>
          <p:nvPr userDrawn="1"/>
        </p:nvGrpSpPr>
        <p:grpSpPr bwMode="auto">
          <a:xfrm>
            <a:off x="0" y="5548313"/>
            <a:ext cx="9144000" cy="457200"/>
            <a:chOff x="0" y="5548905"/>
            <a:chExt cx="9144000" cy="457200"/>
          </a:xfrm>
        </p:grpSpPr>
        <p:sp>
          <p:nvSpPr>
            <p:cNvPr id="7" name="Rectangle 17"/>
            <p:cNvSpPr/>
            <p:nvPr userDrawn="1"/>
          </p:nvSpPr>
          <p:spPr>
            <a:xfrm>
              <a:off x="457200" y="5548905"/>
              <a:ext cx="915988" cy="4572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21"/>
            <p:cNvSpPr/>
            <p:nvPr userDrawn="1"/>
          </p:nvSpPr>
          <p:spPr>
            <a:xfrm>
              <a:off x="2849563" y="5548905"/>
              <a:ext cx="2398712" cy="457200"/>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23"/>
            <p:cNvSpPr/>
            <p:nvPr userDrawn="1"/>
          </p:nvSpPr>
          <p:spPr>
            <a:xfrm>
              <a:off x="5253038" y="5548905"/>
              <a:ext cx="3890962" cy="457200"/>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24"/>
            <p:cNvSpPr/>
            <p:nvPr userDrawn="1"/>
          </p:nvSpPr>
          <p:spPr>
            <a:xfrm>
              <a:off x="1373188" y="5548905"/>
              <a:ext cx="1484312" cy="457200"/>
            </a:xfrm>
            <a:prstGeom prst="rect">
              <a:avLst/>
            </a:prstGeom>
            <a:solidFill>
              <a:srgbClr val="00669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27"/>
            <p:cNvSpPr/>
            <p:nvPr userDrawn="1"/>
          </p:nvSpPr>
          <p:spPr>
            <a:xfrm>
              <a:off x="0" y="5548905"/>
              <a:ext cx="457200" cy="4572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9" name="Text Placeholder 28"/>
          <p:cNvSpPr>
            <a:spLocks noGrp="1"/>
          </p:cNvSpPr>
          <p:nvPr>
            <p:ph type="body" sz="quarter" idx="11"/>
          </p:nvPr>
        </p:nvSpPr>
        <p:spPr>
          <a:xfrm>
            <a:off x="365760" y="3276600"/>
            <a:ext cx="5961888" cy="1752600"/>
          </a:xfrm>
        </p:spPr>
        <p:txBody>
          <a:bodyPr lIns="91440" tIns="0" rIns="91440">
            <a:noAutofit/>
          </a:bodyPr>
          <a:lstStyle>
            <a:lvl1pPr marL="0" indent="0">
              <a:buNone/>
              <a:defRPr sz="2400"/>
            </a:lvl1pPr>
            <a:lvl2pPr>
              <a:defRPr sz="2400"/>
            </a:lvl2pPr>
            <a:lvl3pPr>
              <a:defRPr sz="2400"/>
            </a:lvl3pPr>
            <a:lvl4pPr>
              <a:defRPr sz="2400"/>
            </a:lvl4pPr>
            <a:lvl5pPr>
              <a:defRPr sz="2400"/>
            </a:lvl5pPr>
          </a:lstStyle>
          <a:p>
            <a:pPr lvl="0"/>
            <a:r>
              <a:rPr lang="ru-RU" dirty="0" smtClean="0"/>
              <a:t>Образец текста</a:t>
            </a:r>
          </a:p>
        </p:txBody>
      </p:sp>
      <p:sp>
        <p:nvSpPr>
          <p:cNvPr id="2" name="Title 1"/>
          <p:cNvSpPr>
            <a:spLocks noGrp="1"/>
          </p:cNvSpPr>
          <p:nvPr>
            <p:ph type="ctrTitle"/>
          </p:nvPr>
        </p:nvSpPr>
        <p:spPr>
          <a:xfrm>
            <a:off x="365760" y="1823185"/>
            <a:ext cx="5961888" cy="1452195"/>
          </a:xfrm>
        </p:spPr>
        <p:txBody>
          <a:bodyPr lIns="91440" tIns="182880" rIns="91440" bIns="91440" anchor="b"/>
          <a:lstStyle>
            <a:lvl1pPr algn="l">
              <a:lnSpc>
                <a:spcPct val="75000"/>
              </a:lnSpc>
              <a:defRPr>
                <a:solidFill>
                  <a:schemeClr val="bg1"/>
                </a:solidFill>
              </a:defRPr>
            </a:lvl1pPr>
          </a:lstStyle>
          <a:p>
            <a:r>
              <a:rPr lang="en-US" dirty="0" smtClean="0"/>
              <a:t>Click to edit Master title style</a:t>
            </a:r>
            <a:endParaRPr lang="en-US" dirty="0"/>
          </a:p>
        </p:txBody>
      </p:sp>
      <p:sp>
        <p:nvSpPr>
          <p:cNvPr id="12" name="Footer Placeholder 4"/>
          <p:cNvSpPr>
            <a:spLocks noGrp="1"/>
          </p:cNvSpPr>
          <p:nvPr userDrawn="1">
            <p:ph type="ftr" sz="quarter" idx="12"/>
          </p:nvPr>
        </p:nvSpPr>
        <p:spPr/>
        <p:txBody>
          <a:bodyPr/>
          <a:lstStyle>
            <a:lvl1pPr>
              <a:defRPr/>
            </a:lvl1pPr>
          </a:lstStyle>
          <a:p>
            <a:pPr>
              <a:defRPr/>
            </a:pPr>
            <a:r>
              <a:rPr lang="en-US" dirty="0"/>
              <a:t>Confidential</a:t>
            </a:r>
            <a:endParaRPr lang="en-US" dirty="0">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6" name="Footer Placeholder 4"/>
          <p:cNvSpPr>
            <a:spLocks noGrp="1"/>
          </p:cNvSpPr>
          <p:nvPr>
            <p:ph type="ftr" sz="quarter" idx="14"/>
          </p:nvPr>
        </p:nvSpPr>
        <p:spPr/>
        <p:txBody>
          <a:bodyPr/>
          <a:lstStyle>
            <a:lvl1pPr>
              <a:defRPr/>
            </a:lvl1pPr>
          </a:lstStyle>
          <a:p>
            <a:pPr>
              <a:defRPr/>
            </a:pPr>
            <a:r>
              <a:rPr lang="en-US" dirty="0"/>
              <a:t>Confidential</a:t>
            </a:r>
          </a:p>
        </p:txBody>
      </p:sp>
      <p:sp>
        <p:nvSpPr>
          <p:cNvPr id="7" name="Slide Number Placeholder 5"/>
          <p:cNvSpPr>
            <a:spLocks noGrp="1"/>
          </p:cNvSpPr>
          <p:nvPr>
            <p:ph type="sldNum" sz="quarter" idx="15"/>
          </p:nvPr>
        </p:nvSpPr>
        <p:spPr/>
        <p:txBody>
          <a:bodyPr/>
          <a:lstStyle>
            <a:lvl1pPr>
              <a:defRPr/>
            </a:lvl1pPr>
          </a:lstStyle>
          <a:p>
            <a:pPr>
              <a:defRPr/>
            </a:pPr>
            <a:fld id="{AFA93552-4AFD-4E2B-85CC-F0990B3D83C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65760"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4"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7" name="Footer Placeholder 4"/>
          <p:cNvSpPr>
            <a:spLocks noGrp="1"/>
          </p:cNvSpPr>
          <p:nvPr>
            <p:ph type="ftr" sz="quarter" idx="14"/>
          </p:nvPr>
        </p:nvSpPr>
        <p:spPr/>
        <p:txBody>
          <a:bodyPr/>
          <a:lstStyle>
            <a:lvl1pPr>
              <a:defRPr/>
            </a:lvl1pPr>
          </a:lstStyle>
          <a:p>
            <a:pPr>
              <a:defRPr/>
            </a:pPr>
            <a:r>
              <a:rPr lang="en-US" dirty="0"/>
              <a:t>Confidential</a:t>
            </a:r>
          </a:p>
        </p:txBody>
      </p:sp>
      <p:sp>
        <p:nvSpPr>
          <p:cNvPr id="8" name="Slide Number Placeholder 5"/>
          <p:cNvSpPr>
            <a:spLocks noGrp="1"/>
          </p:cNvSpPr>
          <p:nvPr>
            <p:ph type="sldNum" sz="quarter" idx="15"/>
          </p:nvPr>
        </p:nvSpPr>
        <p:spPr/>
        <p:txBody>
          <a:bodyPr/>
          <a:lstStyle>
            <a:lvl1pPr>
              <a:defRPr/>
            </a:lvl1pPr>
          </a:lstStyle>
          <a:p>
            <a:pPr>
              <a:defRPr/>
            </a:pPr>
            <a:fld id="{6E1E0564-CBA3-461B-B388-E097B83A397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p:spTree>
      <p:nvGrpSpPr>
        <p:cNvPr id="1" name=""/>
        <p:cNvGrpSpPr/>
        <p:nvPr/>
      </p:nvGrpSpPr>
      <p:grpSpPr>
        <a:xfrm>
          <a:off x="0" y="0"/>
          <a:ext cx="0" cy="0"/>
          <a:chOff x="0" y="0"/>
          <a:chExt cx="0" cy="0"/>
        </a:xfrm>
      </p:grpSpPr>
      <p:sp>
        <p:nvSpPr>
          <p:cNvPr id="7" name="Rectangle 1"/>
          <p:cNvSpPr/>
          <p:nvPr userDrawn="1"/>
        </p:nvSpPr>
        <p:spPr>
          <a:xfrm>
            <a:off x="5257800" y="838200"/>
            <a:ext cx="3886200" cy="5410200"/>
          </a:xfrm>
          <a:prstGeom prst="rect">
            <a:avLst/>
          </a:prstGeom>
          <a:gradFill flip="none" rotWithShape="1">
            <a:gsLst>
              <a:gs pos="0">
                <a:srgbClr val="BFDEEA"/>
              </a:gs>
              <a:gs pos="100000">
                <a:schemeClr val="bg1"/>
              </a:gs>
            </a:gsLst>
            <a:lin ang="16200000" scaled="0"/>
            <a:tileRect/>
          </a:gradFill>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4" name="Content Placeholder 3"/>
          <p:cNvSpPr>
            <a:spLocks noGrp="1"/>
          </p:cNvSpPr>
          <p:nvPr>
            <p:ph sz="half" idx="2"/>
          </p:nvPr>
        </p:nvSpPr>
        <p:spPr>
          <a:xfrm>
            <a:off x="365760" y="914400"/>
            <a:ext cx="4739640" cy="5211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6" name="Content Placeholder 5"/>
          <p:cNvSpPr>
            <a:spLocks noGrp="1"/>
          </p:cNvSpPr>
          <p:nvPr>
            <p:ph sz="quarter" idx="4"/>
          </p:nvPr>
        </p:nvSpPr>
        <p:spPr>
          <a:xfrm>
            <a:off x="5257800" y="838200"/>
            <a:ext cx="3886190" cy="5410200"/>
          </a:xfrm>
          <a:noFill/>
          <a:ln>
            <a:noFill/>
          </a:ln>
          <a:effectLst/>
        </p:spPr>
        <p:txBody>
          <a:bodyPr lIns="274320" tIns="274320" rIns="274320" bIns="27432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10"/>
          <p:cNvSpPr>
            <a:spLocks noGrp="1"/>
          </p:cNvSpPr>
          <p:nvPr>
            <p:ph type="ftr" sz="quarter" idx="14"/>
          </p:nvPr>
        </p:nvSpPr>
        <p:spPr/>
        <p:txBody>
          <a:bodyPr/>
          <a:lstStyle>
            <a:lvl1pPr>
              <a:defRPr/>
            </a:lvl1pPr>
          </a:lstStyle>
          <a:p>
            <a:pPr>
              <a:defRPr/>
            </a:pPr>
            <a:r>
              <a:rPr lang="en-US" dirty="0"/>
              <a:t>Confidential</a:t>
            </a:r>
          </a:p>
        </p:txBody>
      </p:sp>
      <p:sp>
        <p:nvSpPr>
          <p:cNvPr id="9" name="Slide Number Placeholder 11"/>
          <p:cNvSpPr>
            <a:spLocks noGrp="1"/>
          </p:cNvSpPr>
          <p:nvPr>
            <p:ph type="sldNum" sz="quarter" idx="15"/>
          </p:nvPr>
        </p:nvSpPr>
        <p:spPr/>
        <p:txBody>
          <a:bodyPr/>
          <a:lstStyle>
            <a:lvl1pPr>
              <a:defRPr/>
            </a:lvl1pPr>
          </a:lstStyle>
          <a:p>
            <a:pPr>
              <a:defRPr/>
            </a:pPr>
            <a:fld id="{030D805D-E209-40D6-81B4-06571D814511}"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365125" y="274638"/>
            <a:ext cx="8778875" cy="5851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Footer Placeholder 4"/>
          <p:cNvSpPr>
            <a:spLocks noGrp="1"/>
          </p:cNvSpPr>
          <p:nvPr>
            <p:ph type="ftr" sz="quarter" idx="10"/>
          </p:nvPr>
        </p:nvSpPr>
        <p:spPr/>
        <p:txBody>
          <a:bodyPr/>
          <a:lstStyle>
            <a:lvl1pPr>
              <a:defRPr/>
            </a:lvl1pPr>
          </a:lstStyle>
          <a:p>
            <a:pPr>
              <a:defRPr/>
            </a:pPr>
            <a:r>
              <a:rPr lang="en-US" dirty="0"/>
              <a:t>Confidential</a:t>
            </a:r>
          </a:p>
        </p:txBody>
      </p:sp>
      <p:sp>
        <p:nvSpPr>
          <p:cNvPr id="4" name="Slide Number Placeholder 5"/>
          <p:cNvSpPr>
            <a:spLocks noGrp="1"/>
          </p:cNvSpPr>
          <p:nvPr>
            <p:ph type="sldNum" sz="quarter" idx="11"/>
          </p:nvPr>
        </p:nvSpPr>
        <p:spPr/>
        <p:txBody>
          <a:bodyPr/>
          <a:lstStyle>
            <a:lvl1pPr>
              <a:defRPr/>
            </a:lvl1pPr>
          </a:lstStyle>
          <a:p>
            <a:pPr>
              <a:defRPr/>
            </a:pPr>
            <a:fld id="{9F33245D-D7F3-4531-AEE5-84EB565CFA2A}"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686800" cy="566737"/>
          </a:xfrm>
        </p:spPr>
        <p:txBody>
          <a:bodyPr/>
          <a:lstStyle/>
          <a:p>
            <a:r>
              <a:rPr lang="ru-RU"/>
              <a:t>Образец заголовка</a:t>
            </a:r>
          </a:p>
        </p:txBody>
      </p:sp>
      <p:sp>
        <p:nvSpPr>
          <p:cNvPr id="3" name="Содержимое 2"/>
          <p:cNvSpPr>
            <a:spLocks noGrp="1"/>
          </p:cNvSpPr>
          <p:nvPr>
            <p:ph idx="1"/>
          </p:nvPr>
        </p:nvSpPr>
        <p:spPr>
          <a:xfrm>
            <a:off x="365125" y="914400"/>
            <a:ext cx="8413750" cy="52117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Footer Placeholder 4"/>
          <p:cNvSpPr>
            <a:spLocks noGrp="1"/>
          </p:cNvSpPr>
          <p:nvPr>
            <p:ph type="ftr" sz="quarter" idx="10"/>
          </p:nvPr>
        </p:nvSpPr>
        <p:spPr/>
        <p:txBody>
          <a:bodyPr/>
          <a:lstStyle>
            <a:lvl1pPr>
              <a:defRPr/>
            </a:lvl1pPr>
          </a:lstStyle>
          <a:p>
            <a:pPr>
              <a:defRPr/>
            </a:pPr>
            <a:r>
              <a:rPr lang="en-US" dirty="0"/>
              <a:t>Confidential</a:t>
            </a:r>
          </a:p>
        </p:txBody>
      </p:sp>
      <p:sp>
        <p:nvSpPr>
          <p:cNvPr id="5" name="Slide Number Placeholder 5"/>
          <p:cNvSpPr>
            <a:spLocks noGrp="1"/>
          </p:cNvSpPr>
          <p:nvPr>
            <p:ph type="sldNum" sz="quarter" idx="11"/>
          </p:nvPr>
        </p:nvSpPr>
        <p:spPr/>
        <p:txBody>
          <a:bodyPr/>
          <a:lstStyle>
            <a:lvl1pPr>
              <a:defRPr/>
            </a:lvl1pPr>
          </a:lstStyle>
          <a:p>
            <a:pPr>
              <a:defRPr/>
            </a:pPr>
            <a:fld id="{7F44C06F-1CAF-4797-B210-6B686B01D719}"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686800" cy="566737"/>
          </a:xfrm>
        </p:spPr>
        <p:txBody>
          <a:bodyPr/>
          <a:lstStyle/>
          <a:p>
            <a:r>
              <a:rPr lang="ru-RU"/>
              <a:t>Образец заголовка</a:t>
            </a:r>
          </a:p>
        </p:txBody>
      </p:sp>
      <p:sp>
        <p:nvSpPr>
          <p:cNvPr id="3" name="Текст 2"/>
          <p:cNvSpPr>
            <a:spLocks noGrp="1"/>
          </p:cNvSpPr>
          <p:nvPr>
            <p:ph type="body" sz="half" idx="1"/>
          </p:nvPr>
        </p:nvSpPr>
        <p:spPr>
          <a:xfrm>
            <a:off x="365125" y="914400"/>
            <a:ext cx="4130675" cy="52117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14400"/>
            <a:ext cx="4130675" cy="52117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Footer Placeholder 4"/>
          <p:cNvSpPr>
            <a:spLocks noGrp="1"/>
          </p:cNvSpPr>
          <p:nvPr>
            <p:ph type="ftr" sz="quarter" idx="10"/>
          </p:nvPr>
        </p:nvSpPr>
        <p:spPr/>
        <p:txBody>
          <a:bodyPr/>
          <a:lstStyle>
            <a:lvl1pPr>
              <a:defRPr/>
            </a:lvl1pPr>
          </a:lstStyle>
          <a:p>
            <a:pPr>
              <a:defRPr/>
            </a:pPr>
            <a:r>
              <a:rPr lang="en-US" dirty="0"/>
              <a:t>Confidential</a:t>
            </a:r>
          </a:p>
        </p:txBody>
      </p:sp>
      <p:sp>
        <p:nvSpPr>
          <p:cNvPr id="6" name="Slide Number Placeholder 5"/>
          <p:cNvSpPr>
            <a:spLocks noGrp="1"/>
          </p:cNvSpPr>
          <p:nvPr>
            <p:ph type="sldNum" sz="quarter" idx="11"/>
          </p:nvPr>
        </p:nvSpPr>
        <p:spPr/>
        <p:txBody>
          <a:bodyPr/>
          <a:lstStyle>
            <a:lvl1pPr>
              <a:defRPr/>
            </a:lvl1pPr>
          </a:lstStyle>
          <a:p>
            <a:pPr>
              <a:defRPr/>
            </a:pPr>
            <a:fld id="{AF2D43EA-6F5E-428A-B121-631710569C35}"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686800" cy="566737"/>
          </a:xfrm>
        </p:spPr>
        <p:txBody>
          <a:bodyPr/>
          <a:lstStyle/>
          <a:p>
            <a:r>
              <a:rPr lang="ru-RU"/>
              <a:t>Образец заголовка</a:t>
            </a:r>
          </a:p>
        </p:txBody>
      </p:sp>
      <p:sp>
        <p:nvSpPr>
          <p:cNvPr id="3" name="Содержимое 2"/>
          <p:cNvSpPr>
            <a:spLocks noGrp="1"/>
          </p:cNvSpPr>
          <p:nvPr>
            <p:ph sz="half" idx="1"/>
          </p:nvPr>
        </p:nvSpPr>
        <p:spPr>
          <a:xfrm>
            <a:off x="365125" y="914400"/>
            <a:ext cx="4130675"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14400"/>
            <a:ext cx="4130675"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Footer Placeholder 4"/>
          <p:cNvSpPr>
            <a:spLocks noGrp="1"/>
          </p:cNvSpPr>
          <p:nvPr>
            <p:ph type="ftr" sz="quarter" idx="10"/>
          </p:nvPr>
        </p:nvSpPr>
        <p:spPr/>
        <p:txBody>
          <a:bodyPr/>
          <a:lstStyle>
            <a:lvl1pPr>
              <a:defRPr/>
            </a:lvl1pPr>
          </a:lstStyle>
          <a:p>
            <a:pPr>
              <a:defRPr/>
            </a:pPr>
            <a:r>
              <a:rPr lang="en-US" dirty="0"/>
              <a:t>Confidential</a:t>
            </a:r>
          </a:p>
        </p:txBody>
      </p:sp>
      <p:sp>
        <p:nvSpPr>
          <p:cNvPr id="6" name="Slide Number Placeholder 5"/>
          <p:cNvSpPr>
            <a:spLocks noGrp="1"/>
          </p:cNvSpPr>
          <p:nvPr>
            <p:ph type="sldNum" sz="quarter" idx="11"/>
          </p:nvPr>
        </p:nvSpPr>
        <p:spPr/>
        <p:txBody>
          <a:bodyPr/>
          <a:lstStyle>
            <a:lvl1pPr>
              <a:defRPr/>
            </a:lvl1pPr>
          </a:lstStyle>
          <a:p>
            <a:pPr>
              <a:defRPr/>
            </a:pPr>
            <a:fld id="{7A9E5BFF-B21C-4E9C-8BAA-1F1D7832B771}"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57200" y="274638"/>
            <a:ext cx="8686800" cy="566737"/>
          </a:xfrm>
        </p:spPr>
        <p:txBody>
          <a:bodyPr/>
          <a:lstStyle/>
          <a:p>
            <a:r>
              <a:rPr lang="ru-RU"/>
              <a:t>Образец заголовка</a:t>
            </a:r>
          </a:p>
        </p:txBody>
      </p:sp>
      <p:sp>
        <p:nvSpPr>
          <p:cNvPr id="3" name="Содержимое 2"/>
          <p:cNvSpPr>
            <a:spLocks noGrp="1"/>
          </p:cNvSpPr>
          <p:nvPr>
            <p:ph sz="quarter" idx="1"/>
          </p:nvPr>
        </p:nvSpPr>
        <p:spPr>
          <a:xfrm>
            <a:off x="365125" y="914400"/>
            <a:ext cx="4130675" cy="25288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914400"/>
            <a:ext cx="4130675" cy="25288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365125" y="3595688"/>
            <a:ext cx="4130675" cy="25304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Содержимое 5"/>
          <p:cNvSpPr>
            <a:spLocks noGrp="1"/>
          </p:cNvSpPr>
          <p:nvPr>
            <p:ph sz="quarter" idx="4"/>
          </p:nvPr>
        </p:nvSpPr>
        <p:spPr>
          <a:xfrm>
            <a:off x="4648200" y="3595688"/>
            <a:ext cx="4130675" cy="25304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Footer Placeholder 4"/>
          <p:cNvSpPr>
            <a:spLocks noGrp="1"/>
          </p:cNvSpPr>
          <p:nvPr>
            <p:ph type="ftr" sz="quarter" idx="10"/>
          </p:nvPr>
        </p:nvSpPr>
        <p:spPr/>
        <p:txBody>
          <a:bodyPr/>
          <a:lstStyle>
            <a:lvl1pPr>
              <a:defRPr/>
            </a:lvl1pPr>
          </a:lstStyle>
          <a:p>
            <a:pPr>
              <a:defRPr/>
            </a:pPr>
            <a:r>
              <a:rPr lang="en-US" dirty="0"/>
              <a:t>Confidential</a:t>
            </a:r>
          </a:p>
        </p:txBody>
      </p:sp>
      <p:sp>
        <p:nvSpPr>
          <p:cNvPr id="8" name="Slide Number Placeholder 5"/>
          <p:cNvSpPr>
            <a:spLocks noGrp="1"/>
          </p:cNvSpPr>
          <p:nvPr>
            <p:ph type="sldNum" sz="quarter" idx="11"/>
          </p:nvPr>
        </p:nvSpPr>
        <p:spPr/>
        <p:txBody>
          <a:bodyPr/>
          <a:lstStyle>
            <a:lvl1pPr>
              <a:defRPr/>
            </a:lvl1pPr>
          </a:lstStyle>
          <a:p>
            <a:pPr>
              <a:defRPr/>
            </a:pPr>
            <a:fld id="{14ABECC0-4FDA-45FD-A923-96D0ECD4F28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dirty="0"/>
              <a:t>Confidential</a:t>
            </a:r>
          </a:p>
        </p:txBody>
      </p:sp>
      <p:sp>
        <p:nvSpPr>
          <p:cNvPr id="3" name="Slide Number Placeholder 5"/>
          <p:cNvSpPr>
            <a:spLocks noGrp="1"/>
          </p:cNvSpPr>
          <p:nvPr>
            <p:ph type="sldNum" sz="quarter" idx="11"/>
          </p:nvPr>
        </p:nvSpPr>
        <p:spPr/>
        <p:txBody>
          <a:bodyPr/>
          <a:lstStyle>
            <a:lvl1pPr>
              <a:defRPr/>
            </a:lvl1pPr>
          </a:lstStyle>
          <a:p>
            <a:pPr>
              <a:defRPr/>
            </a:pPr>
            <a:fld id="{8B68A22E-2390-4D94-B1D8-F96A28E82B1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8" name="Content Placeholder 7"/>
          <p:cNvSpPr>
            <a:spLocks noGrp="1"/>
          </p:cNvSpPr>
          <p:nvPr>
            <p:ph sz="quarter" idx="18"/>
          </p:nvPr>
        </p:nvSpPr>
        <p:spPr>
          <a:xfrm>
            <a:off x="365760" y="1752600"/>
            <a:ext cx="8412480" cy="4419600"/>
          </a:xfrm>
        </p:spPr>
        <p:txBody>
          <a:bodyPr lIns="91440" rIns="91440">
            <a:normAutofit/>
          </a:bodyPr>
          <a:lstStyle>
            <a:lvl1pPr marL="0" indent="0">
              <a:buNone/>
              <a:defRPr sz="2400" baseline="0">
                <a:solidFill>
                  <a:srgbClr val="DDEBF8"/>
                </a:solidFill>
              </a:defRPr>
            </a:lvl1pPr>
            <a:lvl2pPr>
              <a:defRPr sz="2400"/>
            </a:lvl2pPr>
            <a:lvl3pPr>
              <a:defRPr sz="2400"/>
            </a:lvl3pPr>
            <a:lvl4pPr>
              <a:defRPr sz="2400"/>
            </a:lvl4pPr>
            <a:lvl5pPr>
              <a:defRPr sz="2400"/>
            </a:lvl5pPr>
          </a:lstStyle>
          <a:p>
            <a:pPr lvl="0"/>
            <a:r>
              <a:rPr lang="ru-RU" dirty="0" smtClean="0"/>
              <a:t>Образец текста</a:t>
            </a:r>
          </a:p>
        </p:txBody>
      </p:sp>
      <p:sp>
        <p:nvSpPr>
          <p:cNvPr id="2" name="Title 1"/>
          <p:cNvSpPr>
            <a:spLocks noGrp="1"/>
          </p:cNvSpPr>
          <p:nvPr>
            <p:ph type="title"/>
          </p:nvPr>
        </p:nvSpPr>
        <p:spPr>
          <a:xfrm>
            <a:off x="365760" y="274638"/>
            <a:ext cx="8412480" cy="1143000"/>
          </a:xfrm>
        </p:spPr>
        <p:txBody>
          <a:bodyPr lIns="91440" rIns="91440"/>
          <a:lstStyle/>
          <a:p>
            <a:r>
              <a:rPr lang="ru-RU" dirty="0" smtClean="0"/>
              <a:t>Образец заголовка</a:t>
            </a:r>
            <a:endParaRPr lang="en-US" dirty="0"/>
          </a:p>
        </p:txBody>
      </p:sp>
      <p:sp>
        <p:nvSpPr>
          <p:cNvPr id="4" name="Footer Placeholder 4"/>
          <p:cNvSpPr>
            <a:spLocks noGrp="1"/>
          </p:cNvSpPr>
          <p:nvPr>
            <p:ph type="ftr" sz="quarter" idx="19"/>
          </p:nvPr>
        </p:nvSpPr>
        <p:spPr/>
        <p:txBody>
          <a:bodyPr/>
          <a:lstStyle>
            <a:lvl1pPr>
              <a:defRPr/>
            </a:lvl1pPr>
          </a:lstStyle>
          <a:p>
            <a:pPr>
              <a:defRPr/>
            </a:pPr>
            <a:r>
              <a:rPr lang="en-US" dirty="0"/>
              <a:t>Confidential</a:t>
            </a:r>
            <a:endParaRPr lang="en-US" dirty="0">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914400"/>
            <a:ext cx="8412480" cy="5181600"/>
          </a:xfrm>
        </p:spPr>
        <p:txBody>
          <a:bodyPr/>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15"/>
          </p:nvPr>
        </p:nvSpPr>
        <p:spPr/>
        <p:txBody>
          <a:bodyPr/>
          <a:lstStyle>
            <a:lvl1pPr>
              <a:defRPr/>
            </a:lvl1pPr>
          </a:lstStyle>
          <a:p>
            <a:pPr>
              <a:defRPr/>
            </a:pPr>
            <a:r>
              <a:rPr lang="en-US" dirty="0"/>
              <a:t>Confidential</a:t>
            </a:r>
          </a:p>
        </p:txBody>
      </p:sp>
      <p:sp>
        <p:nvSpPr>
          <p:cNvPr id="6" name="Slide Number Placeholder 5"/>
          <p:cNvSpPr>
            <a:spLocks noGrp="1"/>
          </p:cNvSpPr>
          <p:nvPr>
            <p:ph type="sldNum" sz="quarter" idx="16"/>
          </p:nvPr>
        </p:nvSpPr>
        <p:spPr/>
        <p:txBody>
          <a:bodyPr/>
          <a:lstStyle>
            <a:lvl1pPr>
              <a:defRPr/>
            </a:lvl1pPr>
          </a:lstStyle>
          <a:p>
            <a:pPr>
              <a:defRPr/>
            </a:pPr>
            <a:fld id="{A11597C0-BF81-4A91-9990-61C1CD57658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219200"/>
            <a:ext cx="8412480" cy="4876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457200" y="274638"/>
            <a:ext cx="8686800" cy="925040"/>
          </a:xfrm>
        </p:spPr>
        <p:txBody>
          <a:bodyPr/>
          <a:lstStyle>
            <a:lvl1pPr>
              <a:defRPr baseline="0"/>
            </a:lvl1pPr>
          </a:lstStyle>
          <a:p>
            <a:r>
              <a:rPr lang="ru-RU" dirty="0" smtClean="0"/>
              <a:t>Образец заголовка</a:t>
            </a:r>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dirty="0"/>
              <a:t>Confidential</a:t>
            </a:r>
          </a:p>
        </p:txBody>
      </p:sp>
      <p:sp>
        <p:nvSpPr>
          <p:cNvPr id="6" name="Slide Number Placeholder 5"/>
          <p:cNvSpPr>
            <a:spLocks noGrp="1"/>
          </p:cNvSpPr>
          <p:nvPr>
            <p:ph type="sldNum" sz="quarter" idx="16"/>
          </p:nvPr>
        </p:nvSpPr>
        <p:spPr/>
        <p:txBody>
          <a:bodyPr/>
          <a:lstStyle>
            <a:lvl1pPr>
              <a:defRPr/>
            </a:lvl1pPr>
          </a:lstStyle>
          <a:p>
            <a:pPr>
              <a:defRPr/>
            </a:pPr>
            <a:fld id="{54DD41F5-316E-4DC9-8F4B-28BFABF12E6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3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600200"/>
            <a:ext cx="8412480" cy="4495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457200" y="274638"/>
            <a:ext cx="8686800" cy="1284112"/>
          </a:xfrm>
        </p:spPr>
        <p:txBody>
          <a:bodyPr/>
          <a:lstStyle>
            <a:lvl1pPr>
              <a:defRPr baseline="0"/>
            </a:lvl1pPr>
          </a:lstStyle>
          <a:p>
            <a:r>
              <a:rPr lang="ru-RU" dirty="0" smtClean="0"/>
              <a:t>Образец заголовка</a:t>
            </a:r>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dirty="0"/>
              <a:t>Confidential</a:t>
            </a:r>
          </a:p>
        </p:txBody>
      </p:sp>
      <p:sp>
        <p:nvSpPr>
          <p:cNvPr id="6" name="Slide Number Placeholder 5"/>
          <p:cNvSpPr>
            <a:spLocks noGrp="1"/>
          </p:cNvSpPr>
          <p:nvPr>
            <p:ph type="sldNum" sz="quarter" idx="16"/>
          </p:nvPr>
        </p:nvSpPr>
        <p:spPr/>
        <p:txBody>
          <a:bodyPr/>
          <a:lstStyle>
            <a:lvl1pPr>
              <a:defRPr/>
            </a:lvl1pPr>
          </a:lstStyle>
          <a:p>
            <a:pPr>
              <a:defRPr/>
            </a:pPr>
            <a:fld id="{BDBFC72C-2E42-42C0-992C-A90C9A824AA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4" name="Footer Placeholder 4"/>
          <p:cNvSpPr>
            <a:spLocks noGrp="1"/>
          </p:cNvSpPr>
          <p:nvPr>
            <p:ph type="ftr" sz="quarter" idx="14"/>
          </p:nvPr>
        </p:nvSpPr>
        <p:spPr/>
        <p:txBody>
          <a:bodyPr/>
          <a:lstStyle>
            <a:lvl1pPr>
              <a:defRPr/>
            </a:lvl1pPr>
          </a:lstStyle>
          <a:p>
            <a:pPr>
              <a:defRPr/>
            </a:pPr>
            <a:r>
              <a:rPr lang="en-US" dirty="0"/>
              <a:t>Confidential</a:t>
            </a:r>
          </a:p>
        </p:txBody>
      </p:sp>
      <p:sp>
        <p:nvSpPr>
          <p:cNvPr id="5" name="Slide Number Placeholder 5"/>
          <p:cNvSpPr>
            <a:spLocks noGrp="1"/>
          </p:cNvSpPr>
          <p:nvPr>
            <p:ph type="sldNum" sz="quarter" idx="15"/>
          </p:nvPr>
        </p:nvSpPr>
        <p:spPr/>
        <p:txBody>
          <a:bodyPr/>
          <a:lstStyle>
            <a:lvl1pPr>
              <a:defRPr/>
            </a:lvl1pPr>
          </a:lstStyle>
          <a:p>
            <a:pPr>
              <a:defRPr/>
            </a:pPr>
            <a:fld id="{5D5104E3-948B-4336-BB24-EB2E5224634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3" name="Footer Placeholder 4"/>
          <p:cNvSpPr>
            <a:spLocks noGrp="1"/>
          </p:cNvSpPr>
          <p:nvPr>
            <p:ph type="ftr" sz="quarter" idx="14"/>
          </p:nvPr>
        </p:nvSpPr>
        <p:spPr/>
        <p:txBody>
          <a:bodyPr/>
          <a:lstStyle>
            <a:lvl1pPr>
              <a:defRPr/>
            </a:lvl1pPr>
          </a:lstStyle>
          <a:p>
            <a:pPr>
              <a:defRPr/>
            </a:pPr>
            <a:r>
              <a:rPr lang="en-US" dirty="0"/>
              <a:t>Confidential</a:t>
            </a:r>
          </a:p>
        </p:txBody>
      </p:sp>
      <p:sp>
        <p:nvSpPr>
          <p:cNvPr id="4" name="Slide Number Placeholder 5"/>
          <p:cNvSpPr>
            <a:spLocks noGrp="1"/>
          </p:cNvSpPr>
          <p:nvPr>
            <p:ph type="sldNum" sz="quarter" idx="15"/>
          </p:nvPr>
        </p:nvSpPr>
        <p:spPr/>
        <p:txBody>
          <a:bodyPr/>
          <a:lstStyle>
            <a:lvl1pPr>
              <a:defRPr/>
            </a:lvl1pPr>
          </a:lstStyle>
          <a:p>
            <a:pPr>
              <a:defRPr/>
            </a:pPr>
            <a:fld id="{0D685136-175D-492A-AF2A-A44B8B94913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496402"/>
            <a:ext cx="6400800" cy="1374735"/>
          </a:xfrm>
          <a:prstGeom prst="rect">
            <a:avLst/>
          </a:prstGeom>
          <a:solidFill>
            <a:srgbClr val="006699"/>
          </a:solidFill>
        </p:spPr>
        <p:txBody>
          <a:bodyPr lIns="457200" tIns="91440" rIns="457200" bIns="274320"/>
          <a:lstStyle>
            <a:lvl1pPr algn="l">
              <a:lnSpc>
                <a:spcPct val="80000"/>
              </a:lnSpc>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971800"/>
            <a:ext cx="6400800" cy="538609"/>
          </a:xfrm>
          <a:solidFill>
            <a:srgbClr val="006699"/>
          </a:solidFill>
        </p:spPr>
        <p:txBody>
          <a:bodyPr lIns="457200" tIns="182880" rIns="457200" anchor="b">
            <a:spAutoFit/>
          </a:bodyPr>
          <a:lstStyle>
            <a:lvl1pPr marL="0" indent="0" algn="l">
              <a:lnSpc>
                <a:spcPct val="80000"/>
              </a:lnSpc>
              <a:buNone/>
              <a:defRPr sz="2400" b="0">
                <a:solidFill>
                  <a:schemeClr val="tx2">
                    <a:lumMod val="10000"/>
                    <a:lumOff val="9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8" name="Text Placeholder 11"/>
          <p:cNvSpPr>
            <a:spLocks noGrp="1"/>
          </p:cNvSpPr>
          <p:nvPr>
            <p:ph type="body" sz="quarter" idx="13"/>
          </p:nvPr>
        </p:nvSpPr>
        <p:spPr>
          <a:xfrm>
            <a:off x="365760" y="0"/>
            <a:ext cx="8762890" cy="274320"/>
          </a:xfrm>
          <a:noFill/>
        </p:spPr>
        <p:txBody>
          <a:bodyPr anchor="ctr">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5" name="Footer Placeholder 4"/>
          <p:cNvSpPr>
            <a:spLocks noGrp="1"/>
          </p:cNvSpPr>
          <p:nvPr>
            <p:ph type="ftr" sz="quarter" idx="14"/>
          </p:nvPr>
        </p:nvSpPr>
        <p:spPr/>
        <p:txBody>
          <a:bodyPr/>
          <a:lstStyle>
            <a:lvl1pPr>
              <a:defRPr/>
            </a:lvl1pPr>
          </a:lstStyle>
          <a:p>
            <a:pPr>
              <a:defRPr/>
            </a:pPr>
            <a:r>
              <a:rPr lang="en-US" dirty="0"/>
              <a:t>Confidential</a:t>
            </a:r>
          </a:p>
        </p:txBody>
      </p:sp>
      <p:sp>
        <p:nvSpPr>
          <p:cNvPr id="6" name="Slide Number Placeholder 5"/>
          <p:cNvSpPr>
            <a:spLocks noGrp="1"/>
          </p:cNvSpPr>
          <p:nvPr>
            <p:ph type="sldNum" sz="quarter" idx="15"/>
          </p:nvPr>
        </p:nvSpPr>
        <p:spPr/>
        <p:txBody>
          <a:bodyPr/>
          <a:lstStyle>
            <a:lvl1pPr>
              <a:defRPr/>
            </a:lvl1pPr>
          </a:lstStyle>
          <a:p>
            <a:pPr>
              <a:defRPr/>
            </a:pPr>
            <a:fld id="{5E66AA47-FAD8-48D9-BEF0-470B1278FE5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Full Slide">
    <p:spTree>
      <p:nvGrpSpPr>
        <p:cNvPr id="1" name=""/>
        <p:cNvGrpSpPr/>
        <p:nvPr/>
      </p:nvGrpSpPr>
      <p:grpSpPr>
        <a:xfrm>
          <a:off x="0" y="0"/>
          <a:ext cx="0" cy="0"/>
          <a:chOff x="0" y="0"/>
          <a:chExt cx="0" cy="0"/>
        </a:xfrm>
      </p:grpSpPr>
      <p:sp>
        <p:nvSpPr>
          <p:cNvPr id="7" name="Title 1"/>
          <p:cNvSpPr>
            <a:spLocks noGrp="1"/>
          </p:cNvSpPr>
          <p:nvPr>
            <p:ph type="title"/>
          </p:nvPr>
        </p:nvSpPr>
        <p:spPr>
          <a:xfrm>
            <a:off x="0" y="309771"/>
            <a:ext cx="9143890" cy="923330"/>
          </a:xfrm>
          <a:prstGeom prst="rect">
            <a:avLst/>
          </a:prstGeom>
          <a:solidFill>
            <a:schemeClr val="tx1">
              <a:alpha val="50000"/>
            </a:schemeClr>
          </a:solidFill>
        </p:spPr>
        <p:txBody>
          <a:bodyPr lIns="457200" tIns="228600" rIns="457200" bIns="228600"/>
          <a:lstStyle>
            <a:lvl1pPr algn="l">
              <a:lnSpc>
                <a:spcPct val="80000"/>
              </a:lnSpc>
              <a:defRPr sz="3600">
                <a:solidFill>
                  <a:schemeClr val="bg1"/>
                </a:solidFill>
              </a:defRPr>
            </a:lvl1pPr>
          </a:lstStyle>
          <a:p>
            <a:r>
              <a:rPr lang="en-US" dirty="0" smtClean="0"/>
              <a:t>Click to edit Master title style</a:t>
            </a:r>
            <a:endParaRPr lang="en-US" dirty="0"/>
          </a:p>
        </p:txBody>
      </p:sp>
      <p:sp>
        <p:nvSpPr>
          <p:cNvPr id="8" name="Text Placeholder 11"/>
          <p:cNvSpPr>
            <a:spLocks noGrp="1"/>
          </p:cNvSpPr>
          <p:nvPr>
            <p:ph type="body" sz="quarter" idx="13"/>
          </p:nvPr>
        </p:nvSpPr>
        <p:spPr>
          <a:xfrm>
            <a:off x="0" y="0"/>
            <a:ext cx="9144000" cy="304800"/>
          </a:xfrm>
          <a:solidFill>
            <a:srgbClr val="006699"/>
          </a:solidFill>
        </p:spPr>
        <p:txBody>
          <a:bodyPr lIns="457200" rIns="457200" anchor="ctr">
            <a:noAutofit/>
          </a:bodyPr>
          <a:lstStyle>
            <a:lvl1pPr marL="0" indent="0">
              <a:buFontTx/>
              <a:buNone/>
              <a:defRPr sz="1000" cap="all" normalizeH="0" baseline="0">
                <a:solidFill>
                  <a:schemeClr val="tx2">
                    <a:lumMod val="10000"/>
                    <a:lumOff val="90000"/>
                  </a:schemeClr>
                </a:solidFill>
              </a:defRPr>
            </a:lvl1pPr>
          </a:lstStyle>
          <a:p>
            <a:pPr lvl="0"/>
            <a:r>
              <a:rPr lang="en-US" dirty="0" smtClean="0"/>
              <a:t>Click to edit Master text styles</a:t>
            </a:r>
          </a:p>
        </p:txBody>
      </p:sp>
      <p:sp>
        <p:nvSpPr>
          <p:cNvPr id="4" name="Footer Placeholder 4"/>
          <p:cNvSpPr>
            <a:spLocks noGrp="1"/>
          </p:cNvSpPr>
          <p:nvPr>
            <p:ph type="ftr" sz="quarter" idx="14"/>
          </p:nvPr>
        </p:nvSpPr>
        <p:spPr/>
        <p:txBody>
          <a:bodyPr/>
          <a:lstStyle>
            <a:lvl1pPr>
              <a:defRPr/>
            </a:lvl1pPr>
          </a:lstStyle>
          <a:p>
            <a:pPr>
              <a:defRPr/>
            </a:pPr>
            <a:r>
              <a:rPr lang="en-US" dirty="0"/>
              <a:t>Confidential</a:t>
            </a:r>
          </a:p>
        </p:txBody>
      </p:sp>
      <p:sp>
        <p:nvSpPr>
          <p:cNvPr id="5" name="Slide Number Placeholder 5"/>
          <p:cNvSpPr>
            <a:spLocks noGrp="1"/>
          </p:cNvSpPr>
          <p:nvPr>
            <p:ph type="sldNum" sz="quarter" idx="15"/>
          </p:nvPr>
        </p:nvSpPr>
        <p:spPr/>
        <p:txBody>
          <a:bodyPr/>
          <a:lstStyle>
            <a:lvl1pPr>
              <a:defRPr/>
            </a:lvl1pPr>
          </a:lstStyle>
          <a:p>
            <a:pPr>
              <a:defRPr/>
            </a:pPr>
            <a:fld id="{7F0F9AEE-5028-478D-8D49-8F0ABAAA69F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image" Target="../media/image2.wmf"/><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0D263A"/>
            </a:gs>
            <a:gs pos="100000">
              <a:srgbClr val="006699"/>
            </a:gs>
          </a:gsLst>
          <a:lin ang="16200000"/>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0" tIns="274320" rIns="0" bIns="2743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Footer Placeholder 4"/>
          <p:cNvSpPr>
            <a:spLocks noGrp="1"/>
          </p:cNvSpPr>
          <p:nvPr>
            <p:ph type="ftr" sz="quarter" idx="3"/>
          </p:nvPr>
        </p:nvSpPr>
        <p:spPr>
          <a:xfrm>
            <a:off x="457200" y="6291263"/>
            <a:ext cx="8229600" cy="338137"/>
          </a:xfrm>
          <a:prstGeom prst="rect">
            <a:avLst/>
          </a:prstGeom>
        </p:spPr>
        <p:txBody>
          <a:bodyPr wrap="square" tIns="0" bIns="0" anchor="t" anchorCtr="0">
            <a:normAutofit/>
          </a:bodyPr>
          <a:lstStyle>
            <a:lvl1pPr algn="ctr" fontAlgn="auto">
              <a:spcBef>
                <a:spcPts val="0"/>
              </a:spcBef>
              <a:spcAft>
                <a:spcPts val="0"/>
              </a:spcAft>
              <a:defRPr sz="1000">
                <a:solidFill>
                  <a:schemeClr val="accent3">
                    <a:lumMod val="40000"/>
                    <a:lumOff val="60000"/>
                  </a:schemeClr>
                </a:solidFill>
                <a:latin typeface="+mn-lt"/>
                <a:cs typeface="Arial" charset="0"/>
              </a:defRPr>
            </a:lvl1pPr>
          </a:lstStyle>
          <a:p>
            <a:pPr>
              <a:defRPr/>
            </a:pPr>
            <a:r>
              <a:rPr lang="en-US" dirty="0"/>
              <a:t>Confidential</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Lst>
  <p:timing>
    <p:tnLst>
      <p:par>
        <p:cTn id="1" dur="indefinite" restart="never" nodeType="tmRoot"/>
      </p:par>
    </p:tnLst>
  </p:timing>
  <p:hf hdr="0" dt="0"/>
  <p:txStyles>
    <p:titleStyle>
      <a:lvl1pPr algn="l" rtl="0" eaLnBrk="0" fontAlgn="base" hangingPunct="0">
        <a:lnSpc>
          <a:spcPct val="80000"/>
        </a:lnSpc>
        <a:spcBef>
          <a:spcPct val="0"/>
        </a:spcBef>
        <a:spcAft>
          <a:spcPct val="0"/>
        </a:spcAft>
        <a:defRPr sz="4400" b="1" kern="1200">
          <a:solidFill>
            <a:schemeClr val="bg1"/>
          </a:solidFill>
          <a:latin typeface="+mj-lt"/>
          <a:ea typeface="+mj-ea"/>
          <a:cs typeface="+mj-cs"/>
        </a:defRPr>
      </a:lvl1pPr>
      <a:lvl2pPr algn="l" rtl="0" eaLnBrk="0" fontAlgn="base" hangingPunct="0">
        <a:lnSpc>
          <a:spcPct val="80000"/>
        </a:lnSpc>
        <a:spcBef>
          <a:spcPct val="0"/>
        </a:spcBef>
        <a:spcAft>
          <a:spcPct val="0"/>
        </a:spcAft>
        <a:defRPr sz="4400" b="1">
          <a:solidFill>
            <a:schemeClr val="bg1"/>
          </a:solidFill>
          <a:latin typeface="Franklin Gothic Medium" pitchFamily="34" charset="0"/>
        </a:defRPr>
      </a:lvl2pPr>
      <a:lvl3pPr algn="l" rtl="0" eaLnBrk="0" fontAlgn="base" hangingPunct="0">
        <a:lnSpc>
          <a:spcPct val="80000"/>
        </a:lnSpc>
        <a:spcBef>
          <a:spcPct val="0"/>
        </a:spcBef>
        <a:spcAft>
          <a:spcPct val="0"/>
        </a:spcAft>
        <a:defRPr sz="4400" b="1">
          <a:solidFill>
            <a:schemeClr val="bg1"/>
          </a:solidFill>
          <a:latin typeface="Franklin Gothic Medium" pitchFamily="34" charset="0"/>
        </a:defRPr>
      </a:lvl3pPr>
      <a:lvl4pPr algn="l" rtl="0" eaLnBrk="0" fontAlgn="base" hangingPunct="0">
        <a:lnSpc>
          <a:spcPct val="80000"/>
        </a:lnSpc>
        <a:spcBef>
          <a:spcPct val="0"/>
        </a:spcBef>
        <a:spcAft>
          <a:spcPct val="0"/>
        </a:spcAft>
        <a:defRPr sz="4400" b="1">
          <a:solidFill>
            <a:schemeClr val="bg1"/>
          </a:solidFill>
          <a:latin typeface="Franklin Gothic Medium" pitchFamily="34" charset="0"/>
        </a:defRPr>
      </a:lvl4pPr>
      <a:lvl5pPr algn="l" rtl="0" eaLnBrk="0" fontAlgn="base" hangingPunct="0">
        <a:lnSpc>
          <a:spcPct val="80000"/>
        </a:lnSpc>
        <a:spcBef>
          <a:spcPct val="0"/>
        </a:spcBef>
        <a:spcAft>
          <a:spcPct val="0"/>
        </a:spcAft>
        <a:defRPr sz="4400" b="1">
          <a:solidFill>
            <a:schemeClr val="bg1"/>
          </a:solidFill>
          <a:latin typeface="Franklin Gothic Medium" pitchFamily="34" charset="0"/>
        </a:defRPr>
      </a:lvl5pPr>
      <a:lvl6pPr marL="457200" algn="l" rtl="0" fontAlgn="base">
        <a:lnSpc>
          <a:spcPct val="80000"/>
        </a:lnSpc>
        <a:spcBef>
          <a:spcPct val="0"/>
        </a:spcBef>
        <a:spcAft>
          <a:spcPct val="0"/>
        </a:spcAft>
        <a:defRPr sz="4400" b="1">
          <a:solidFill>
            <a:schemeClr val="bg1"/>
          </a:solidFill>
          <a:latin typeface="Franklin Gothic Medium" pitchFamily="34" charset="0"/>
        </a:defRPr>
      </a:lvl6pPr>
      <a:lvl7pPr marL="914400" algn="l" rtl="0" fontAlgn="base">
        <a:lnSpc>
          <a:spcPct val="80000"/>
        </a:lnSpc>
        <a:spcBef>
          <a:spcPct val="0"/>
        </a:spcBef>
        <a:spcAft>
          <a:spcPct val="0"/>
        </a:spcAft>
        <a:defRPr sz="4400" b="1">
          <a:solidFill>
            <a:schemeClr val="bg1"/>
          </a:solidFill>
          <a:latin typeface="Franklin Gothic Medium" pitchFamily="34" charset="0"/>
        </a:defRPr>
      </a:lvl7pPr>
      <a:lvl8pPr marL="1371600" algn="l" rtl="0" fontAlgn="base">
        <a:lnSpc>
          <a:spcPct val="80000"/>
        </a:lnSpc>
        <a:spcBef>
          <a:spcPct val="0"/>
        </a:spcBef>
        <a:spcAft>
          <a:spcPct val="0"/>
        </a:spcAft>
        <a:defRPr sz="4400" b="1">
          <a:solidFill>
            <a:schemeClr val="bg1"/>
          </a:solidFill>
          <a:latin typeface="Franklin Gothic Medium" pitchFamily="34" charset="0"/>
        </a:defRPr>
      </a:lvl8pPr>
      <a:lvl9pPr marL="1828800" algn="l" rtl="0" fontAlgn="base">
        <a:lnSpc>
          <a:spcPct val="80000"/>
        </a:lnSpc>
        <a:spcBef>
          <a:spcPct val="0"/>
        </a:spcBef>
        <a:spcAft>
          <a:spcPct val="0"/>
        </a:spcAft>
        <a:defRPr sz="4400" b="1">
          <a:solidFill>
            <a:schemeClr val="bg1"/>
          </a:solidFill>
          <a:latin typeface="Franklin Gothic Medium"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E0E0EB"/>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E0E0EB"/>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E0E0EB"/>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E0E0EB"/>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E0E0E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0" y="6400800"/>
            <a:ext cx="9144000" cy="458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2"/>
          <p:cNvSpPr>
            <a:spLocks noGrp="1"/>
          </p:cNvSpPr>
          <p:nvPr>
            <p:ph type="body" idx="1"/>
          </p:nvPr>
        </p:nvSpPr>
        <p:spPr bwMode="auto">
          <a:xfrm>
            <a:off x="365125" y="914400"/>
            <a:ext cx="8413750" cy="5211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Footer Placeholder 4"/>
          <p:cNvSpPr>
            <a:spLocks noGrp="1"/>
          </p:cNvSpPr>
          <p:nvPr>
            <p:ph type="ftr" sz="quarter" idx="3"/>
          </p:nvPr>
        </p:nvSpPr>
        <p:spPr>
          <a:xfrm>
            <a:off x="5181600" y="6519863"/>
            <a:ext cx="3048000" cy="338137"/>
          </a:xfrm>
          <a:prstGeom prst="rect">
            <a:avLst/>
          </a:prstGeom>
        </p:spPr>
        <p:txBody>
          <a:bodyPr wrap="square" tIns="45720" bIns="0" anchor="t" anchorCtr="0">
            <a:normAutofit/>
          </a:bodyPr>
          <a:lstStyle>
            <a:lvl1pPr algn="l" fontAlgn="auto">
              <a:spcBef>
                <a:spcPts val="0"/>
              </a:spcBef>
              <a:spcAft>
                <a:spcPts val="0"/>
              </a:spcAft>
              <a:defRPr sz="1000">
                <a:solidFill>
                  <a:schemeClr val="tx1">
                    <a:lumMod val="50000"/>
                    <a:lumOff val="50000"/>
                  </a:schemeClr>
                </a:solidFill>
                <a:latin typeface="+mn-lt"/>
              </a:defRPr>
            </a:lvl1pPr>
          </a:lstStyle>
          <a:p>
            <a:pPr>
              <a:defRPr/>
            </a:pPr>
            <a:r>
              <a:rPr lang="en-US" dirty="0"/>
              <a:t>Confidential</a:t>
            </a:r>
          </a:p>
        </p:txBody>
      </p:sp>
      <p:sp>
        <p:nvSpPr>
          <p:cNvPr id="10" name="Slide Number Placeholder 5"/>
          <p:cNvSpPr>
            <a:spLocks noGrp="1"/>
          </p:cNvSpPr>
          <p:nvPr>
            <p:ph type="sldNum" sz="quarter" idx="4"/>
          </p:nvPr>
        </p:nvSpPr>
        <p:spPr>
          <a:xfrm>
            <a:off x="8220075" y="6492875"/>
            <a:ext cx="482600" cy="365125"/>
          </a:xfrm>
          <a:prstGeom prst="rect">
            <a:avLst/>
          </a:prstGeom>
        </p:spPr>
        <p:txBody>
          <a:bodyPr lIns="0" tIns="0" rIns="0" bIns="0" anchor="t" anchorCtr="0"/>
          <a:lstStyle>
            <a:lvl1pPr algn="r" fontAlgn="auto">
              <a:spcBef>
                <a:spcPts val="0"/>
              </a:spcBef>
              <a:spcAft>
                <a:spcPts val="0"/>
              </a:spcAft>
              <a:defRPr sz="1400" b="1">
                <a:solidFill>
                  <a:srgbClr val="7F7F7F"/>
                </a:solidFill>
                <a:latin typeface="+mn-lt"/>
              </a:defRPr>
            </a:lvl1pPr>
          </a:lstStyle>
          <a:p>
            <a:pPr>
              <a:defRPr/>
            </a:pPr>
            <a:fld id="{9689BBF5-89FB-40BC-872D-E2C80527E95B}" type="slidenum">
              <a:rPr lang="en-US"/>
              <a:pPr>
                <a:defRPr/>
              </a:pPr>
              <a:t>‹#›</a:t>
            </a:fld>
            <a:endParaRPr lang="en-US" dirty="0"/>
          </a:p>
        </p:txBody>
      </p:sp>
      <p:pic>
        <p:nvPicPr>
          <p:cNvPr id="4102" name="Picture 8"/>
          <p:cNvPicPr>
            <a:picLocks noChangeAspect="1"/>
          </p:cNvPicPr>
          <p:nvPr userDrawn="1"/>
        </p:nvPicPr>
        <p:blipFill>
          <a:blip r:embed="rId18" cstate="print"/>
          <a:srcRect/>
          <a:stretch>
            <a:fillRect/>
          </a:stretch>
        </p:blipFill>
        <p:spPr bwMode="auto">
          <a:xfrm>
            <a:off x="511175" y="6534150"/>
            <a:ext cx="822325" cy="211138"/>
          </a:xfrm>
          <a:prstGeom prst="rect">
            <a:avLst/>
          </a:prstGeom>
          <a:noFill/>
          <a:ln w="9525">
            <a:noFill/>
            <a:miter lim="800000"/>
            <a:headEnd/>
            <a:tailEnd/>
          </a:ln>
        </p:spPr>
      </p:pic>
      <p:sp>
        <p:nvSpPr>
          <p:cNvPr id="6" name="Title Placeholder 5"/>
          <p:cNvSpPr>
            <a:spLocks noGrp="1"/>
          </p:cNvSpPr>
          <p:nvPr userDrawn="1">
            <p:ph type="title"/>
          </p:nvPr>
        </p:nvSpPr>
        <p:spPr>
          <a:xfrm>
            <a:off x="457200" y="274638"/>
            <a:ext cx="8686800" cy="566737"/>
          </a:xfrm>
          <a:prstGeom prst="rect">
            <a:avLst/>
          </a:prstGeom>
          <a:gradFill flip="none" rotWithShape="1">
            <a:gsLst>
              <a:gs pos="0">
                <a:srgbClr val="006699">
                  <a:alpha val="75000"/>
                </a:srgbClr>
              </a:gs>
              <a:gs pos="7000">
                <a:srgbClr val="006699">
                  <a:alpha val="75000"/>
                </a:srgbClr>
              </a:gs>
              <a:gs pos="8000">
                <a:schemeClr val="bg1">
                  <a:alpha val="0"/>
                </a:schemeClr>
              </a:gs>
            </a:gsLst>
            <a:lin ang="16200000" scaled="0"/>
            <a:tileRect/>
          </a:gradFill>
        </p:spPr>
        <p:txBody>
          <a:bodyPr vert="horz" wrap="square" lIns="0" tIns="45720" rIns="91440" bIns="137160" rtlCol="0" anchor="t">
            <a:spAutoFit/>
          </a:bodyPr>
          <a:lstStyle/>
          <a:p>
            <a:r>
              <a:rPr lang="en-US" smtClean="0"/>
              <a:t>Click to edit Master title style</a:t>
            </a:r>
            <a:endParaRPr lang="en-US"/>
          </a:p>
        </p:txBody>
      </p:sp>
      <p:sp>
        <p:nvSpPr>
          <p:cNvPr id="23" name="TextBox 22"/>
          <p:cNvSpPr txBox="1"/>
          <p:nvPr userDrawn="1"/>
        </p:nvSpPr>
        <p:spPr>
          <a:xfrm>
            <a:off x="1320800" y="6565900"/>
            <a:ext cx="2616200" cy="141064"/>
          </a:xfrm>
          <a:prstGeom prst="rect">
            <a:avLst/>
          </a:prstGeom>
          <a:noFill/>
        </p:spPr>
        <p:txBody>
          <a:bodyPr tIns="0" bIns="0">
            <a:spAutoFit/>
          </a:bodyPr>
          <a:lstStyle/>
          <a:p>
            <a:pPr fontAlgn="auto">
              <a:lnSpc>
                <a:spcPct val="80000"/>
              </a:lnSpc>
              <a:spcBef>
                <a:spcPts val="0"/>
              </a:spcBef>
              <a:spcAft>
                <a:spcPts val="0"/>
              </a:spcAft>
              <a:defRPr/>
            </a:pPr>
            <a:r>
              <a:rPr lang="en-US" sz="1100" i="1" dirty="0">
                <a:solidFill>
                  <a:srgbClr val="006699">
                    <a:alpha val="80000"/>
                  </a:srgbClr>
                </a:solidFill>
                <a:latin typeface="+mn-lt"/>
              </a:rPr>
              <a:t>Excellence in Software Engineering</a:t>
            </a:r>
          </a:p>
        </p:txBody>
      </p:sp>
      <p:grpSp>
        <p:nvGrpSpPr>
          <p:cNvPr id="4105" name="Group 4"/>
          <p:cNvGrpSpPr>
            <a:grpSpLocks/>
          </p:cNvGrpSpPr>
          <p:nvPr userDrawn="1"/>
        </p:nvGrpSpPr>
        <p:grpSpPr bwMode="auto">
          <a:xfrm>
            <a:off x="0" y="6245225"/>
            <a:ext cx="9144000" cy="155575"/>
            <a:chOff x="-1" y="6245352"/>
            <a:chExt cx="9144001" cy="155448"/>
          </a:xfrm>
        </p:grpSpPr>
        <p:grpSp>
          <p:nvGrpSpPr>
            <p:cNvPr id="4106" name="Group 1"/>
            <p:cNvGrpSpPr>
              <a:grpSpLocks/>
            </p:cNvGrpSpPr>
            <p:nvPr userDrawn="1"/>
          </p:nvGrpSpPr>
          <p:grpSpPr bwMode="auto">
            <a:xfrm>
              <a:off x="-1" y="6245352"/>
              <a:ext cx="9144001" cy="155448"/>
              <a:chOff x="-1" y="6019800"/>
              <a:chExt cx="9144001" cy="155448"/>
            </a:xfrm>
          </p:grpSpPr>
          <p:sp>
            <p:nvSpPr>
              <p:cNvPr id="21" name="Rectangle 20"/>
              <p:cNvSpPr/>
              <p:nvPr userDrawn="1"/>
            </p:nvSpPr>
            <p:spPr>
              <a:xfrm>
                <a:off x="-1" y="6019800"/>
                <a:ext cx="9144001" cy="155448"/>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Rectangle 21"/>
              <p:cNvSpPr/>
              <p:nvPr userDrawn="1"/>
            </p:nvSpPr>
            <p:spPr>
              <a:xfrm>
                <a:off x="-1" y="6019800"/>
                <a:ext cx="5257801" cy="155448"/>
              </a:xfrm>
              <a:prstGeom prst="rect">
                <a:avLst/>
              </a:prstGeom>
              <a:solidFill>
                <a:srgbClr val="006699">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userDrawn="1"/>
            </p:nvSpPr>
            <p:spPr>
              <a:xfrm>
                <a:off x="-1" y="6019800"/>
                <a:ext cx="2857500" cy="155448"/>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Rectangle 25"/>
              <p:cNvSpPr/>
              <p:nvPr userDrawn="1"/>
            </p:nvSpPr>
            <p:spPr>
              <a:xfrm>
                <a:off x="-1" y="6019800"/>
                <a:ext cx="1371600" cy="155448"/>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 name="Rectangle 15"/>
            <p:cNvSpPr/>
            <p:nvPr userDrawn="1"/>
          </p:nvSpPr>
          <p:spPr>
            <a:xfrm>
              <a:off x="-1" y="6246939"/>
              <a:ext cx="457200" cy="152276"/>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Tree>
  </p:cSld>
  <p:clrMap bg1="lt1" tx1="dk1" bg2="lt2" tx2="dk2" accent1="accent1" accent2="accent2" accent3="accent3" accent4="accent4" accent5="accent5" accent6="accent6" hlink="hlink" folHlink="folHlink"/>
  <p:sldLayoutIdLst>
    <p:sldLayoutId id="2147483708" r:id="rId1"/>
    <p:sldLayoutId id="2147483707" r:id="rId2"/>
    <p:sldLayoutId id="2147483706" r:id="rId3"/>
    <p:sldLayoutId id="2147483705" r:id="rId4"/>
    <p:sldLayoutId id="2147483704" r:id="rId5"/>
    <p:sldLayoutId id="2147483703" r:id="rId6"/>
    <p:sldLayoutId id="2147483702" r:id="rId7"/>
    <p:sldLayoutId id="2147483701" r:id="rId8"/>
    <p:sldLayoutId id="2147483700" r:id="rId9"/>
    <p:sldLayoutId id="2147483711" r:id="rId10"/>
    <p:sldLayoutId id="2147483699" r:id="rId11"/>
    <p:sldLayoutId id="2147483698" r:id="rId12"/>
    <p:sldLayoutId id="2147483697" r:id="rId13"/>
    <p:sldLayoutId id="2147483696" r:id="rId14"/>
    <p:sldLayoutId id="2147483695" r:id="rId15"/>
    <p:sldLayoutId id="2147483694" r:id="rId16"/>
  </p:sldLayoutIdLst>
  <p:timing>
    <p:tnLst>
      <p:par>
        <p:cTn id="1" dur="indefinite" restart="never" nodeType="tmRoot"/>
      </p:par>
    </p:tnLst>
  </p:timing>
  <p:hf hdr="0" dt="0"/>
  <p:txStyles>
    <p:titleStyle>
      <a:lvl1pPr algn="l" rtl="0" eaLnBrk="0" fontAlgn="base" hangingPunct="0">
        <a:lnSpc>
          <a:spcPts val="2800"/>
        </a:lnSpc>
        <a:spcBef>
          <a:spcPct val="0"/>
        </a:spcBef>
        <a:spcAft>
          <a:spcPct val="0"/>
        </a:spcAft>
        <a:defRPr sz="3200" b="1" kern="1200">
          <a:solidFill>
            <a:schemeClr val="tx1"/>
          </a:solidFill>
          <a:latin typeface="+mj-lt"/>
          <a:ea typeface="+mj-ea"/>
          <a:cs typeface="+mj-cs"/>
        </a:defRPr>
      </a:lvl1pPr>
      <a:lvl2pPr algn="l" rtl="0" eaLnBrk="0" fontAlgn="base" hangingPunct="0">
        <a:lnSpc>
          <a:spcPts val="2800"/>
        </a:lnSpc>
        <a:spcBef>
          <a:spcPct val="0"/>
        </a:spcBef>
        <a:spcAft>
          <a:spcPct val="0"/>
        </a:spcAft>
        <a:defRPr sz="3200" b="1">
          <a:solidFill>
            <a:schemeClr val="tx1"/>
          </a:solidFill>
          <a:latin typeface="Franklin Gothic Medium" pitchFamily="34" charset="0"/>
        </a:defRPr>
      </a:lvl2pPr>
      <a:lvl3pPr algn="l" rtl="0" eaLnBrk="0" fontAlgn="base" hangingPunct="0">
        <a:lnSpc>
          <a:spcPts val="2800"/>
        </a:lnSpc>
        <a:spcBef>
          <a:spcPct val="0"/>
        </a:spcBef>
        <a:spcAft>
          <a:spcPct val="0"/>
        </a:spcAft>
        <a:defRPr sz="3200" b="1">
          <a:solidFill>
            <a:schemeClr val="tx1"/>
          </a:solidFill>
          <a:latin typeface="Franklin Gothic Medium" pitchFamily="34" charset="0"/>
        </a:defRPr>
      </a:lvl3pPr>
      <a:lvl4pPr algn="l" rtl="0" eaLnBrk="0" fontAlgn="base" hangingPunct="0">
        <a:lnSpc>
          <a:spcPts val="2800"/>
        </a:lnSpc>
        <a:spcBef>
          <a:spcPct val="0"/>
        </a:spcBef>
        <a:spcAft>
          <a:spcPct val="0"/>
        </a:spcAft>
        <a:defRPr sz="3200" b="1">
          <a:solidFill>
            <a:schemeClr val="tx1"/>
          </a:solidFill>
          <a:latin typeface="Franklin Gothic Medium" pitchFamily="34" charset="0"/>
        </a:defRPr>
      </a:lvl4pPr>
      <a:lvl5pPr algn="l" rtl="0" eaLnBrk="0" fontAlgn="base" hangingPunct="0">
        <a:lnSpc>
          <a:spcPts val="2800"/>
        </a:lnSpc>
        <a:spcBef>
          <a:spcPct val="0"/>
        </a:spcBef>
        <a:spcAft>
          <a:spcPct val="0"/>
        </a:spcAft>
        <a:defRPr sz="3200" b="1">
          <a:solidFill>
            <a:schemeClr val="tx1"/>
          </a:solidFill>
          <a:latin typeface="Franklin Gothic Medium" pitchFamily="34" charset="0"/>
        </a:defRPr>
      </a:lvl5pPr>
      <a:lvl6pPr marL="457200" algn="l" rtl="0" fontAlgn="base">
        <a:lnSpc>
          <a:spcPts val="2800"/>
        </a:lnSpc>
        <a:spcBef>
          <a:spcPct val="0"/>
        </a:spcBef>
        <a:spcAft>
          <a:spcPct val="0"/>
        </a:spcAft>
        <a:defRPr sz="3200" b="1">
          <a:solidFill>
            <a:schemeClr val="tx1"/>
          </a:solidFill>
          <a:latin typeface="Franklin Gothic Medium" pitchFamily="34" charset="0"/>
        </a:defRPr>
      </a:lvl6pPr>
      <a:lvl7pPr marL="914400" algn="l" rtl="0" fontAlgn="base">
        <a:lnSpc>
          <a:spcPts val="2800"/>
        </a:lnSpc>
        <a:spcBef>
          <a:spcPct val="0"/>
        </a:spcBef>
        <a:spcAft>
          <a:spcPct val="0"/>
        </a:spcAft>
        <a:defRPr sz="3200" b="1">
          <a:solidFill>
            <a:schemeClr val="tx1"/>
          </a:solidFill>
          <a:latin typeface="Franklin Gothic Medium" pitchFamily="34" charset="0"/>
        </a:defRPr>
      </a:lvl7pPr>
      <a:lvl8pPr marL="1371600" algn="l" rtl="0" fontAlgn="base">
        <a:lnSpc>
          <a:spcPts val="2800"/>
        </a:lnSpc>
        <a:spcBef>
          <a:spcPct val="0"/>
        </a:spcBef>
        <a:spcAft>
          <a:spcPct val="0"/>
        </a:spcAft>
        <a:defRPr sz="3200" b="1">
          <a:solidFill>
            <a:schemeClr val="tx1"/>
          </a:solidFill>
          <a:latin typeface="Franklin Gothic Medium" pitchFamily="34" charset="0"/>
        </a:defRPr>
      </a:lvl8pPr>
      <a:lvl9pPr marL="1828800" algn="l" rtl="0" fontAlgn="base">
        <a:lnSpc>
          <a:spcPts val="2800"/>
        </a:lnSpc>
        <a:spcBef>
          <a:spcPct val="0"/>
        </a:spcBef>
        <a:spcAft>
          <a:spcPct val="0"/>
        </a:spcAft>
        <a:defRPr sz="3200" b="1">
          <a:solidFill>
            <a:schemeClr val="tx1"/>
          </a:solidFill>
          <a:latin typeface="Franklin Gothic Medium" pitchFamily="34" charset="0"/>
        </a:defRPr>
      </a:lvl9pPr>
    </p:titleStyle>
    <p:bodyStyle>
      <a:lvl1pPr marL="342900" indent="-342900" algn="l" rtl="0" eaLnBrk="0" fontAlgn="base" hangingPunct="0">
        <a:spcBef>
          <a:spcPts val="600"/>
        </a:spcBef>
        <a:spcAft>
          <a:spcPts val="600"/>
        </a:spcAft>
        <a:buFont typeface="Arial" charset="0"/>
        <a:buChar char="•"/>
        <a:defRPr sz="3200" kern="1200">
          <a:solidFill>
            <a:srgbClr val="404040"/>
          </a:solidFill>
          <a:latin typeface="+mn-lt"/>
          <a:ea typeface="+mn-ea"/>
          <a:cs typeface="+mn-cs"/>
        </a:defRPr>
      </a:lvl1pPr>
      <a:lvl2pPr marL="742950" indent="-285750" algn="l" rtl="0" eaLnBrk="0" fontAlgn="base" hangingPunct="0">
        <a:spcBef>
          <a:spcPts val="600"/>
        </a:spcBef>
        <a:spcAft>
          <a:spcPts val="600"/>
        </a:spcAft>
        <a:buFont typeface="Arial" charset="0"/>
        <a:buChar char="–"/>
        <a:defRPr sz="2800" kern="1200">
          <a:solidFill>
            <a:srgbClr val="404040"/>
          </a:solidFill>
          <a:latin typeface="+mn-lt"/>
          <a:ea typeface="+mn-ea"/>
          <a:cs typeface="+mn-cs"/>
        </a:defRPr>
      </a:lvl2pPr>
      <a:lvl3pPr marL="1143000" indent="-228600" algn="l" rtl="0" eaLnBrk="0" fontAlgn="base" hangingPunct="0">
        <a:spcBef>
          <a:spcPts val="600"/>
        </a:spcBef>
        <a:spcAft>
          <a:spcPts val="600"/>
        </a:spcAft>
        <a:buFont typeface="Arial" charset="0"/>
        <a:buChar char="•"/>
        <a:defRPr sz="2400" kern="1200">
          <a:solidFill>
            <a:srgbClr val="404040"/>
          </a:solidFill>
          <a:latin typeface="+mn-lt"/>
          <a:ea typeface="+mn-ea"/>
          <a:cs typeface="+mn-cs"/>
        </a:defRPr>
      </a:lvl3pPr>
      <a:lvl4pPr marL="1600200" indent="-228600" algn="l" rtl="0" eaLnBrk="0" fontAlgn="base" hangingPunct="0">
        <a:spcBef>
          <a:spcPts val="600"/>
        </a:spcBef>
        <a:spcAft>
          <a:spcPts val="600"/>
        </a:spcAft>
        <a:buFont typeface="Arial" charset="0"/>
        <a:buChar char="–"/>
        <a:defRPr sz="2000" kern="1200">
          <a:solidFill>
            <a:srgbClr val="404040"/>
          </a:solidFill>
          <a:latin typeface="+mn-lt"/>
          <a:ea typeface="+mn-ea"/>
          <a:cs typeface="+mn-cs"/>
        </a:defRPr>
      </a:lvl4pPr>
      <a:lvl5pPr marL="2057400" indent="-228600" algn="l" rtl="0" eaLnBrk="0" fontAlgn="base" hangingPunct="0">
        <a:spcBef>
          <a:spcPts val="600"/>
        </a:spcBef>
        <a:spcAft>
          <a:spcPts val="600"/>
        </a:spcAft>
        <a:buFont typeface="Arial" charset="0"/>
        <a:buChar char="»"/>
        <a:defRPr sz="20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1"/>
          <p:cNvSpPr>
            <a:spLocks noGrp="1"/>
          </p:cNvSpPr>
          <p:nvPr>
            <p:ph type="body" sz="quarter" idx="11"/>
          </p:nvPr>
        </p:nvSpPr>
        <p:spPr>
          <a:xfrm>
            <a:off x="152400" y="4648200"/>
            <a:ext cx="2971799" cy="838200"/>
          </a:xfrm>
        </p:spPr>
        <p:txBody>
          <a:bodyPr/>
          <a:lstStyle/>
          <a:p>
            <a:pPr eaLnBrk="1" hangingPunct="1"/>
            <a:endParaRPr lang="ru-RU" dirty="0" smtClean="0"/>
          </a:p>
          <a:p>
            <a:pPr eaLnBrk="1" hangingPunct="1"/>
            <a:r>
              <a:rPr lang="en-US" dirty="0" smtClean="0"/>
              <a:t>Diana Poghosyan</a:t>
            </a:r>
            <a:endParaRPr lang="en-US" dirty="0" smtClean="0"/>
          </a:p>
        </p:txBody>
      </p:sp>
      <p:sp>
        <p:nvSpPr>
          <p:cNvPr id="23554" name="Title 2"/>
          <p:cNvSpPr>
            <a:spLocks noGrp="1"/>
          </p:cNvSpPr>
          <p:nvPr>
            <p:ph type="ctrTitle"/>
          </p:nvPr>
        </p:nvSpPr>
        <p:spPr>
          <a:xfrm>
            <a:off x="1886850" y="2286000"/>
            <a:ext cx="4971150" cy="1143000"/>
          </a:xfrm>
        </p:spPr>
        <p:txBody>
          <a:bodyPr/>
          <a:lstStyle/>
          <a:p>
            <a:pPr eaLnBrk="1" hangingPunct="1"/>
            <a:r>
              <a:rPr lang="en-US" altLang="en-US" dirty="0" smtClean="0"/>
              <a:t>Exceptions </a:t>
            </a:r>
            <a:r>
              <a:rPr lang="en-US" altLang="en-US" dirty="0"/>
              <a:t>in </a:t>
            </a:r>
            <a:r>
              <a:rPr lang="en-US" altLang="en-US" dirty="0" smtClean="0"/>
              <a:t>Java</a:t>
            </a:r>
            <a:endParaRPr lang="en-US" dirty="0" smtClean="0"/>
          </a:p>
        </p:txBody>
      </p:sp>
      <p:sp>
        <p:nvSpPr>
          <p:cNvPr id="5" name="Footer Placeholder 4"/>
          <p:cNvSpPr>
            <a:spLocks noGrp="1"/>
          </p:cNvSpPr>
          <p:nvPr>
            <p:ph type="ftr" sz="quarter" idx="12"/>
          </p:nvPr>
        </p:nvSpPr>
        <p:spPr/>
        <p:txBody>
          <a:bodyPr/>
          <a:lstStyle/>
          <a:p>
            <a:pPr>
              <a:defRPr/>
            </a:pPr>
            <a:r>
              <a:rPr lang="en-US" dirty="0"/>
              <a:t>Confidential</a:t>
            </a:r>
            <a:endParaRPr lang="en-US" dirty="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10</a:t>
            </a:fld>
            <a:endParaRPr lang="en-US" dirty="0"/>
          </a:p>
        </p:txBody>
      </p:sp>
      <p:sp>
        <p:nvSpPr>
          <p:cNvPr id="4" name="Rectangle 3"/>
          <p:cNvSpPr/>
          <p:nvPr/>
        </p:nvSpPr>
        <p:spPr>
          <a:xfrm>
            <a:off x="152400" y="1374353"/>
            <a:ext cx="8991600" cy="3654847"/>
          </a:xfrm>
          <a:prstGeom prst="rect">
            <a:avLst/>
          </a:prstGeom>
        </p:spPr>
        <p:txBody>
          <a:bodyPr wrap="square">
            <a:spAutoFit/>
          </a:bodyPr>
          <a:lstStyle/>
          <a:p>
            <a:pPr>
              <a:spcBef>
                <a:spcPts val="275"/>
              </a:spcBef>
              <a:buClr>
                <a:srgbClr val="000000"/>
              </a:buClr>
              <a:buSzPct val="59000"/>
            </a:pPr>
            <a:r>
              <a:rPr lang="en-GB" altLang="en-US" sz="2800" dirty="0">
                <a:solidFill>
                  <a:schemeClr val="tx2"/>
                </a:solidFill>
              </a:rPr>
              <a:t>Unchecked(</a:t>
            </a:r>
            <a:r>
              <a:rPr lang="en-US" altLang="en-US" sz="2800" dirty="0" err="1">
                <a:solidFill>
                  <a:schemeClr val="tx2"/>
                </a:solidFill>
              </a:rPr>
              <a:t>RuntimeException</a:t>
            </a:r>
            <a:r>
              <a:rPr lang="en-US" altLang="en-US" sz="2800" dirty="0">
                <a:solidFill>
                  <a:schemeClr val="tx2"/>
                </a:solidFill>
              </a:rPr>
              <a:t> </a:t>
            </a:r>
            <a:r>
              <a:rPr lang="en-US" altLang="en-US" sz="2800" dirty="0">
                <a:solidFill>
                  <a:schemeClr val="tx2"/>
                </a:solidFill>
              </a:rPr>
              <a:t>&amp; Error)</a:t>
            </a:r>
            <a:r>
              <a:rPr lang="en-GB" altLang="en-US" sz="2800" dirty="0">
                <a:solidFill>
                  <a:schemeClr val="tx2"/>
                </a:solidFill>
              </a:rPr>
              <a:t>:</a:t>
            </a:r>
            <a:endParaRPr lang="en-GB" altLang="en-US" sz="2800" dirty="0">
              <a:solidFill>
                <a:schemeClr val="tx2"/>
              </a:solidFill>
            </a:endParaRPr>
          </a:p>
          <a:p>
            <a:pPr marL="677862" lvl="1" indent="-457200">
              <a:spcBef>
                <a:spcPts val="275"/>
              </a:spcBef>
              <a:buClr>
                <a:srgbClr val="000000"/>
              </a:buClr>
              <a:buSzPct val="59000"/>
              <a:buFont typeface="Arial" panose="020B0604020202020204" pitchFamily="34" charset="0"/>
              <a:buChar char="•"/>
            </a:pPr>
            <a:r>
              <a:rPr lang="en-GB" altLang="en-US" sz="2800" dirty="0">
                <a:solidFill>
                  <a:schemeClr val="tx2"/>
                </a:solidFill>
              </a:rPr>
              <a:t>These exceptions can occur through normal operation of the virtual machine.  You can choose to catch them or not.</a:t>
            </a:r>
          </a:p>
          <a:p>
            <a:pPr marL="677862" lvl="1" indent="-457200">
              <a:spcBef>
                <a:spcPts val="275"/>
              </a:spcBef>
              <a:buClr>
                <a:srgbClr val="000000"/>
              </a:buClr>
              <a:buSzPct val="59000"/>
              <a:buFont typeface="Arial" panose="020B0604020202020204" pitchFamily="34" charset="0"/>
              <a:buChar char="•"/>
            </a:pPr>
            <a:r>
              <a:rPr lang="en-GB" altLang="en-US" sz="2800" dirty="0">
                <a:solidFill>
                  <a:schemeClr val="tx2"/>
                </a:solidFill>
              </a:rPr>
              <a:t>If an unchecked exception is not caught, it will go to the default catch-all handler </a:t>
            </a:r>
            <a:r>
              <a:rPr lang="en-GB" altLang="en-US" sz="2800" dirty="0">
                <a:solidFill>
                  <a:schemeClr val="tx2"/>
                </a:solidFill>
              </a:rPr>
              <a:t>for the application</a:t>
            </a:r>
          </a:p>
          <a:p>
            <a:pPr marL="431800" lvl="2" indent="0">
              <a:spcBef>
                <a:spcPts val="275"/>
              </a:spcBef>
              <a:buClr>
                <a:srgbClr val="000000"/>
              </a:buClr>
              <a:buSzPct val="85000"/>
            </a:pPr>
            <a:r>
              <a:rPr lang="en-GB" altLang="en-US" sz="2800" dirty="0">
                <a:solidFill>
                  <a:schemeClr val="tx2"/>
                </a:solidFill>
              </a:rPr>
              <a:t>All Unchecked exceptions are </a:t>
            </a:r>
            <a:r>
              <a:rPr lang="en-GB" altLang="en-US" sz="2800" dirty="0" err="1">
                <a:solidFill>
                  <a:schemeClr val="tx2"/>
                </a:solidFill>
              </a:rPr>
              <a:t>subclassed</a:t>
            </a:r>
            <a:r>
              <a:rPr lang="en-GB" altLang="en-US" sz="2800" dirty="0">
                <a:solidFill>
                  <a:schemeClr val="tx2"/>
                </a:solidFill>
              </a:rPr>
              <a:t> from </a:t>
            </a:r>
            <a:r>
              <a:rPr lang="en-GB" altLang="en-US" sz="2800" dirty="0" err="1">
                <a:solidFill>
                  <a:schemeClr val="tx2"/>
                </a:solidFill>
              </a:rPr>
              <a:t>RuntimeException</a:t>
            </a:r>
            <a:endParaRPr lang="en-GB" altLang="en-US" sz="2800" dirty="0">
              <a:solidFill>
                <a:schemeClr val="tx2"/>
              </a:solidFill>
            </a:endParaRPr>
          </a:p>
        </p:txBody>
      </p:sp>
      <p:sp>
        <p:nvSpPr>
          <p:cNvPr id="5" name="Rectangle 4"/>
          <p:cNvSpPr/>
          <p:nvPr/>
        </p:nvSpPr>
        <p:spPr>
          <a:xfrm>
            <a:off x="953479" y="228600"/>
            <a:ext cx="7580921" cy="584775"/>
          </a:xfrm>
          <a:prstGeom prst="rect">
            <a:avLst/>
          </a:prstGeom>
        </p:spPr>
        <p:txBody>
          <a:bodyPr wrap="none">
            <a:spAutoFit/>
          </a:bodyPr>
          <a:lstStyle/>
          <a:p>
            <a:pPr>
              <a:buClr>
                <a:srgbClr val="000000"/>
              </a:buClr>
              <a:buSzPct val="38000"/>
              <a:buFont typeface="StarBats" charset="0"/>
              <a:buNone/>
            </a:pPr>
            <a:r>
              <a:rPr lang="en-GB" altLang="en-US" sz="3200" b="1" dirty="0">
                <a:solidFill>
                  <a:schemeClr val="tx2"/>
                </a:solidFill>
                <a:latin typeface="Helvetica" panose="020B0604020202020204" pitchFamily="34" charset="0"/>
              </a:rPr>
              <a:t>Exceptions </a:t>
            </a:r>
            <a:r>
              <a:rPr lang="en-GB" altLang="en-US" sz="3200" b="1" dirty="0" smtClean="0">
                <a:solidFill>
                  <a:schemeClr val="tx2"/>
                </a:solidFill>
                <a:latin typeface="Helvetica" panose="020B0604020202020204" pitchFamily="34" charset="0"/>
              </a:rPr>
              <a:t>- Checked </a:t>
            </a:r>
            <a:r>
              <a:rPr lang="en-GB" altLang="en-US" sz="3200" b="1" dirty="0">
                <a:solidFill>
                  <a:schemeClr val="tx2"/>
                </a:solidFill>
                <a:latin typeface="Helvetica" panose="020B0604020202020204" pitchFamily="34" charset="0"/>
              </a:rPr>
              <a:t>and Unchecked</a:t>
            </a:r>
            <a:endParaRPr lang="en-GB" altLang="en-US" sz="3200" b="1" dirty="0">
              <a:solidFill>
                <a:schemeClr val="tx2"/>
              </a:solidFill>
              <a:latin typeface="Helvetica" panose="020B0604020202020204" pitchFamily="34" charset="0"/>
            </a:endParaRPr>
          </a:p>
        </p:txBody>
      </p:sp>
    </p:spTree>
    <p:extLst>
      <p:ext uri="{BB962C8B-B14F-4D97-AF65-F5344CB8AC3E}">
        <p14:creationId xmlns:p14="http://schemas.microsoft.com/office/powerpoint/2010/main" val="337293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11</a:t>
            </a:fld>
            <a:endParaRPr lang="en-US" dirty="0"/>
          </a:p>
        </p:txBody>
      </p:sp>
      <p:sp>
        <p:nvSpPr>
          <p:cNvPr id="4" name="Rectangle 3"/>
          <p:cNvSpPr/>
          <p:nvPr/>
        </p:nvSpPr>
        <p:spPr>
          <a:xfrm>
            <a:off x="0" y="551289"/>
            <a:ext cx="9144000" cy="5324535"/>
          </a:xfrm>
          <a:prstGeom prst="rect">
            <a:avLst/>
          </a:prstGeom>
        </p:spPr>
        <p:txBody>
          <a:bodyPr wrap="square">
            <a:spAutoFit/>
          </a:bodyPr>
          <a:lstStyle/>
          <a:p>
            <a:pPr eaLnBrk="1" hangingPunct="1"/>
            <a:r>
              <a:rPr lang="en-US" altLang="en-US" sz="2800" b="1" dirty="0" smtClean="0">
                <a:solidFill>
                  <a:schemeClr val="tx2"/>
                </a:solidFill>
                <a:latin typeface="+mn-lt"/>
              </a:rPr>
              <a:t> Error</a:t>
            </a:r>
            <a:endParaRPr lang="en-US" altLang="en-US" sz="2800" b="1" dirty="0">
              <a:solidFill>
                <a:schemeClr val="tx2"/>
              </a:solidFill>
              <a:latin typeface="+mn-lt"/>
            </a:endParaRPr>
          </a:p>
          <a:p>
            <a:pPr lvl="1" eaLnBrk="1" hangingPunct="1"/>
            <a:r>
              <a:rPr lang="en-US" altLang="en-US" sz="2800" dirty="0">
                <a:solidFill>
                  <a:schemeClr val="tx2"/>
                </a:solidFill>
                <a:latin typeface="+mn-lt"/>
              </a:rPr>
              <a:t>“unchecked”, thus need not be in ‘throws’ clause</a:t>
            </a:r>
          </a:p>
          <a:p>
            <a:pPr lvl="1" eaLnBrk="1" hangingPunct="1"/>
            <a:r>
              <a:rPr lang="en-US" altLang="en-US" sz="2800" dirty="0">
                <a:solidFill>
                  <a:schemeClr val="tx2"/>
                </a:solidFill>
                <a:latin typeface="+mn-lt"/>
              </a:rPr>
              <a:t>Serious system problems </a:t>
            </a:r>
            <a:r>
              <a:rPr lang="en-US" altLang="en-US" sz="2800" dirty="0">
                <a:solidFill>
                  <a:schemeClr val="tx2"/>
                </a:solidFill>
                <a:latin typeface="+mn-lt"/>
              </a:rPr>
              <a:t>(e.g. </a:t>
            </a:r>
            <a:r>
              <a:rPr lang="en-US" altLang="en-US" sz="2800" dirty="0" err="1">
                <a:solidFill>
                  <a:schemeClr val="tx2"/>
                </a:solidFill>
                <a:latin typeface="+mn-lt"/>
              </a:rPr>
              <a:t>StackOverflowError</a:t>
            </a:r>
            <a:r>
              <a:rPr lang="en-US" altLang="en-US" sz="2800" dirty="0">
                <a:solidFill>
                  <a:schemeClr val="tx2"/>
                </a:solidFill>
                <a:latin typeface="+mn-lt"/>
              </a:rPr>
              <a:t>, </a:t>
            </a:r>
            <a:r>
              <a:rPr lang="en-US" altLang="en-US" sz="2800" dirty="0" err="1">
                <a:solidFill>
                  <a:schemeClr val="tx2"/>
                </a:solidFill>
                <a:latin typeface="+mn-lt"/>
              </a:rPr>
              <a:t>OutOfMemoryError</a:t>
            </a:r>
            <a:r>
              <a:rPr lang="en-US" altLang="en-US" sz="2800" dirty="0">
                <a:solidFill>
                  <a:schemeClr val="tx2"/>
                </a:solidFill>
                <a:latin typeface="+mn-lt"/>
              </a:rPr>
              <a:t>)</a:t>
            </a:r>
          </a:p>
          <a:p>
            <a:pPr lvl="1" eaLnBrk="1" hangingPunct="1"/>
            <a:r>
              <a:rPr lang="en-US" altLang="en-US" sz="2800" dirty="0">
                <a:solidFill>
                  <a:schemeClr val="tx2"/>
                </a:solidFill>
                <a:latin typeface="+mn-lt"/>
              </a:rPr>
              <a:t>It’s very unlikely that the program will be able to recover, so generally you should NOT catch these.</a:t>
            </a:r>
          </a:p>
          <a:p>
            <a:pPr eaLnBrk="1" hangingPunct="1"/>
            <a:r>
              <a:rPr lang="en-US" altLang="en-US" sz="2800" dirty="0" smtClean="0">
                <a:solidFill>
                  <a:schemeClr val="tx2"/>
                </a:solidFill>
                <a:latin typeface="+mn-lt"/>
              </a:rPr>
              <a:t> </a:t>
            </a:r>
            <a:r>
              <a:rPr lang="en-US" altLang="en-US" sz="2800" b="1" dirty="0" err="1" smtClean="0">
                <a:solidFill>
                  <a:schemeClr val="tx2"/>
                </a:solidFill>
                <a:latin typeface="+mn-lt"/>
              </a:rPr>
              <a:t>RuntimeException</a:t>
            </a:r>
            <a:endParaRPr lang="en-US" altLang="en-US" sz="2800" b="1" dirty="0">
              <a:solidFill>
                <a:schemeClr val="tx2"/>
              </a:solidFill>
              <a:latin typeface="+mn-lt"/>
            </a:endParaRPr>
          </a:p>
          <a:p>
            <a:pPr lvl="1" eaLnBrk="1" hangingPunct="1"/>
            <a:r>
              <a:rPr lang="en-US" altLang="en-US" sz="2800" dirty="0">
                <a:solidFill>
                  <a:schemeClr val="tx2"/>
                </a:solidFill>
                <a:latin typeface="+mn-lt"/>
              </a:rPr>
              <a:t>“unchecked”, thus need not be in ‘throws’ clause</a:t>
            </a:r>
          </a:p>
          <a:p>
            <a:pPr lvl="1" eaLnBrk="1" hangingPunct="1"/>
            <a:r>
              <a:rPr lang="en-US" altLang="en-US" sz="2800" dirty="0">
                <a:solidFill>
                  <a:schemeClr val="tx2"/>
                </a:solidFill>
                <a:latin typeface="+mn-lt"/>
              </a:rPr>
              <a:t>Also can occur almost anywhere, e.g. </a:t>
            </a:r>
            <a:r>
              <a:rPr lang="en-US" altLang="en-US" sz="2800" dirty="0" err="1">
                <a:solidFill>
                  <a:schemeClr val="tx2"/>
                </a:solidFill>
                <a:latin typeface="+mn-lt"/>
              </a:rPr>
              <a:t>ArithmeticException</a:t>
            </a:r>
            <a:r>
              <a:rPr lang="en-US" altLang="en-US" sz="2800" dirty="0">
                <a:solidFill>
                  <a:schemeClr val="tx2"/>
                </a:solidFill>
                <a:latin typeface="+mn-lt"/>
              </a:rPr>
              <a:t>, </a:t>
            </a:r>
            <a:r>
              <a:rPr lang="en-US" altLang="en-US" sz="2800" dirty="0" err="1">
                <a:solidFill>
                  <a:schemeClr val="tx2"/>
                </a:solidFill>
                <a:latin typeface="+mn-lt"/>
              </a:rPr>
              <a:t>NullPointerException</a:t>
            </a:r>
            <a:r>
              <a:rPr lang="en-US" altLang="en-US" sz="2800" dirty="0">
                <a:solidFill>
                  <a:schemeClr val="tx2"/>
                </a:solidFill>
                <a:latin typeface="+mn-lt"/>
              </a:rPr>
              <a:t>, </a:t>
            </a:r>
            <a:r>
              <a:rPr lang="en-US" altLang="en-US" sz="2800" dirty="0" err="1">
                <a:solidFill>
                  <a:schemeClr val="tx2"/>
                </a:solidFill>
                <a:latin typeface="+mn-lt"/>
              </a:rPr>
              <a:t>IndexOutOfBoundsException</a:t>
            </a:r>
            <a:r>
              <a:rPr lang="en-US" altLang="en-US" sz="2800" dirty="0">
                <a:solidFill>
                  <a:schemeClr val="tx2"/>
                </a:solidFill>
                <a:latin typeface="+mn-lt"/>
              </a:rPr>
              <a:t>, </a:t>
            </a:r>
            <a:r>
              <a:rPr lang="en-US" altLang="en-US" sz="2800" dirty="0" err="1">
                <a:solidFill>
                  <a:schemeClr val="tx2"/>
                </a:solidFill>
                <a:latin typeface="+mn-lt"/>
              </a:rPr>
              <a:t>ClassCastException</a:t>
            </a:r>
            <a:endParaRPr lang="en-US" altLang="en-US" sz="2800" dirty="0">
              <a:solidFill>
                <a:schemeClr val="tx2"/>
              </a:solidFill>
              <a:latin typeface="+mn-lt"/>
            </a:endParaRPr>
          </a:p>
          <a:p>
            <a:pPr lvl="1" eaLnBrk="1" hangingPunct="1"/>
            <a:r>
              <a:rPr lang="en-US" altLang="en-US" sz="2800" dirty="0">
                <a:solidFill>
                  <a:schemeClr val="tx2"/>
                </a:solidFill>
                <a:latin typeface="+mn-lt"/>
              </a:rPr>
              <a:t>Try to prevent them from happening in the first place!</a:t>
            </a:r>
          </a:p>
        </p:txBody>
      </p:sp>
    </p:spTree>
    <p:extLst>
      <p:ext uri="{BB962C8B-B14F-4D97-AF65-F5344CB8AC3E}">
        <p14:creationId xmlns:p14="http://schemas.microsoft.com/office/powerpoint/2010/main" val="274442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12</a:t>
            </a:fld>
            <a:endParaRPr lang="en-US" dirty="0"/>
          </a:p>
        </p:txBody>
      </p:sp>
      <p:pic>
        <p:nvPicPr>
          <p:cNvPr id="5" name="Рисунок 4" descr="exceptions-throwabl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6941" y="1125537"/>
            <a:ext cx="729615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371600" y="451405"/>
            <a:ext cx="5604419" cy="584775"/>
          </a:xfrm>
          <a:prstGeom prst="rect">
            <a:avLst/>
          </a:prstGeom>
        </p:spPr>
        <p:txBody>
          <a:bodyPr wrap="none">
            <a:spAutoFit/>
          </a:bodyPr>
          <a:lstStyle/>
          <a:p>
            <a:pPr>
              <a:buClr>
                <a:srgbClr val="000000"/>
              </a:buClr>
              <a:buSzPct val="38000"/>
              <a:buFont typeface="StarBats" charset="0"/>
              <a:buNone/>
            </a:pPr>
            <a:r>
              <a:rPr lang="en-GB" altLang="en-US" sz="3200" b="1" dirty="0">
                <a:solidFill>
                  <a:schemeClr val="tx2"/>
                </a:solidFill>
                <a:latin typeface="Helvetica" panose="020B0604020202020204" pitchFamily="34" charset="0"/>
              </a:rPr>
              <a:t>Exception </a:t>
            </a:r>
            <a:r>
              <a:rPr lang="en-GB" altLang="en-US" sz="3200" b="1" dirty="0" smtClean="0">
                <a:solidFill>
                  <a:schemeClr val="tx2"/>
                </a:solidFill>
                <a:latin typeface="Helvetica" panose="020B0604020202020204" pitchFamily="34" charset="0"/>
              </a:rPr>
              <a:t>- Class </a:t>
            </a:r>
            <a:r>
              <a:rPr lang="en-GB" altLang="en-US" sz="3200" b="1" dirty="0">
                <a:solidFill>
                  <a:schemeClr val="tx2"/>
                </a:solidFill>
                <a:latin typeface="Helvetica" panose="020B0604020202020204" pitchFamily="34" charset="0"/>
              </a:rPr>
              <a:t>Hierarchy</a:t>
            </a:r>
            <a:endParaRPr lang="en-GB" altLang="en-US" sz="3200" b="1" dirty="0">
              <a:solidFill>
                <a:schemeClr val="tx2"/>
              </a:solidFill>
              <a:latin typeface="Helvetica" panose="020B0604020202020204" pitchFamily="34" charset="0"/>
            </a:endParaRPr>
          </a:p>
        </p:txBody>
      </p:sp>
      <p:sp>
        <p:nvSpPr>
          <p:cNvPr id="7" name="Text Box 9"/>
          <p:cNvSpPr txBox="1">
            <a:spLocks noChangeArrowheads="1"/>
          </p:cNvSpPr>
          <p:nvPr/>
        </p:nvSpPr>
        <p:spPr bwMode="auto">
          <a:xfrm>
            <a:off x="155575" y="1868487"/>
            <a:ext cx="3223511"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buClr>
                <a:srgbClr val="000000"/>
              </a:buClr>
              <a:buSzPct val="67000"/>
              <a:buFont typeface="StarBats" charset="0"/>
              <a:buNone/>
            </a:pPr>
            <a:r>
              <a:rPr lang="en-GB" altLang="en-US" sz="1600" dirty="0">
                <a:latin typeface="Times" panose="02020603050405020304" pitchFamily="18" charset="0"/>
              </a:rPr>
              <a:t>Errors:  An error represents a condition</a:t>
            </a:r>
          </a:p>
          <a:p>
            <a:pPr>
              <a:buClr>
                <a:srgbClr val="000000"/>
              </a:buClr>
              <a:buSzPct val="67000"/>
              <a:buFont typeface="StarBats" charset="0"/>
              <a:buNone/>
            </a:pPr>
            <a:r>
              <a:rPr lang="en-GB" altLang="en-US" sz="1600" dirty="0">
                <a:latin typeface="Times" panose="02020603050405020304" pitchFamily="18" charset="0"/>
              </a:rPr>
              <a:t>serious enough that most reasonable</a:t>
            </a:r>
          </a:p>
          <a:p>
            <a:pPr>
              <a:buClr>
                <a:srgbClr val="000000"/>
              </a:buClr>
              <a:buSzPct val="67000"/>
              <a:buFont typeface="StarBats" charset="0"/>
              <a:buNone/>
            </a:pPr>
            <a:r>
              <a:rPr lang="en-GB" altLang="en-US" sz="1600" dirty="0">
                <a:latin typeface="Times" panose="02020603050405020304" pitchFamily="18" charset="0"/>
              </a:rPr>
              <a:t>applications should not try to catch.</a:t>
            </a:r>
          </a:p>
          <a:p>
            <a:pPr>
              <a:buClr>
                <a:srgbClr val="000000"/>
              </a:buClr>
              <a:buSzPct val="67000"/>
              <a:buFont typeface="StarBats" charset="0"/>
              <a:buNone/>
            </a:pPr>
            <a:r>
              <a:rPr lang="en-GB" altLang="en-US" sz="1600" dirty="0">
                <a:latin typeface="Times" panose="02020603050405020304" pitchFamily="18" charset="0"/>
              </a:rPr>
              <a:t>- Virtual Machine Error</a:t>
            </a:r>
          </a:p>
          <a:p>
            <a:pPr>
              <a:buClr>
                <a:srgbClr val="000000"/>
              </a:buClr>
              <a:buSzPct val="67000"/>
              <a:buFont typeface="StarBats" charset="0"/>
              <a:buNone/>
            </a:pPr>
            <a:r>
              <a:rPr lang="en-GB" altLang="en-US" sz="1600" dirty="0">
                <a:latin typeface="Times" panose="02020603050405020304" pitchFamily="18" charset="0"/>
              </a:rPr>
              <a:t> </a:t>
            </a:r>
            <a:r>
              <a:rPr lang="en-GB" altLang="en-US" sz="1600" dirty="0" smtClean="0">
                <a:latin typeface="Times" panose="02020603050405020304" pitchFamily="18" charset="0"/>
              </a:rPr>
              <a:t>         - </a:t>
            </a:r>
            <a:r>
              <a:rPr lang="en-GB" altLang="en-US" sz="1600" dirty="0">
                <a:latin typeface="Times" panose="02020603050405020304" pitchFamily="18" charset="0"/>
              </a:rPr>
              <a:t>out of memory</a:t>
            </a:r>
          </a:p>
          <a:p>
            <a:pPr>
              <a:buClr>
                <a:srgbClr val="000000"/>
              </a:buClr>
              <a:buSzPct val="67000"/>
              <a:buFont typeface="StarBats" charset="0"/>
              <a:buNone/>
            </a:pPr>
            <a:r>
              <a:rPr lang="en-GB" altLang="en-US" sz="1600" dirty="0">
                <a:latin typeface="Times" panose="02020603050405020304" pitchFamily="18" charset="0"/>
              </a:rPr>
              <a:t> </a:t>
            </a:r>
            <a:r>
              <a:rPr lang="en-GB" altLang="en-US" sz="1600" dirty="0" smtClean="0">
                <a:latin typeface="Times" panose="02020603050405020304" pitchFamily="18" charset="0"/>
              </a:rPr>
              <a:t>         </a:t>
            </a:r>
            <a:r>
              <a:rPr lang="en-GB" altLang="en-US" sz="1600" dirty="0" smtClean="0">
                <a:latin typeface="Times" panose="02020603050405020304" pitchFamily="18" charset="0"/>
              </a:rPr>
              <a:t>- </a:t>
            </a:r>
            <a:r>
              <a:rPr lang="en-GB" altLang="en-US" sz="1600" dirty="0">
                <a:latin typeface="Times" panose="02020603050405020304" pitchFamily="18" charset="0"/>
              </a:rPr>
              <a:t>stack overflow</a:t>
            </a:r>
          </a:p>
          <a:p>
            <a:pPr>
              <a:buClr>
                <a:srgbClr val="000000"/>
              </a:buClr>
              <a:buSzPct val="67000"/>
              <a:buFont typeface="StarBats" charset="0"/>
              <a:buNone/>
            </a:pPr>
            <a:r>
              <a:rPr lang="en-GB" altLang="en-US" sz="1600" dirty="0">
                <a:latin typeface="Times" panose="02020603050405020304" pitchFamily="18" charset="0"/>
              </a:rPr>
              <a:t>- Thread Death</a:t>
            </a:r>
          </a:p>
          <a:p>
            <a:pPr>
              <a:buClr>
                <a:srgbClr val="000000"/>
              </a:buClr>
              <a:buSzPct val="67000"/>
              <a:buFont typeface="StarBats" charset="0"/>
              <a:buNone/>
            </a:pPr>
            <a:r>
              <a:rPr lang="en-GB" altLang="en-US" sz="1600" dirty="0">
                <a:latin typeface="Times" panose="02020603050405020304" pitchFamily="18" charset="0"/>
              </a:rPr>
              <a:t>- Linkage Error</a:t>
            </a:r>
          </a:p>
        </p:txBody>
      </p:sp>
      <p:sp>
        <p:nvSpPr>
          <p:cNvPr id="9" name="Text Box 10"/>
          <p:cNvSpPr txBox="1">
            <a:spLocks noChangeArrowheads="1"/>
          </p:cNvSpPr>
          <p:nvPr/>
        </p:nvSpPr>
        <p:spPr bwMode="auto">
          <a:xfrm>
            <a:off x="5791200" y="1342072"/>
            <a:ext cx="324915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Exceptions:  An error which </a:t>
            </a:r>
            <a:r>
              <a:rPr lang="en-GB" altLang="en-US" sz="1600" dirty="0" smtClean="0">
                <a:latin typeface="Times" panose="02020603050405020304" pitchFamily="18" charset="0"/>
              </a:rPr>
              <a:t>reasonable</a:t>
            </a:r>
          </a:p>
          <a:p>
            <a:pPr>
              <a:buClr>
                <a:srgbClr val="000000"/>
              </a:buClr>
              <a:buSzPct val="67000"/>
              <a:buFont typeface="StarBats" charset="0"/>
              <a:buNone/>
            </a:pPr>
            <a:r>
              <a:rPr lang="en-GB" altLang="en-US" sz="1600" dirty="0" smtClean="0">
                <a:latin typeface="Times" panose="02020603050405020304" pitchFamily="18" charset="0"/>
              </a:rPr>
              <a:t> applications should </a:t>
            </a:r>
            <a:r>
              <a:rPr lang="en-GB" altLang="en-US" sz="1600" dirty="0">
                <a:latin typeface="Times" panose="02020603050405020304" pitchFamily="18" charset="0"/>
              </a:rPr>
              <a:t>catch</a:t>
            </a:r>
          </a:p>
          <a:p>
            <a:pPr>
              <a:buClr>
                <a:srgbClr val="000000"/>
              </a:buClr>
              <a:buSzPct val="67000"/>
              <a:buFont typeface="StarBats" charset="0"/>
              <a:buNone/>
            </a:pPr>
            <a:r>
              <a:rPr lang="en-GB" altLang="en-US" sz="1600" dirty="0">
                <a:latin typeface="Times" panose="02020603050405020304" pitchFamily="18" charset="0"/>
              </a:rPr>
              <a:t>- Array index out of bounds</a:t>
            </a:r>
          </a:p>
          <a:p>
            <a:pPr>
              <a:buClr>
                <a:srgbClr val="000000"/>
              </a:buClr>
              <a:buSzPct val="67000"/>
              <a:buFont typeface="StarBats" charset="0"/>
              <a:buNone/>
            </a:pPr>
            <a:r>
              <a:rPr lang="en-GB" altLang="en-US" sz="1600" dirty="0">
                <a:latin typeface="Times" panose="02020603050405020304" pitchFamily="18" charset="0"/>
              </a:rPr>
              <a:t>- Arithmetic errors (divide by zero)</a:t>
            </a:r>
          </a:p>
          <a:p>
            <a:pPr>
              <a:buClr>
                <a:srgbClr val="000000"/>
              </a:buClr>
              <a:buSzPct val="67000"/>
              <a:buFont typeface="StarBats" charset="0"/>
              <a:buNone/>
            </a:pPr>
            <a:r>
              <a:rPr lang="en-GB" altLang="en-US" sz="1600" dirty="0">
                <a:latin typeface="Times" panose="02020603050405020304" pitchFamily="18" charset="0"/>
              </a:rPr>
              <a:t>- Null Pointer Exception</a:t>
            </a:r>
          </a:p>
          <a:p>
            <a:pPr>
              <a:buClr>
                <a:srgbClr val="000000"/>
              </a:buClr>
              <a:buSzPct val="67000"/>
              <a:buFont typeface="StarBats" charset="0"/>
              <a:buNone/>
            </a:pPr>
            <a:r>
              <a:rPr lang="en-GB" altLang="en-US" sz="1600" dirty="0">
                <a:latin typeface="Times" panose="02020603050405020304" pitchFamily="18" charset="0"/>
              </a:rPr>
              <a:t>- I/O </a:t>
            </a:r>
            <a:r>
              <a:rPr lang="en-GB" altLang="en-US" sz="1600" dirty="0" smtClean="0">
                <a:latin typeface="Times" panose="02020603050405020304" pitchFamily="18" charset="0"/>
              </a:rPr>
              <a:t>Exceptions</a:t>
            </a:r>
            <a:endParaRPr lang="en-GB" altLang="en-US" sz="1600" dirty="0">
              <a:latin typeface="Times" panose="02020603050405020304" pitchFamily="18" charset="0"/>
            </a:endParaRPr>
          </a:p>
        </p:txBody>
      </p:sp>
    </p:spTree>
    <p:extLst>
      <p:ext uri="{BB962C8B-B14F-4D97-AF65-F5344CB8AC3E}">
        <p14:creationId xmlns:p14="http://schemas.microsoft.com/office/powerpoint/2010/main" val="214776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13</a:t>
            </a:fld>
            <a:endParaRPr lang="en-US" dirty="0"/>
          </a:p>
        </p:txBody>
      </p:sp>
      <p:pic>
        <p:nvPicPr>
          <p:cNvPr id="5" name="Picture 4" descr="C:\Users\Manjit\Desktop\itgrunts\exception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6383"/>
            <a:ext cx="4953000" cy="6102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79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14</a:t>
            </a:fld>
            <a:endParaRPr lang="en-US" dirty="0"/>
          </a:p>
        </p:txBody>
      </p:sp>
      <p:sp>
        <p:nvSpPr>
          <p:cNvPr id="5" name="Rectangle 4"/>
          <p:cNvSpPr/>
          <p:nvPr/>
        </p:nvSpPr>
        <p:spPr>
          <a:xfrm>
            <a:off x="152400" y="627995"/>
            <a:ext cx="8915400" cy="4401205"/>
          </a:xfrm>
          <a:prstGeom prst="rect">
            <a:avLst/>
          </a:prstGeom>
        </p:spPr>
        <p:txBody>
          <a:bodyPr wrap="square">
            <a:spAutoFit/>
          </a:bodyPr>
          <a:lstStyle/>
          <a:p>
            <a:pPr algn="just"/>
            <a:endParaRPr lang="ru-RU" altLang="en-US" sz="2800" dirty="0">
              <a:solidFill>
                <a:schemeClr val="tx2"/>
              </a:solidFill>
              <a:latin typeface="+mn-lt"/>
            </a:endParaRPr>
          </a:p>
          <a:p>
            <a:pPr indent="104775"/>
            <a:r>
              <a:rPr lang="en-US" altLang="en-US" sz="2800" i="1" dirty="0">
                <a:solidFill>
                  <a:schemeClr val="tx2"/>
                </a:solidFill>
                <a:latin typeface="+mn-lt"/>
                <a:cs typeface="Consolas" panose="020B0609020204030204" pitchFamily="49" charset="0"/>
              </a:rPr>
              <a:t>public void method3() {</a:t>
            </a:r>
          </a:p>
          <a:p>
            <a:pPr indent="104775"/>
            <a:r>
              <a:rPr lang="en-US" altLang="en-US" sz="2800" i="1" dirty="0">
                <a:solidFill>
                  <a:schemeClr val="tx2"/>
                </a:solidFill>
                <a:latin typeface="+mn-lt"/>
                <a:cs typeface="Consolas" panose="020B0609020204030204" pitchFamily="49" charset="0"/>
              </a:rPr>
              <a:t> </a:t>
            </a:r>
            <a:r>
              <a:rPr lang="en-US" altLang="en-US" sz="2800" i="1" dirty="0" smtClean="0">
                <a:solidFill>
                  <a:schemeClr val="tx2"/>
                </a:solidFill>
                <a:latin typeface="+mn-lt"/>
                <a:cs typeface="Consolas" panose="020B0609020204030204" pitchFamily="49" charset="0"/>
              </a:rPr>
              <a:t>  ……</a:t>
            </a:r>
            <a:endParaRPr lang="en-US" altLang="en-US" sz="2800" i="1" dirty="0">
              <a:solidFill>
                <a:schemeClr val="tx2"/>
              </a:solidFill>
              <a:latin typeface="+mn-lt"/>
              <a:cs typeface="Consolas" panose="020B0609020204030204" pitchFamily="49" charset="0"/>
            </a:endParaRPr>
          </a:p>
          <a:p>
            <a:pPr indent="104775"/>
            <a:r>
              <a:rPr lang="en-US" altLang="en-US" sz="2800" i="1" dirty="0" smtClean="0">
                <a:solidFill>
                  <a:schemeClr val="tx2"/>
                </a:solidFill>
                <a:latin typeface="+mn-lt"/>
                <a:cs typeface="Consolas" panose="020B0609020204030204" pitchFamily="49" charset="0"/>
              </a:rPr>
              <a:t>   if(size </a:t>
            </a:r>
            <a:r>
              <a:rPr lang="en-US" altLang="en-US" sz="2800" i="1" dirty="0">
                <a:solidFill>
                  <a:schemeClr val="tx2"/>
                </a:solidFill>
                <a:latin typeface="+mn-lt"/>
                <a:cs typeface="Consolas" panose="020B0609020204030204" pitchFamily="49" charset="0"/>
              </a:rPr>
              <a:t>== 0) {</a:t>
            </a:r>
          </a:p>
          <a:p>
            <a:pPr indent="104775"/>
            <a:r>
              <a:rPr lang="en-US" altLang="en-US" sz="2800" i="1" dirty="0">
                <a:solidFill>
                  <a:schemeClr val="tx2"/>
                </a:solidFill>
                <a:latin typeface="+mn-lt"/>
                <a:cs typeface="Consolas" panose="020B0609020204030204" pitchFamily="49" charset="0"/>
              </a:rPr>
              <a:t>	</a:t>
            </a:r>
            <a:r>
              <a:rPr lang="en-US" altLang="en-US" sz="2800" b="1" i="1" dirty="0" smtClean="0">
                <a:solidFill>
                  <a:schemeClr val="tx2"/>
                </a:solidFill>
                <a:latin typeface="+mn-lt"/>
                <a:cs typeface="Consolas" panose="020B0609020204030204" pitchFamily="49" charset="0"/>
              </a:rPr>
              <a:t>throw</a:t>
            </a:r>
            <a:r>
              <a:rPr lang="en-US" altLang="en-US" sz="2800" i="1" dirty="0" smtClean="0">
                <a:solidFill>
                  <a:schemeClr val="tx2"/>
                </a:solidFill>
                <a:latin typeface="+mn-lt"/>
                <a:cs typeface="Consolas" panose="020B0609020204030204" pitchFamily="49" charset="0"/>
              </a:rPr>
              <a:t> </a:t>
            </a:r>
            <a:r>
              <a:rPr lang="en-US" altLang="en-US" sz="2800" i="1" dirty="0">
                <a:solidFill>
                  <a:schemeClr val="tx2"/>
                </a:solidFill>
                <a:latin typeface="+mn-lt"/>
                <a:cs typeface="Consolas" panose="020B0609020204030204" pitchFamily="49" charset="0"/>
              </a:rPr>
              <a:t>new </a:t>
            </a:r>
            <a:r>
              <a:rPr lang="en-US" altLang="en-US" sz="2800" i="1" dirty="0" err="1" smtClean="0">
                <a:solidFill>
                  <a:schemeClr val="tx2"/>
                </a:solidFill>
                <a:latin typeface="+mn-lt"/>
                <a:cs typeface="Consolas" panose="020B0609020204030204" pitchFamily="49" charset="0"/>
              </a:rPr>
              <a:t>SomeException</a:t>
            </a:r>
            <a:r>
              <a:rPr lang="en-US" altLang="en-US" sz="2800" i="1" dirty="0">
                <a:solidFill>
                  <a:schemeClr val="tx2"/>
                </a:solidFill>
                <a:latin typeface="+mn-lt"/>
                <a:cs typeface="Consolas" panose="020B0609020204030204" pitchFamily="49" charset="0"/>
              </a:rPr>
              <a:t>();</a:t>
            </a:r>
          </a:p>
          <a:p>
            <a:pPr indent="104775"/>
            <a:r>
              <a:rPr lang="en-US" altLang="en-US" sz="2800" i="1" dirty="0">
                <a:solidFill>
                  <a:schemeClr val="tx2"/>
                </a:solidFill>
                <a:latin typeface="+mn-lt"/>
                <a:cs typeface="Consolas" panose="020B0609020204030204" pitchFamily="49" charset="0"/>
              </a:rPr>
              <a:t>	</a:t>
            </a:r>
            <a:endParaRPr lang="en-US" altLang="en-US" sz="2800" i="1" dirty="0" smtClean="0">
              <a:solidFill>
                <a:schemeClr val="tx2"/>
              </a:solidFill>
              <a:latin typeface="+mn-lt"/>
              <a:cs typeface="Consolas" panose="020B0609020204030204" pitchFamily="49" charset="0"/>
            </a:endParaRPr>
          </a:p>
          <a:p>
            <a:pPr indent="104775"/>
            <a:r>
              <a:rPr lang="en-US" altLang="en-US" sz="2800" i="1" dirty="0">
                <a:solidFill>
                  <a:schemeClr val="tx2"/>
                </a:solidFill>
                <a:latin typeface="+mn-lt"/>
                <a:cs typeface="Consolas" panose="020B0609020204030204" pitchFamily="49" charset="0"/>
              </a:rPr>
              <a:t>	</a:t>
            </a:r>
            <a:r>
              <a:rPr lang="en-US" altLang="en-US" sz="2800" i="1" dirty="0" smtClean="0">
                <a:solidFill>
                  <a:schemeClr val="tx2"/>
                </a:solidFill>
                <a:latin typeface="+mn-lt"/>
                <a:cs typeface="Consolas" panose="020B0609020204030204" pitchFamily="49" charset="0"/>
              </a:rPr>
              <a:t>//</a:t>
            </a:r>
            <a:r>
              <a:rPr lang="en-US" altLang="en-US" sz="2800" i="1" dirty="0" smtClean="0">
                <a:solidFill>
                  <a:schemeClr val="tx2"/>
                </a:solidFill>
                <a:cs typeface="Consolas" panose="020B0609020204030204" pitchFamily="49" charset="0"/>
              </a:rPr>
              <a:t> </a:t>
            </a:r>
            <a:r>
              <a:rPr lang="en-US" altLang="en-US" sz="2800" i="1" dirty="0" err="1">
                <a:solidFill>
                  <a:schemeClr val="tx2"/>
                </a:solidFill>
                <a:cs typeface="Consolas" panose="020B0609020204030204" pitchFamily="49" charset="0"/>
              </a:rPr>
              <a:t>SomeException</a:t>
            </a:r>
            <a:r>
              <a:rPr lang="en-US" altLang="en-US" sz="2800" i="1" dirty="0">
                <a:solidFill>
                  <a:schemeClr val="tx2"/>
                </a:solidFill>
                <a:cs typeface="Consolas" panose="020B0609020204030204" pitchFamily="49" charset="0"/>
              </a:rPr>
              <a:t> </a:t>
            </a:r>
            <a:r>
              <a:rPr lang="en-US" altLang="en-US" sz="2800" i="1" dirty="0" err="1" smtClean="0">
                <a:solidFill>
                  <a:schemeClr val="tx2"/>
                </a:solidFill>
                <a:latin typeface="+mn-lt"/>
                <a:cs typeface="Consolas" panose="020B0609020204030204" pitchFamily="49" charset="0"/>
              </a:rPr>
              <a:t>exc</a:t>
            </a:r>
            <a:r>
              <a:rPr lang="en-US" altLang="en-US" sz="2800" i="1" dirty="0" smtClean="0">
                <a:solidFill>
                  <a:schemeClr val="tx2"/>
                </a:solidFill>
                <a:latin typeface="+mn-lt"/>
                <a:cs typeface="Consolas" panose="020B0609020204030204" pitchFamily="49" charset="0"/>
              </a:rPr>
              <a:t> </a:t>
            </a:r>
            <a:r>
              <a:rPr lang="en-US" altLang="en-US" sz="2800" i="1" dirty="0">
                <a:solidFill>
                  <a:schemeClr val="tx2"/>
                </a:solidFill>
                <a:latin typeface="+mn-lt"/>
                <a:cs typeface="Consolas" panose="020B0609020204030204" pitchFamily="49" charset="0"/>
              </a:rPr>
              <a:t>= new </a:t>
            </a:r>
            <a:r>
              <a:rPr lang="en-US" altLang="en-US" sz="2800" i="1" dirty="0" err="1">
                <a:solidFill>
                  <a:schemeClr val="tx2"/>
                </a:solidFill>
                <a:cs typeface="Consolas" panose="020B0609020204030204" pitchFamily="49" charset="0"/>
              </a:rPr>
              <a:t>SomeException</a:t>
            </a:r>
            <a:r>
              <a:rPr lang="en-US" altLang="en-US" sz="2800" i="1" dirty="0" smtClean="0">
                <a:solidFill>
                  <a:schemeClr val="tx2"/>
                </a:solidFill>
                <a:latin typeface="+mn-lt"/>
                <a:cs typeface="Consolas" panose="020B0609020204030204" pitchFamily="49" charset="0"/>
              </a:rPr>
              <a:t>();</a:t>
            </a:r>
            <a:endParaRPr lang="en-US" altLang="en-US" sz="2800" i="1" dirty="0">
              <a:solidFill>
                <a:schemeClr val="tx2"/>
              </a:solidFill>
              <a:latin typeface="+mn-lt"/>
              <a:cs typeface="Consolas" panose="020B0609020204030204" pitchFamily="49" charset="0"/>
            </a:endParaRPr>
          </a:p>
          <a:p>
            <a:pPr indent="104775"/>
            <a:r>
              <a:rPr lang="en-US" altLang="en-US" sz="2800" i="1" dirty="0">
                <a:solidFill>
                  <a:schemeClr val="tx2"/>
                </a:solidFill>
                <a:latin typeface="+mn-lt"/>
                <a:cs typeface="Consolas" panose="020B0609020204030204" pitchFamily="49" charset="0"/>
              </a:rPr>
              <a:t>	</a:t>
            </a:r>
            <a:r>
              <a:rPr lang="en-US" altLang="en-US" sz="2800" i="1" dirty="0" smtClean="0">
                <a:solidFill>
                  <a:schemeClr val="tx2"/>
                </a:solidFill>
                <a:latin typeface="+mn-lt"/>
                <a:cs typeface="Consolas" panose="020B0609020204030204" pitchFamily="49" charset="0"/>
              </a:rPr>
              <a:t>//</a:t>
            </a:r>
            <a:r>
              <a:rPr lang="en-US" altLang="en-US" sz="2800" i="1" dirty="0">
                <a:solidFill>
                  <a:schemeClr val="tx2"/>
                </a:solidFill>
                <a:latin typeface="+mn-lt"/>
                <a:cs typeface="Consolas" panose="020B0609020204030204" pitchFamily="49" charset="0"/>
              </a:rPr>
              <a:t>throw </a:t>
            </a:r>
            <a:r>
              <a:rPr lang="en-US" altLang="en-US" sz="2800" i="1" dirty="0" err="1" smtClean="0">
                <a:solidFill>
                  <a:schemeClr val="tx2"/>
                </a:solidFill>
                <a:latin typeface="+mn-lt"/>
                <a:cs typeface="Consolas" panose="020B0609020204030204" pitchFamily="49" charset="0"/>
              </a:rPr>
              <a:t>exc</a:t>
            </a:r>
            <a:r>
              <a:rPr lang="en-US" altLang="en-US" sz="2800" i="1" dirty="0">
                <a:solidFill>
                  <a:schemeClr val="tx2"/>
                </a:solidFill>
                <a:latin typeface="+mn-lt"/>
                <a:cs typeface="Consolas" panose="020B0609020204030204" pitchFamily="49" charset="0"/>
              </a:rPr>
              <a:t>;</a:t>
            </a:r>
          </a:p>
          <a:p>
            <a:pPr indent="104775"/>
            <a:r>
              <a:rPr lang="en-US" altLang="en-US" sz="2800" i="1" dirty="0" smtClean="0">
                <a:solidFill>
                  <a:schemeClr val="tx2"/>
                </a:solidFill>
                <a:latin typeface="+mn-lt"/>
                <a:cs typeface="Consolas" panose="020B0609020204030204" pitchFamily="49" charset="0"/>
              </a:rPr>
              <a:t>   }</a:t>
            </a:r>
            <a:endParaRPr lang="en-US" altLang="en-US" sz="2800" i="1" dirty="0">
              <a:solidFill>
                <a:schemeClr val="tx2"/>
              </a:solidFill>
              <a:latin typeface="+mn-lt"/>
              <a:cs typeface="Consolas" panose="020B0609020204030204" pitchFamily="49" charset="0"/>
            </a:endParaRPr>
          </a:p>
          <a:p>
            <a:pPr indent="104775"/>
            <a:r>
              <a:rPr lang="en-US" altLang="en-US" sz="2800" i="1" dirty="0">
                <a:solidFill>
                  <a:schemeClr val="tx2"/>
                </a:solidFill>
                <a:latin typeface="+mn-lt"/>
                <a:cs typeface="Consolas" panose="020B0609020204030204" pitchFamily="49" charset="0"/>
              </a:rPr>
              <a:t>} </a:t>
            </a:r>
            <a:endParaRPr lang="en-US" altLang="en-US" sz="2800" i="1" dirty="0">
              <a:solidFill>
                <a:schemeClr val="tx2"/>
              </a:solidFill>
              <a:latin typeface="+mn-lt"/>
              <a:cs typeface="Consolas" panose="020B0609020204030204" pitchFamily="49" charset="0"/>
            </a:endParaRPr>
          </a:p>
        </p:txBody>
      </p:sp>
      <p:sp>
        <p:nvSpPr>
          <p:cNvPr id="6" name="Rectangle 5"/>
          <p:cNvSpPr/>
          <p:nvPr/>
        </p:nvSpPr>
        <p:spPr>
          <a:xfrm>
            <a:off x="3733800" y="104775"/>
            <a:ext cx="1414170" cy="584775"/>
          </a:xfrm>
          <a:prstGeom prst="rect">
            <a:avLst/>
          </a:prstGeom>
        </p:spPr>
        <p:txBody>
          <a:bodyPr wrap="none">
            <a:spAutoFit/>
          </a:bodyPr>
          <a:lstStyle/>
          <a:p>
            <a:r>
              <a:rPr lang="en-US" altLang="en-US" sz="3200" b="1" dirty="0" smtClean="0">
                <a:solidFill>
                  <a:srgbClr val="002060"/>
                </a:solidFill>
                <a:latin typeface="+mn-lt"/>
              </a:rPr>
              <a:t>Throw</a:t>
            </a:r>
            <a:endParaRPr lang="en-US" sz="3200" b="1" dirty="0">
              <a:latin typeface="+mn-lt"/>
            </a:endParaRPr>
          </a:p>
        </p:txBody>
      </p:sp>
    </p:spTree>
    <p:extLst>
      <p:ext uri="{BB962C8B-B14F-4D97-AF65-F5344CB8AC3E}">
        <p14:creationId xmlns:p14="http://schemas.microsoft.com/office/powerpoint/2010/main" val="71561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15</a:t>
            </a:fld>
            <a:endParaRPr lang="en-US" dirty="0"/>
          </a:p>
        </p:txBody>
      </p:sp>
      <p:sp>
        <p:nvSpPr>
          <p:cNvPr id="4" name="Rectangle 3"/>
          <p:cNvSpPr/>
          <p:nvPr/>
        </p:nvSpPr>
        <p:spPr>
          <a:xfrm>
            <a:off x="241300" y="1032808"/>
            <a:ext cx="8220075" cy="1938992"/>
          </a:xfrm>
          <a:prstGeom prst="rect">
            <a:avLst/>
          </a:prstGeom>
        </p:spPr>
        <p:txBody>
          <a:bodyPr wrap="square">
            <a:spAutoFit/>
          </a:bodyPr>
          <a:lstStyle/>
          <a:p>
            <a:r>
              <a:rPr lang="en-US" altLang="en-US" sz="2800" i="1" dirty="0">
                <a:solidFill>
                  <a:schemeClr val="tx2"/>
                </a:solidFill>
                <a:latin typeface="+mn-lt"/>
                <a:cs typeface="Consolas" panose="020B0609020204030204" pitchFamily="49" charset="0"/>
              </a:rPr>
              <a:t>public void </a:t>
            </a:r>
            <a:r>
              <a:rPr lang="en-US" altLang="en-US" sz="2800" i="1" dirty="0" smtClean="0">
                <a:solidFill>
                  <a:schemeClr val="tx2"/>
                </a:solidFill>
                <a:latin typeface="+mn-lt"/>
                <a:cs typeface="Consolas" panose="020B0609020204030204" pitchFamily="49" charset="0"/>
              </a:rPr>
              <a:t>method1() </a:t>
            </a:r>
            <a:r>
              <a:rPr lang="en-US" altLang="en-US" sz="2800" b="1" i="1" dirty="0">
                <a:solidFill>
                  <a:schemeClr val="tx2"/>
                </a:solidFill>
                <a:latin typeface="+mn-lt"/>
                <a:cs typeface="Consolas" panose="020B0609020204030204" pitchFamily="49" charset="0"/>
              </a:rPr>
              <a:t>throws</a:t>
            </a:r>
            <a:r>
              <a:rPr lang="en-US" altLang="en-US" sz="2800" i="1" dirty="0">
                <a:solidFill>
                  <a:schemeClr val="tx2"/>
                </a:solidFill>
                <a:latin typeface="+mn-lt"/>
                <a:cs typeface="Consolas" panose="020B0609020204030204" pitchFamily="49" charset="0"/>
              </a:rPr>
              <a:t> </a:t>
            </a:r>
            <a:r>
              <a:rPr lang="en-US" altLang="en-US" sz="2800" i="1" dirty="0" err="1" smtClean="0">
                <a:solidFill>
                  <a:schemeClr val="tx2"/>
                </a:solidFill>
                <a:latin typeface="+mn-lt"/>
                <a:cs typeface="Consolas" panose="020B0609020204030204" pitchFamily="49" charset="0"/>
              </a:rPr>
              <a:t>SomeException</a:t>
            </a:r>
            <a:r>
              <a:rPr lang="en-US" altLang="en-US" sz="2800" i="1" dirty="0" smtClean="0">
                <a:solidFill>
                  <a:schemeClr val="tx2"/>
                </a:solidFill>
                <a:latin typeface="+mn-lt"/>
                <a:cs typeface="Consolas" panose="020B0609020204030204" pitchFamily="49" charset="0"/>
              </a:rPr>
              <a:t> </a:t>
            </a:r>
            <a:r>
              <a:rPr lang="en-US" altLang="en-US" sz="2800" i="1" dirty="0">
                <a:solidFill>
                  <a:schemeClr val="tx2"/>
                </a:solidFill>
                <a:latin typeface="+mn-lt"/>
                <a:cs typeface="Consolas" panose="020B0609020204030204" pitchFamily="49" charset="0"/>
              </a:rPr>
              <a:t>{</a:t>
            </a:r>
          </a:p>
          <a:p>
            <a:r>
              <a:rPr lang="en-US" altLang="en-US" sz="2800" i="1" dirty="0">
                <a:solidFill>
                  <a:schemeClr val="tx2"/>
                </a:solidFill>
                <a:latin typeface="+mn-lt"/>
                <a:cs typeface="Consolas" panose="020B0609020204030204" pitchFamily="49" charset="0"/>
              </a:rPr>
              <a:t>	</a:t>
            </a:r>
            <a:r>
              <a:rPr lang="en-US" altLang="en-US" sz="800" i="1" dirty="0" smtClean="0">
                <a:solidFill>
                  <a:schemeClr val="tx2"/>
                </a:solidFill>
                <a:latin typeface="+mn-lt"/>
                <a:cs typeface="Consolas" panose="020B0609020204030204" pitchFamily="49" charset="0"/>
              </a:rPr>
              <a:t>……</a:t>
            </a:r>
            <a:endParaRPr lang="en-US" altLang="en-US" sz="800" i="1" dirty="0">
              <a:solidFill>
                <a:schemeClr val="tx2"/>
              </a:solidFill>
              <a:latin typeface="+mn-lt"/>
              <a:cs typeface="Consolas" panose="020B0609020204030204" pitchFamily="49" charset="0"/>
            </a:endParaRPr>
          </a:p>
          <a:p>
            <a:r>
              <a:rPr lang="en-US" altLang="en-US" sz="2800" i="1" dirty="0">
                <a:solidFill>
                  <a:schemeClr val="tx2"/>
                </a:solidFill>
                <a:latin typeface="+mn-lt"/>
                <a:cs typeface="Consolas" panose="020B0609020204030204" pitchFamily="49" charset="0"/>
              </a:rPr>
              <a:t>	</a:t>
            </a:r>
            <a:r>
              <a:rPr lang="en-US" altLang="en-US" sz="2800" i="1" dirty="0" smtClean="0">
                <a:solidFill>
                  <a:schemeClr val="tx2"/>
                </a:solidFill>
                <a:latin typeface="+mn-lt"/>
                <a:cs typeface="Consolas" panose="020B0609020204030204" pitchFamily="49" charset="0"/>
              </a:rPr>
              <a:t>method2();</a:t>
            </a:r>
            <a:endParaRPr lang="en-US" altLang="en-US" sz="2800" i="1" dirty="0">
              <a:solidFill>
                <a:schemeClr val="tx2"/>
              </a:solidFill>
              <a:latin typeface="+mn-lt"/>
              <a:cs typeface="Consolas" panose="020B0609020204030204" pitchFamily="49" charset="0"/>
            </a:endParaRPr>
          </a:p>
          <a:p>
            <a:r>
              <a:rPr lang="en-US" altLang="en-US" sz="800" i="1" dirty="0">
                <a:solidFill>
                  <a:schemeClr val="tx2"/>
                </a:solidFill>
                <a:latin typeface="+mn-lt"/>
                <a:cs typeface="Consolas" panose="020B0609020204030204" pitchFamily="49" charset="0"/>
              </a:rPr>
              <a:t>	</a:t>
            </a:r>
            <a:r>
              <a:rPr lang="en-US" altLang="en-US" sz="800" i="1" dirty="0" smtClean="0">
                <a:solidFill>
                  <a:schemeClr val="tx2"/>
                </a:solidFill>
                <a:latin typeface="+mn-lt"/>
                <a:cs typeface="Consolas" panose="020B0609020204030204" pitchFamily="49" charset="0"/>
              </a:rPr>
              <a:t>……</a:t>
            </a:r>
            <a:endParaRPr lang="en-US" altLang="en-US" sz="800" i="1" dirty="0">
              <a:solidFill>
                <a:schemeClr val="tx2"/>
              </a:solidFill>
              <a:latin typeface="+mn-lt"/>
              <a:cs typeface="Consolas" panose="020B0609020204030204" pitchFamily="49" charset="0"/>
            </a:endParaRPr>
          </a:p>
          <a:p>
            <a:r>
              <a:rPr lang="en-US" altLang="en-US" sz="2800" i="1" dirty="0">
                <a:solidFill>
                  <a:schemeClr val="tx2"/>
                </a:solidFill>
                <a:latin typeface="+mn-lt"/>
                <a:cs typeface="Consolas" panose="020B0609020204030204" pitchFamily="49" charset="0"/>
              </a:rPr>
              <a:t>} </a:t>
            </a:r>
            <a:endParaRPr lang="en-US" altLang="en-US" sz="2800" i="1" dirty="0">
              <a:solidFill>
                <a:schemeClr val="tx2"/>
              </a:solidFill>
              <a:latin typeface="+mn-lt"/>
              <a:cs typeface="Consolas" panose="020B0609020204030204" pitchFamily="49" charset="0"/>
            </a:endParaRPr>
          </a:p>
        </p:txBody>
      </p:sp>
      <p:sp>
        <p:nvSpPr>
          <p:cNvPr id="5" name="Rectangle 4"/>
          <p:cNvSpPr/>
          <p:nvPr/>
        </p:nvSpPr>
        <p:spPr>
          <a:xfrm>
            <a:off x="3669708" y="253425"/>
            <a:ext cx="1641796" cy="584775"/>
          </a:xfrm>
          <a:prstGeom prst="rect">
            <a:avLst/>
          </a:prstGeom>
        </p:spPr>
        <p:txBody>
          <a:bodyPr wrap="none">
            <a:spAutoFit/>
          </a:bodyPr>
          <a:lstStyle/>
          <a:p>
            <a:r>
              <a:rPr lang="en-US" altLang="en-US" sz="3200" b="1" dirty="0">
                <a:solidFill>
                  <a:srgbClr val="002060"/>
                </a:solidFill>
                <a:latin typeface="+mn-lt"/>
              </a:rPr>
              <a:t>Throws</a:t>
            </a:r>
            <a:endParaRPr lang="en-US" sz="3200" b="1" dirty="0">
              <a:latin typeface="+mn-lt"/>
            </a:endParaRPr>
          </a:p>
        </p:txBody>
      </p:sp>
      <p:sp>
        <p:nvSpPr>
          <p:cNvPr id="6" name="Rectangle 5"/>
          <p:cNvSpPr/>
          <p:nvPr/>
        </p:nvSpPr>
        <p:spPr>
          <a:xfrm>
            <a:off x="3429000" y="3124200"/>
            <a:ext cx="2393412" cy="584775"/>
          </a:xfrm>
          <a:prstGeom prst="rect">
            <a:avLst/>
          </a:prstGeom>
        </p:spPr>
        <p:txBody>
          <a:bodyPr wrap="none">
            <a:spAutoFit/>
          </a:bodyPr>
          <a:lstStyle/>
          <a:p>
            <a:r>
              <a:rPr lang="en-US" altLang="en-US" sz="3200" b="1" dirty="0" smtClean="0">
                <a:solidFill>
                  <a:srgbClr val="002060"/>
                </a:solidFill>
                <a:latin typeface="+mn-lt"/>
              </a:rPr>
              <a:t>Try ,  Catch</a:t>
            </a:r>
            <a:endParaRPr lang="en-US" sz="3200" b="1" dirty="0">
              <a:latin typeface="+mn-lt"/>
            </a:endParaRPr>
          </a:p>
        </p:txBody>
      </p:sp>
      <p:sp>
        <p:nvSpPr>
          <p:cNvPr id="7" name="Rectangle 6"/>
          <p:cNvSpPr/>
          <p:nvPr/>
        </p:nvSpPr>
        <p:spPr>
          <a:xfrm>
            <a:off x="241300" y="3956282"/>
            <a:ext cx="8674100" cy="2246769"/>
          </a:xfrm>
          <a:prstGeom prst="rect">
            <a:avLst/>
          </a:prstGeom>
        </p:spPr>
        <p:txBody>
          <a:bodyPr wrap="square">
            <a:spAutoFit/>
          </a:bodyPr>
          <a:lstStyle/>
          <a:p>
            <a:r>
              <a:rPr lang="en-US" sz="2800" i="1" dirty="0">
                <a:solidFill>
                  <a:schemeClr val="tx2"/>
                </a:solidFill>
              </a:rPr>
              <a:t>try {</a:t>
            </a:r>
          </a:p>
          <a:p>
            <a:r>
              <a:rPr lang="en-US" sz="2800" i="1" dirty="0">
                <a:solidFill>
                  <a:schemeClr val="tx2"/>
                </a:solidFill>
              </a:rPr>
              <a:t>	// some function call</a:t>
            </a:r>
          </a:p>
          <a:p>
            <a:r>
              <a:rPr lang="en-US" sz="2800" i="1" dirty="0">
                <a:solidFill>
                  <a:schemeClr val="tx2"/>
                </a:solidFill>
              </a:rPr>
              <a:t>} </a:t>
            </a:r>
            <a:r>
              <a:rPr lang="en-US" altLang="en-US" sz="2800" i="1" dirty="0" err="1">
                <a:solidFill>
                  <a:schemeClr val="tx2"/>
                </a:solidFill>
                <a:cs typeface="Consolas" panose="020B0609020204030204" pitchFamily="49" charset="0"/>
              </a:rPr>
              <a:t>SomeException</a:t>
            </a:r>
            <a:r>
              <a:rPr lang="en-US" altLang="en-US" sz="2800" i="1" dirty="0">
                <a:solidFill>
                  <a:schemeClr val="tx2"/>
                </a:solidFill>
                <a:cs typeface="Consolas" panose="020B0609020204030204" pitchFamily="49" charset="0"/>
              </a:rPr>
              <a:t> </a:t>
            </a:r>
            <a:r>
              <a:rPr lang="en-US" sz="2800" i="1" dirty="0" smtClean="0">
                <a:solidFill>
                  <a:schemeClr val="tx2"/>
                </a:solidFill>
              </a:rPr>
              <a:t>e) {</a:t>
            </a:r>
          </a:p>
          <a:p>
            <a:r>
              <a:rPr lang="en-US" sz="2800" i="1" dirty="0" smtClean="0">
                <a:solidFill>
                  <a:schemeClr val="tx2"/>
                </a:solidFill>
              </a:rPr>
              <a:t>	</a:t>
            </a:r>
            <a:r>
              <a:rPr lang="en-US" sz="2800" i="1" dirty="0" err="1" smtClean="0">
                <a:solidFill>
                  <a:schemeClr val="tx2"/>
                </a:solidFill>
              </a:rPr>
              <a:t>System.out.println</a:t>
            </a:r>
            <a:r>
              <a:rPr lang="en-US" sz="2800" i="1" dirty="0" smtClean="0">
                <a:solidFill>
                  <a:schemeClr val="tx2"/>
                </a:solidFill>
              </a:rPr>
              <a:t>(“Error: “ +  </a:t>
            </a:r>
            <a:r>
              <a:rPr lang="en-US" sz="2800" i="1" dirty="0" err="1" smtClean="0">
                <a:solidFill>
                  <a:schemeClr val="tx2"/>
                </a:solidFill>
              </a:rPr>
              <a:t>e.</a:t>
            </a:r>
            <a:r>
              <a:rPr lang="en-US" sz="2800" i="1" u="sng" dirty="0" err="1" smtClean="0">
                <a:solidFill>
                  <a:schemeClr val="tx2"/>
                </a:solidFill>
              </a:rPr>
              <a:t>getMessage</a:t>
            </a:r>
            <a:r>
              <a:rPr lang="en-US" sz="2800" i="1" u="sng" dirty="0" smtClean="0">
                <a:solidFill>
                  <a:schemeClr val="tx2"/>
                </a:solidFill>
              </a:rPr>
              <a:t>()</a:t>
            </a:r>
            <a:r>
              <a:rPr lang="en-US" sz="2800" i="1" dirty="0" smtClean="0">
                <a:solidFill>
                  <a:schemeClr val="tx2"/>
                </a:solidFill>
              </a:rPr>
              <a:t>);</a:t>
            </a:r>
          </a:p>
          <a:p>
            <a:r>
              <a:rPr lang="en-US" sz="2800" i="1" dirty="0">
                <a:solidFill>
                  <a:schemeClr val="tx2"/>
                </a:solidFill>
              </a:rPr>
              <a:t>}</a:t>
            </a:r>
            <a:endParaRPr lang="en-US" sz="2800" i="1" dirty="0">
              <a:solidFill>
                <a:schemeClr val="tx2"/>
              </a:solidFill>
            </a:endParaRPr>
          </a:p>
        </p:txBody>
      </p:sp>
    </p:spTree>
    <p:extLst>
      <p:ext uri="{BB962C8B-B14F-4D97-AF65-F5344CB8AC3E}">
        <p14:creationId xmlns:p14="http://schemas.microsoft.com/office/powerpoint/2010/main" val="86861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16</a:t>
            </a:fld>
            <a:endParaRPr lang="en-US" dirty="0"/>
          </a:p>
        </p:txBody>
      </p:sp>
      <p:sp>
        <p:nvSpPr>
          <p:cNvPr id="5" name="Rectangle 4"/>
          <p:cNvSpPr/>
          <p:nvPr/>
        </p:nvSpPr>
        <p:spPr>
          <a:xfrm>
            <a:off x="2286000" y="152400"/>
            <a:ext cx="4440639" cy="584775"/>
          </a:xfrm>
          <a:prstGeom prst="rect">
            <a:avLst/>
          </a:prstGeom>
        </p:spPr>
        <p:txBody>
          <a:bodyPr wrap="none">
            <a:spAutoFit/>
          </a:bodyPr>
          <a:lstStyle/>
          <a:p>
            <a:r>
              <a:rPr lang="en-US" sz="3200" b="1" dirty="0" smtClean="0">
                <a:solidFill>
                  <a:schemeClr val="tx2"/>
                </a:solidFill>
                <a:latin typeface="+mn-lt"/>
              </a:rPr>
              <a:t>Multiple Catch Blocks</a:t>
            </a:r>
            <a:endParaRPr lang="en-US" sz="3200" b="1" dirty="0">
              <a:solidFill>
                <a:schemeClr val="tx2"/>
              </a:solidFill>
              <a:latin typeface="+mn-lt"/>
            </a:endParaRPr>
          </a:p>
        </p:txBody>
      </p:sp>
      <p:sp>
        <p:nvSpPr>
          <p:cNvPr id="6" name="Rectangle 5"/>
          <p:cNvSpPr/>
          <p:nvPr/>
        </p:nvSpPr>
        <p:spPr>
          <a:xfrm>
            <a:off x="431730" y="1035308"/>
            <a:ext cx="8321674" cy="4832092"/>
          </a:xfrm>
          <a:prstGeom prst="rect">
            <a:avLst/>
          </a:prstGeom>
        </p:spPr>
        <p:txBody>
          <a:bodyPr wrap="square">
            <a:spAutoFit/>
          </a:bodyPr>
          <a:lstStyle/>
          <a:p>
            <a:r>
              <a:rPr lang="en-US" sz="2800" i="1" dirty="0">
                <a:solidFill>
                  <a:schemeClr val="tx2"/>
                </a:solidFill>
                <a:latin typeface="+mn-lt"/>
              </a:rPr>
              <a:t>try {</a:t>
            </a:r>
          </a:p>
          <a:p>
            <a:r>
              <a:rPr lang="en-US" sz="2800" i="1" dirty="0" smtClean="0">
                <a:solidFill>
                  <a:schemeClr val="tx2"/>
                </a:solidFill>
                <a:latin typeface="+mn-lt"/>
              </a:rPr>
              <a:t>	// some function call</a:t>
            </a:r>
            <a:endParaRPr lang="en-US" sz="2800" i="1" dirty="0">
              <a:solidFill>
                <a:schemeClr val="tx2"/>
              </a:solidFill>
              <a:latin typeface="+mn-lt"/>
            </a:endParaRPr>
          </a:p>
          <a:p>
            <a:r>
              <a:rPr lang="en-US" sz="2800" i="1" dirty="0">
                <a:solidFill>
                  <a:schemeClr val="tx2"/>
                </a:solidFill>
                <a:latin typeface="+mn-lt"/>
              </a:rPr>
              <a:t>} catch(</a:t>
            </a:r>
            <a:r>
              <a:rPr lang="en-US" sz="2800" i="1" dirty="0" err="1">
                <a:solidFill>
                  <a:schemeClr val="tx2"/>
                </a:solidFill>
                <a:latin typeface="+mn-lt"/>
              </a:rPr>
              <a:t>InputMismatchException</a:t>
            </a:r>
            <a:r>
              <a:rPr lang="en-US" sz="2800" i="1" dirty="0">
                <a:solidFill>
                  <a:schemeClr val="tx2"/>
                </a:solidFill>
                <a:latin typeface="+mn-lt"/>
              </a:rPr>
              <a:t> e</a:t>
            </a:r>
            <a:r>
              <a:rPr lang="en-US" sz="2800" i="1" dirty="0" smtClean="0">
                <a:solidFill>
                  <a:schemeClr val="tx2"/>
                </a:solidFill>
                <a:latin typeface="+mn-lt"/>
              </a:rPr>
              <a:t>) </a:t>
            </a:r>
            <a:r>
              <a:rPr lang="en-US" sz="2800" i="1" dirty="0">
                <a:solidFill>
                  <a:schemeClr val="tx2"/>
                </a:solidFill>
                <a:latin typeface="+mn-lt"/>
              </a:rPr>
              <a:t>{</a:t>
            </a:r>
          </a:p>
          <a:p>
            <a:r>
              <a:rPr lang="en-US" sz="2800" i="1" dirty="0" smtClean="0">
                <a:solidFill>
                  <a:schemeClr val="tx2"/>
                </a:solidFill>
                <a:latin typeface="+mn-lt"/>
              </a:rPr>
              <a:t>	</a:t>
            </a:r>
            <a:r>
              <a:rPr lang="en-US" sz="2800" i="1" dirty="0" err="1" smtClean="0">
                <a:solidFill>
                  <a:schemeClr val="tx2"/>
                </a:solidFill>
                <a:latin typeface="+mn-lt"/>
              </a:rPr>
              <a:t>System.out.println</a:t>
            </a:r>
            <a:r>
              <a:rPr lang="en-US" sz="2800" i="1" dirty="0">
                <a:solidFill>
                  <a:schemeClr val="tx2"/>
                </a:solidFill>
                <a:latin typeface="+mn-lt"/>
              </a:rPr>
              <a:t>("Error: </a:t>
            </a:r>
            <a:r>
              <a:rPr lang="en-US" sz="2800" i="1" dirty="0" smtClean="0">
                <a:solidFill>
                  <a:schemeClr val="tx2"/>
                </a:solidFill>
                <a:latin typeface="+mn-lt"/>
              </a:rPr>
              <a:t>Some </a:t>
            </a:r>
            <a:r>
              <a:rPr lang="en-US" sz="2800" i="1" dirty="0" err="1" smtClean="0">
                <a:solidFill>
                  <a:schemeClr val="tx2"/>
                </a:solidFill>
                <a:latin typeface="+mn-lt"/>
              </a:rPr>
              <a:t>msg</a:t>
            </a:r>
            <a:r>
              <a:rPr lang="en-US" sz="2800" i="1" dirty="0" smtClean="0">
                <a:solidFill>
                  <a:schemeClr val="tx2"/>
                </a:solidFill>
                <a:latin typeface="+mn-lt"/>
              </a:rPr>
              <a:t>");</a:t>
            </a:r>
            <a:endParaRPr lang="en-US" sz="2800" i="1" dirty="0">
              <a:solidFill>
                <a:schemeClr val="tx2"/>
              </a:solidFill>
              <a:latin typeface="+mn-lt"/>
            </a:endParaRPr>
          </a:p>
          <a:p>
            <a:r>
              <a:rPr lang="en-US" sz="2800" i="1" dirty="0">
                <a:solidFill>
                  <a:schemeClr val="tx2"/>
                </a:solidFill>
                <a:latin typeface="+mn-lt"/>
              </a:rPr>
              <a:t>} catch(</a:t>
            </a:r>
            <a:r>
              <a:rPr lang="en-US" sz="2800" i="1" dirty="0" err="1">
                <a:solidFill>
                  <a:schemeClr val="tx2"/>
                </a:solidFill>
                <a:latin typeface="+mn-lt"/>
              </a:rPr>
              <a:t>NoSuchElementException</a:t>
            </a:r>
            <a:r>
              <a:rPr lang="en-US" sz="2800" i="1" dirty="0">
                <a:solidFill>
                  <a:schemeClr val="tx2"/>
                </a:solidFill>
                <a:latin typeface="+mn-lt"/>
              </a:rPr>
              <a:t> </a:t>
            </a:r>
            <a:r>
              <a:rPr lang="en-US" sz="2800" i="1" dirty="0" smtClean="0">
                <a:solidFill>
                  <a:schemeClr val="tx2"/>
                </a:solidFill>
                <a:latin typeface="+mn-lt"/>
              </a:rPr>
              <a:t>e) </a:t>
            </a:r>
            <a:r>
              <a:rPr lang="en-US" sz="2800" i="1" dirty="0">
                <a:solidFill>
                  <a:schemeClr val="tx2"/>
                </a:solidFill>
                <a:latin typeface="+mn-lt"/>
              </a:rPr>
              <a:t>{</a:t>
            </a:r>
          </a:p>
          <a:p>
            <a:r>
              <a:rPr lang="en-US" sz="2800" i="1" dirty="0" smtClean="0">
                <a:solidFill>
                  <a:schemeClr val="tx2"/>
                </a:solidFill>
                <a:latin typeface="+mn-lt"/>
              </a:rPr>
              <a:t>	</a:t>
            </a:r>
            <a:r>
              <a:rPr lang="en-US" sz="2800" i="1" dirty="0" err="1" smtClean="0">
                <a:solidFill>
                  <a:schemeClr val="tx2"/>
                </a:solidFill>
                <a:latin typeface="+mn-lt"/>
              </a:rPr>
              <a:t>System.out.println</a:t>
            </a:r>
            <a:r>
              <a:rPr lang="en-US" sz="2800" i="1" dirty="0">
                <a:solidFill>
                  <a:schemeClr val="tx2"/>
                </a:solidFill>
                <a:latin typeface="+mn-lt"/>
              </a:rPr>
              <a:t>("Error: Some </a:t>
            </a:r>
            <a:r>
              <a:rPr lang="en-US" sz="2800" i="1" dirty="0" err="1">
                <a:solidFill>
                  <a:schemeClr val="tx2"/>
                </a:solidFill>
                <a:latin typeface="+mn-lt"/>
              </a:rPr>
              <a:t>msg</a:t>
            </a:r>
            <a:r>
              <a:rPr lang="en-US" sz="2800" i="1" dirty="0">
                <a:solidFill>
                  <a:schemeClr val="tx2"/>
                </a:solidFill>
                <a:latin typeface="+mn-lt"/>
              </a:rPr>
              <a:t> </a:t>
            </a:r>
            <a:r>
              <a:rPr lang="en-US" sz="2800" i="1" dirty="0" smtClean="0">
                <a:solidFill>
                  <a:schemeClr val="tx2"/>
                </a:solidFill>
                <a:latin typeface="+mn-lt"/>
              </a:rPr>
              <a:t>");</a:t>
            </a:r>
            <a:endParaRPr lang="en-US" sz="2800" i="1" dirty="0">
              <a:solidFill>
                <a:schemeClr val="tx2"/>
              </a:solidFill>
              <a:latin typeface="+mn-lt"/>
            </a:endParaRPr>
          </a:p>
          <a:p>
            <a:r>
              <a:rPr lang="en-US" sz="2800" i="1" dirty="0">
                <a:solidFill>
                  <a:schemeClr val="tx2"/>
                </a:solidFill>
                <a:latin typeface="+mn-lt"/>
              </a:rPr>
              <a:t>} catch(</a:t>
            </a:r>
            <a:r>
              <a:rPr lang="en-US" sz="2800" i="1" dirty="0" err="1">
                <a:solidFill>
                  <a:schemeClr val="tx2"/>
                </a:solidFill>
                <a:latin typeface="+mn-lt"/>
              </a:rPr>
              <a:t>IllegalStateException</a:t>
            </a:r>
            <a:r>
              <a:rPr lang="en-US" sz="2800" i="1" dirty="0">
                <a:solidFill>
                  <a:schemeClr val="tx2"/>
                </a:solidFill>
                <a:latin typeface="+mn-lt"/>
              </a:rPr>
              <a:t> e</a:t>
            </a:r>
            <a:r>
              <a:rPr lang="en-US" sz="2800" i="1" dirty="0" smtClean="0">
                <a:solidFill>
                  <a:schemeClr val="tx2"/>
                </a:solidFill>
                <a:latin typeface="+mn-lt"/>
              </a:rPr>
              <a:t>) </a:t>
            </a:r>
            <a:r>
              <a:rPr lang="en-US" sz="2800" i="1" dirty="0">
                <a:solidFill>
                  <a:schemeClr val="tx2"/>
                </a:solidFill>
                <a:latin typeface="+mn-lt"/>
              </a:rPr>
              <a:t>{</a:t>
            </a:r>
          </a:p>
          <a:p>
            <a:r>
              <a:rPr lang="en-US" sz="2800" i="1" dirty="0" smtClean="0">
                <a:solidFill>
                  <a:schemeClr val="tx2"/>
                </a:solidFill>
                <a:latin typeface="+mn-lt"/>
              </a:rPr>
              <a:t>	</a:t>
            </a:r>
            <a:r>
              <a:rPr lang="en-US" sz="2800" i="1" dirty="0" err="1" smtClean="0">
                <a:solidFill>
                  <a:schemeClr val="tx2"/>
                </a:solidFill>
                <a:latin typeface="+mn-lt"/>
              </a:rPr>
              <a:t>System.out.println</a:t>
            </a:r>
            <a:r>
              <a:rPr lang="en-US" sz="2800" i="1" dirty="0">
                <a:solidFill>
                  <a:schemeClr val="tx2"/>
                </a:solidFill>
                <a:latin typeface="+mn-lt"/>
              </a:rPr>
              <a:t>("Error: Some </a:t>
            </a:r>
            <a:r>
              <a:rPr lang="en-US" sz="2800" i="1" dirty="0" err="1">
                <a:solidFill>
                  <a:schemeClr val="tx2"/>
                </a:solidFill>
                <a:latin typeface="+mn-lt"/>
              </a:rPr>
              <a:t>msg</a:t>
            </a:r>
            <a:r>
              <a:rPr lang="en-US" sz="2800" i="1" dirty="0">
                <a:solidFill>
                  <a:schemeClr val="tx2"/>
                </a:solidFill>
                <a:latin typeface="+mn-lt"/>
              </a:rPr>
              <a:t> </a:t>
            </a:r>
            <a:r>
              <a:rPr lang="en-US" sz="2800" i="1" dirty="0" smtClean="0">
                <a:solidFill>
                  <a:schemeClr val="tx2"/>
                </a:solidFill>
                <a:latin typeface="+mn-lt"/>
              </a:rPr>
              <a:t>");</a:t>
            </a:r>
            <a:endParaRPr lang="en-US" sz="2800" i="1" dirty="0">
              <a:solidFill>
                <a:schemeClr val="tx2"/>
              </a:solidFill>
              <a:latin typeface="+mn-lt"/>
            </a:endParaRPr>
          </a:p>
          <a:p>
            <a:r>
              <a:rPr lang="en-US" sz="2800" i="1" dirty="0" smtClean="0">
                <a:solidFill>
                  <a:schemeClr val="tx2"/>
                </a:solidFill>
                <a:latin typeface="+mn-lt"/>
              </a:rPr>
              <a:t>} finally {</a:t>
            </a:r>
          </a:p>
          <a:p>
            <a:r>
              <a:rPr lang="en-US" altLang="en-US" sz="2800" i="1" dirty="0" smtClean="0">
                <a:solidFill>
                  <a:srgbClr val="000000"/>
                </a:solidFill>
                <a:latin typeface="Consolas" panose="020B0609020204030204" pitchFamily="49" charset="0"/>
                <a:cs typeface="Consolas" panose="020B0609020204030204" pitchFamily="49" charset="0"/>
              </a:rPr>
              <a:t>	</a:t>
            </a:r>
            <a:r>
              <a:rPr lang="en-US" sz="2800" i="1" dirty="0">
                <a:solidFill>
                  <a:schemeClr val="tx2"/>
                </a:solidFill>
              </a:rPr>
              <a:t> </a:t>
            </a:r>
            <a:r>
              <a:rPr lang="en-US" sz="2800" i="1" dirty="0" err="1">
                <a:solidFill>
                  <a:schemeClr val="tx2"/>
                </a:solidFill>
              </a:rPr>
              <a:t>System.out.println</a:t>
            </a:r>
            <a:r>
              <a:rPr lang="en-US" sz="2800" i="1" dirty="0" smtClean="0">
                <a:solidFill>
                  <a:schemeClr val="tx2"/>
                </a:solidFill>
              </a:rPr>
              <a:t>(“block finally”);</a:t>
            </a:r>
            <a:endParaRPr lang="en-US" sz="2800" i="1" dirty="0" smtClean="0">
              <a:solidFill>
                <a:schemeClr val="tx2"/>
              </a:solidFill>
              <a:latin typeface="+mn-lt"/>
            </a:endParaRPr>
          </a:p>
          <a:p>
            <a:r>
              <a:rPr lang="en-US" sz="2800" i="1" dirty="0">
                <a:solidFill>
                  <a:schemeClr val="tx2"/>
                </a:solidFill>
                <a:latin typeface="+mn-lt"/>
              </a:rPr>
              <a:t>}</a:t>
            </a:r>
          </a:p>
        </p:txBody>
      </p:sp>
    </p:spTree>
    <p:extLst>
      <p:ext uri="{BB962C8B-B14F-4D97-AF65-F5344CB8AC3E}">
        <p14:creationId xmlns:p14="http://schemas.microsoft.com/office/powerpoint/2010/main" val="86742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17</a:t>
            </a:fld>
            <a:endParaRPr lang="en-US" dirty="0"/>
          </a:p>
        </p:txBody>
      </p:sp>
      <p:sp>
        <p:nvSpPr>
          <p:cNvPr id="4" name="Rectangle 3"/>
          <p:cNvSpPr/>
          <p:nvPr/>
        </p:nvSpPr>
        <p:spPr>
          <a:xfrm>
            <a:off x="1583055" y="304800"/>
            <a:ext cx="5351145" cy="584775"/>
          </a:xfrm>
          <a:prstGeom prst="rect">
            <a:avLst/>
          </a:prstGeom>
        </p:spPr>
        <p:txBody>
          <a:bodyPr wrap="none">
            <a:spAutoFit/>
          </a:bodyPr>
          <a:lstStyle/>
          <a:p>
            <a:r>
              <a:rPr lang="en-US" sz="3200" b="1" dirty="0" smtClean="0">
                <a:solidFill>
                  <a:schemeClr val="tx2"/>
                </a:solidFill>
                <a:latin typeface="+mn-lt"/>
              </a:rPr>
              <a:t>Multi-Catch Blocks </a:t>
            </a:r>
            <a:r>
              <a:rPr lang="en-US" sz="3200" dirty="0" smtClean="0">
                <a:solidFill>
                  <a:schemeClr val="tx2"/>
                </a:solidFill>
                <a:latin typeface="+mn-lt"/>
              </a:rPr>
              <a:t>(java 7)</a:t>
            </a:r>
            <a:endParaRPr lang="en-US" sz="3200" dirty="0">
              <a:solidFill>
                <a:schemeClr val="tx2"/>
              </a:solidFill>
              <a:latin typeface="+mn-lt"/>
            </a:endParaRPr>
          </a:p>
        </p:txBody>
      </p:sp>
      <p:sp>
        <p:nvSpPr>
          <p:cNvPr id="5" name="Rectangle 4"/>
          <p:cNvSpPr/>
          <p:nvPr/>
        </p:nvSpPr>
        <p:spPr>
          <a:xfrm>
            <a:off x="0" y="1676400"/>
            <a:ext cx="9144000" cy="3108543"/>
          </a:xfrm>
          <a:prstGeom prst="rect">
            <a:avLst/>
          </a:prstGeom>
        </p:spPr>
        <p:txBody>
          <a:bodyPr wrap="square">
            <a:spAutoFit/>
          </a:bodyPr>
          <a:lstStyle/>
          <a:p>
            <a:r>
              <a:rPr lang="en-US" sz="2800" i="1" dirty="0">
                <a:solidFill>
                  <a:schemeClr val="tx2"/>
                </a:solidFill>
                <a:latin typeface="+mn-lt"/>
              </a:rPr>
              <a:t>try {</a:t>
            </a:r>
          </a:p>
          <a:p>
            <a:r>
              <a:rPr lang="en-US" sz="2800" i="1" dirty="0">
                <a:solidFill>
                  <a:schemeClr val="tx2"/>
                </a:solidFill>
                <a:latin typeface="+mn-lt"/>
              </a:rPr>
              <a:t>	// some function call</a:t>
            </a:r>
          </a:p>
          <a:p>
            <a:r>
              <a:rPr lang="en-US" sz="2000" i="1" dirty="0" smtClean="0">
                <a:solidFill>
                  <a:schemeClr val="tx2"/>
                </a:solidFill>
                <a:latin typeface="+mn-lt"/>
              </a:rPr>
              <a:t>}</a:t>
            </a:r>
            <a:r>
              <a:rPr lang="en-US" sz="2800" i="1" dirty="0" smtClean="0">
                <a:solidFill>
                  <a:schemeClr val="tx2"/>
                </a:solidFill>
                <a:latin typeface="+mn-lt"/>
              </a:rPr>
              <a:t> </a:t>
            </a:r>
            <a:r>
              <a:rPr lang="en-US" sz="2800" i="1" dirty="0">
                <a:solidFill>
                  <a:schemeClr val="tx2"/>
                </a:solidFill>
                <a:latin typeface="+mn-lt"/>
              </a:rPr>
              <a:t>catch(</a:t>
            </a:r>
            <a:r>
              <a:rPr lang="en-US" sz="2500" i="1" dirty="0" err="1">
                <a:solidFill>
                  <a:schemeClr val="tx2"/>
                </a:solidFill>
                <a:latin typeface="+mn-lt"/>
              </a:rPr>
              <a:t>NoSuchElementException</a:t>
            </a:r>
            <a:r>
              <a:rPr lang="en-US" sz="2500" i="1" dirty="0">
                <a:solidFill>
                  <a:schemeClr val="tx2"/>
                </a:solidFill>
                <a:latin typeface="+mn-lt"/>
              </a:rPr>
              <a:t> | </a:t>
            </a:r>
            <a:r>
              <a:rPr lang="en-US" sz="2500" i="1" dirty="0" err="1">
                <a:solidFill>
                  <a:schemeClr val="tx2"/>
                </a:solidFill>
                <a:latin typeface="+mn-lt"/>
              </a:rPr>
              <a:t>IllegalStateException</a:t>
            </a:r>
            <a:r>
              <a:rPr lang="en-US" sz="2500" i="1" dirty="0">
                <a:solidFill>
                  <a:schemeClr val="tx2"/>
                </a:solidFill>
                <a:latin typeface="+mn-lt"/>
              </a:rPr>
              <a:t> </a:t>
            </a:r>
            <a:r>
              <a:rPr lang="en-US" sz="2400" i="1" dirty="0" err="1" smtClean="0">
                <a:solidFill>
                  <a:schemeClr val="tx2"/>
                </a:solidFill>
                <a:latin typeface="+mn-lt"/>
              </a:rPr>
              <a:t>exc</a:t>
            </a:r>
            <a:r>
              <a:rPr lang="en-US" sz="2400" i="1" dirty="0" smtClean="0">
                <a:solidFill>
                  <a:schemeClr val="tx2"/>
                </a:solidFill>
                <a:latin typeface="+mn-lt"/>
              </a:rPr>
              <a:t>) </a:t>
            </a:r>
            <a:r>
              <a:rPr lang="en-US" sz="2400" i="1" dirty="0">
                <a:solidFill>
                  <a:schemeClr val="tx2"/>
                </a:solidFill>
                <a:latin typeface="+mn-lt"/>
              </a:rPr>
              <a:t>{</a:t>
            </a:r>
          </a:p>
          <a:p>
            <a:r>
              <a:rPr lang="en-US" sz="2800" i="1" dirty="0" smtClean="0">
                <a:solidFill>
                  <a:schemeClr val="tx2"/>
                </a:solidFill>
                <a:latin typeface="+mn-lt"/>
              </a:rPr>
              <a:t>	</a:t>
            </a:r>
            <a:r>
              <a:rPr lang="en-US" sz="2800" i="1" dirty="0" err="1" smtClean="0">
                <a:solidFill>
                  <a:schemeClr val="tx2"/>
                </a:solidFill>
                <a:latin typeface="+mn-lt"/>
              </a:rPr>
              <a:t>System.out.println</a:t>
            </a:r>
            <a:r>
              <a:rPr lang="en-US" sz="2800" i="1" dirty="0">
                <a:solidFill>
                  <a:schemeClr val="tx2"/>
                </a:solidFill>
                <a:latin typeface="+mn-lt"/>
              </a:rPr>
              <a:t>("Error: </a:t>
            </a:r>
            <a:r>
              <a:rPr lang="en-US" sz="2800" i="1" dirty="0" smtClean="0">
                <a:solidFill>
                  <a:schemeClr val="tx2"/>
                </a:solidFill>
                <a:latin typeface="+mn-lt"/>
              </a:rPr>
              <a:t>“ + exc.</a:t>
            </a:r>
            <a:r>
              <a:rPr lang="en-US" sz="2800" i="1" u="sng" dirty="0">
                <a:solidFill>
                  <a:schemeClr val="tx2"/>
                </a:solidFill>
                <a:latin typeface="+mn-lt"/>
              </a:rPr>
              <a:t> </a:t>
            </a:r>
            <a:r>
              <a:rPr lang="en-US" sz="2800" i="1" u="sng" dirty="0" err="1" smtClean="0">
                <a:solidFill>
                  <a:schemeClr val="tx2"/>
                </a:solidFill>
                <a:latin typeface="+mn-lt"/>
              </a:rPr>
              <a:t>getMessage</a:t>
            </a:r>
            <a:r>
              <a:rPr lang="en-US" sz="2800" i="1" u="sng" dirty="0" smtClean="0">
                <a:solidFill>
                  <a:schemeClr val="tx2"/>
                </a:solidFill>
                <a:latin typeface="+mn-lt"/>
              </a:rPr>
              <a:t>()</a:t>
            </a:r>
            <a:r>
              <a:rPr lang="en-US" sz="2800" i="1" dirty="0" smtClean="0">
                <a:solidFill>
                  <a:schemeClr val="tx2"/>
                </a:solidFill>
                <a:latin typeface="+mn-lt"/>
              </a:rPr>
              <a:t>) ;</a:t>
            </a:r>
            <a:endParaRPr lang="en-US" sz="2800" i="1" dirty="0">
              <a:solidFill>
                <a:schemeClr val="tx2"/>
              </a:solidFill>
              <a:latin typeface="+mn-lt"/>
            </a:endParaRPr>
          </a:p>
          <a:p>
            <a:r>
              <a:rPr lang="en-US" sz="2800" i="1" dirty="0">
                <a:solidFill>
                  <a:schemeClr val="tx2"/>
                </a:solidFill>
              </a:rPr>
              <a:t>} finally {</a:t>
            </a:r>
          </a:p>
          <a:p>
            <a:r>
              <a:rPr lang="en-US" altLang="en-US" sz="2800" i="1" dirty="0">
                <a:solidFill>
                  <a:srgbClr val="000000"/>
                </a:solidFill>
                <a:latin typeface="Consolas" panose="020B0609020204030204" pitchFamily="49" charset="0"/>
                <a:cs typeface="Consolas" panose="020B0609020204030204" pitchFamily="49" charset="0"/>
              </a:rPr>
              <a:t>	</a:t>
            </a:r>
            <a:r>
              <a:rPr lang="en-US" sz="2800" i="1" dirty="0">
                <a:solidFill>
                  <a:schemeClr val="tx2"/>
                </a:solidFill>
              </a:rPr>
              <a:t> </a:t>
            </a:r>
            <a:r>
              <a:rPr lang="en-US" sz="2800" i="1" dirty="0" err="1">
                <a:solidFill>
                  <a:schemeClr val="tx2"/>
                </a:solidFill>
              </a:rPr>
              <a:t>System.out.println</a:t>
            </a:r>
            <a:r>
              <a:rPr lang="en-US" sz="2800" i="1" dirty="0">
                <a:solidFill>
                  <a:schemeClr val="tx2"/>
                </a:solidFill>
              </a:rPr>
              <a:t>(“block finally”);</a:t>
            </a:r>
            <a:endParaRPr lang="en-US" sz="2800" i="1" dirty="0">
              <a:solidFill>
                <a:schemeClr val="tx2"/>
              </a:solidFill>
            </a:endParaRPr>
          </a:p>
          <a:p>
            <a:r>
              <a:rPr lang="en-US" sz="2800" i="1" dirty="0">
                <a:solidFill>
                  <a:schemeClr val="tx2"/>
                </a:solidFill>
              </a:rPr>
              <a:t>}</a:t>
            </a:r>
          </a:p>
        </p:txBody>
      </p:sp>
    </p:spTree>
    <p:extLst>
      <p:ext uri="{BB962C8B-B14F-4D97-AF65-F5344CB8AC3E}">
        <p14:creationId xmlns:p14="http://schemas.microsoft.com/office/powerpoint/2010/main" val="422816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18</a:t>
            </a:fld>
            <a:endParaRPr lang="en-US" dirty="0"/>
          </a:p>
        </p:txBody>
      </p:sp>
      <p:sp>
        <p:nvSpPr>
          <p:cNvPr id="5" name="Rectangle 4"/>
          <p:cNvSpPr/>
          <p:nvPr/>
        </p:nvSpPr>
        <p:spPr>
          <a:xfrm>
            <a:off x="3510091" y="152400"/>
            <a:ext cx="1595309" cy="584775"/>
          </a:xfrm>
          <a:prstGeom prst="rect">
            <a:avLst/>
          </a:prstGeom>
        </p:spPr>
        <p:txBody>
          <a:bodyPr wrap="none">
            <a:spAutoFit/>
          </a:bodyPr>
          <a:lstStyle/>
          <a:p>
            <a:r>
              <a:rPr lang="en-US" sz="3200" b="1" dirty="0">
                <a:solidFill>
                  <a:schemeClr val="tx2"/>
                </a:solidFill>
              </a:rPr>
              <a:t>F</a:t>
            </a:r>
            <a:r>
              <a:rPr lang="en-US" sz="3200" b="1" dirty="0" smtClean="0">
                <a:solidFill>
                  <a:schemeClr val="tx2"/>
                </a:solidFill>
              </a:rPr>
              <a:t>inally </a:t>
            </a:r>
            <a:endParaRPr lang="en-US" sz="3200" b="1" dirty="0"/>
          </a:p>
        </p:txBody>
      </p:sp>
      <p:sp>
        <p:nvSpPr>
          <p:cNvPr id="6" name="Rectangle 5"/>
          <p:cNvSpPr/>
          <p:nvPr/>
        </p:nvSpPr>
        <p:spPr>
          <a:xfrm>
            <a:off x="228600" y="778808"/>
            <a:ext cx="8763000" cy="2246769"/>
          </a:xfrm>
          <a:prstGeom prst="rect">
            <a:avLst/>
          </a:prstGeom>
        </p:spPr>
        <p:txBody>
          <a:bodyPr wrap="square">
            <a:spAutoFit/>
          </a:bodyPr>
          <a:lstStyle/>
          <a:p>
            <a:pPr algn="just"/>
            <a:r>
              <a:rPr lang="en-US" sz="2800" dirty="0">
                <a:solidFill>
                  <a:schemeClr val="tx2"/>
                </a:solidFill>
                <a:latin typeface="+mn-lt"/>
              </a:rPr>
              <a:t>The garbage collector (GC) is responsible for releasing only memory resources. If you are using any </a:t>
            </a:r>
            <a:r>
              <a:rPr lang="en-US" sz="2800" dirty="0" smtClean="0">
                <a:solidFill>
                  <a:schemeClr val="tx2"/>
                </a:solidFill>
                <a:latin typeface="+mn-lt"/>
              </a:rPr>
              <a:t>class that </a:t>
            </a:r>
            <a:r>
              <a:rPr lang="en-US" sz="2800" dirty="0">
                <a:solidFill>
                  <a:schemeClr val="tx2"/>
                </a:solidFill>
                <a:latin typeface="+mn-lt"/>
              </a:rPr>
              <a:t>acquires system resources, it is your responsibility to release them by calling the </a:t>
            </a:r>
            <a:r>
              <a:rPr lang="en-US" sz="2800" b="1" i="1" dirty="0">
                <a:solidFill>
                  <a:schemeClr val="tx2"/>
                </a:solidFill>
                <a:latin typeface="+mn-lt"/>
              </a:rPr>
              <a:t>close() </a:t>
            </a:r>
            <a:r>
              <a:rPr lang="en-US" sz="2800" dirty="0" smtClean="0">
                <a:solidFill>
                  <a:schemeClr val="tx2"/>
                </a:solidFill>
                <a:latin typeface="+mn-lt"/>
              </a:rPr>
              <a:t>method on </a:t>
            </a:r>
            <a:r>
              <a:rPr lang="en-US" sz="2800" dirty="0">
                <a:solidFill>
                  <a:schemeClr val="tx2"/>
                </a:solidFill>
                <a:latin typeface="+mn-lt"/>
              </a:rPr>
              <a:t>that object.</a:t>
            </a:r>
            <a:endParaRPr lang="en-US" sz="2800" dirty="0">
              <a:solidFill>
                <a:schemeClr val="tx2"/>
              </a:solidFill>
              <a:latin typeface="+mn-lt"/>
            </a:endParaRPr>
          </a:p>
        </p:txBody>
      </p:sp>
      <p:sp>
        <p:nvSpPr>
          <p:cNvPr id="7" name="Rectangle 6"/>
          <p:cNvSpPr/>
          <p:nvPr/>
        </p:nvSpPr>
        <p:spPr>
          <a:xfrm>
            <a:off x="447675" y="3136007"/>
            <a:ext cx="7772400" cy="3539430"/>
          </a:xfrm>
          <a:prstGeom prst="rect">
            <a:avLst/>
          </a:prstGeom>
        </p:spPr>
        <p:txBody>
          <a:bodyPr wrap="square">
            <a:spAutoFit/>
          </a:bodyPr>
          <a:lstStyle/>
          <a:p>
            <a:r>
              <a:rPr lang="en-US" sz="2800" i="1" dirty="0" smtClean="0">
                <a:solidFill>
                  <a:schemeClr val="tx2"/>
                </a:solidFill>
                <a:latin typeface="+mn-lt"/>
              </a:rPr>
              <a:t>try </a:t>
            </a:r>
            <a:r>
              <a:rPr lang="en-US" sz="2800" i="1" dirty="0">
                <a:solidFill>
                  <a:schemeClr val="tx2"/>
                </a:solidFill>
                <a:latin typeface="+mn-lt"/>
              </a:rPr>
              <a:t>{</a:t>
            </a:r>
          </a:p>
          <a:p>
            <a:r>
              <a:rPr lang="en-US" sz="2800" i="1" dirty="0" smtClean="0">
                <a:solidFill>
                  <a:schemeClr val="tx2"/>
                </a:solidFill>
                <a:latin typeface="+mn-lt"/>
              </a:rPr>
              <a:t>	// try block code; </a:t>
            </a:r>
          </a:p>
          <a:p>
            <a:r>
              <a:rPr lang="en-US" sz="2800" dirty="0" smtClean="0">
                <a:latin typeface="TheSansMonoConNormal"/>
              </a:rPr>
              <a:t>	</a:t>
            </a:r>
            <a:r>
              <a:rPr lang="en-US" sz="2800" b="1" i="1" dirty="0" smtClean="0">
                <a:solidFill>
                  <a:srgbClr val="C00000"/>
                </a:solidFill>
                <a:latin typeface="+mn-lt"/>
              </a:rPr>
              <a:t>// </a:t>
            </a:r>
            <a:r>
              <a:rPr lang="en-US" sz="2800" b="1" i="1" dirty="0" err="1" smtClean="0">
                <a:solidFill>
                  <a:srgbClr val="C00000"/>
                </a:solidFill>
                <a:latin typeface="+mn-lt"/>
              </a:rPr>
              <a:t>System.exit</a:t>
            </a:r>
            <a:r>
              <a:rPr lang="en-US" sz="2800" b="1" i="1" dirty="0" smtClean="0">
                <a:solidFill>
                  <a:srgbClr val="C00000"/>
                </a:solidFill>
                <a:latin typeface="+mn-lt"/>
              </a:rPr>
              <a:t>()</a:t>
            </a:r>
            <a:endParaRPr lang="en-US" sz="2800" b="1" i="1" dirty="0">
              <a:solidFill>
                <a:srgbClr val="C00000"/>
              </a:solidFill>
              <a:latin typeface="+mn-lt"/>
            </a:endParaRPr>
          </a:p>
          <a:p>
            <a:r>
              <a:rPr lang="en-US" sz="2800" i="1" dirty="0" smtClean="0">
                <a:solidFill>
                  <a:schemeClr val="tx2"/>
                </a:solidFill>
                <a:latin typeface="+mn-lt"/>
              </a:rPr>
              <a:t>} finally </a:t>
            </a:r>
            <a:r>
              <a:rPr lang="en-US" sz="2800" i="1" dirty="0">
                <a:solidFill>
                  <a:schemeClr val="tx2"/>
                </a:solidFill>
                <a:latin typeface="+mn-lt"/>
              </a:rPr>
              <a:t>{</a:t>
            </a:r>
          </a:p>
          <a:p>
            <a:r>
              <a:rPr lang="en-US" sz="2800" i="1" dirty="0" smtClean="0">
                <a:solidFill>
                  <a:schemeClr val="tx2"/>
                </a:solidFill>
                <a:latin typeface="+mn-lt"/>
              </a:rPr>
              <a:t>	</a:t>
            </a:r>
            <a:r>
              <a:rPr lang="en-US" sz="2800" i="1" dirty="0">
                <a:solidFill>
                  <a:schemeClr val="tx2"/>
                </a:solidFill>
              </a:rPr>
              <a:t>// finally </a:t>
            </a:r>
            <a:r>
              <a:rPr lang="en-US" sz="2800" i="1" dirty="0" smtClean="0">
                <a:solidFill>
                  <a:schemeClr val="tx2"/>
                </a:solidFill>
              </a:rPr>
              <a:t>block </a:t>
            </a:r>
            <a:r>
              <a:rPr lang="en-US" sz="2800" i="1" dirty="0">
                <a:solidFill>
                  <a:schemeClr val="tx2"/>
                </a:solidFill>
              </a:rPr>
              <a:t>code</a:t>
            </a:r>
            <a:r>
              <a:rPr lang="en-US" sz="2800" i="1" dirty="0" smtClean="0">
                <a:solidFill>
                  <a:schemeClr val="tx2"/>
                </a:solidFill>
              </a:rPr>
              <a:t>;</a:t>
            </a:r>
          </a:p>
          <a:p>
            <a:r>
              <a:rPr lang="en-US" sz="2800" i="1" dirty="0">
                <a:solidFill>
                  <a:schemeClr val="tx2"/>
                </a:solidFill>
                <a:latin typeface="+mn-lt"/>
              </a:rPr>
              <a:t>	</a:t>
            </a:r>
            <a:r>
              <a:rPr lang="en-US" sz="2800" i="1" dirty="0" smtClean="0">
                <a:solidFill>
                  <a:schemeClr val="tx2"/>
                </a:solidFill>
                <a:latin typeface="+mn-lt"/>
              </a:rPr>
              <a:t>//clean all necessary resources</a:t>
            </a:r>
            <a:endParaRPr lang="en-US" sz="2800" i="1" dirty="0">
              <a:solidFill>
                <a:schemeClr val="tx2"/>
              </a:solidFill>
              <a:latin typeface="+mn-lt"/>
            </a:endParaRPr>
          </a:p>
          <a:p>
            <a:r>
              <a:rPr lang="en-US" sz="2800" i="1" dirty="0">
                <a:solidFill>
                  <a:schemeClr val="tx2"/>
                </a:solidFill>
                <a:latin typeface="+mn-lt"/>
              </a:rPr>
              <a:t>}</a:t>
            </a:r>
          </a:p>
          <a:p>
            <a:endParaRPr lang="en-US" sz="2800" i="1" dirty="0">
              <a:solidFill>
                <a:schemeClr val="tx2"/>
              </a:solidFill>
              <a:latin typeface="+mn-lt"/>
            </a:endParaRPr>
          </a:p>
        </p:txBody>
      </p:sp>
    </p:spTree>
    <p:extLst>
      <p:ext uri="{BB962C8B-B14F-4D97-AF65-F5344CB8AC3E}">
        <p14:creationId xmlns:p14="http://schemas.microsoft.com/office/powerpoint/2010/main" val="426963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19</a:t>
            </a:fld>
            <a:endParaRPr lang="en-US" dirty="0"/>
          </a:p>
        </p:txBody>
      </p:sp>
      <p:sp>
        <p:nvSpPr>
          <p:cNvPr id="4" name="Rectangle 3"/>
          <p:cNvSpPr/>
          <p:nvPr/>
        </p:nvSpPr>
        <p:spPr>
          <a:xfrm>
            <a:off x="2667000" y="228600"/>
            <a:ext cx="3986797" cy="584775"/>
          </a:xfrm>
          <a:prstGeom prst="rect">
            <a:avLst/>
          </a:prstGeom>
        </p:spPr>
        <p:txBody>
          <a:bodyPr wrap="none">
            <a:spAutoFit/>
          </a:bodyPr>
          <a:lstStyle/>
          <a:p>
            <a:r>
              <a:rPr lang="en-US" sz="3200" b="1" dirty="0">
                <a:solidFill>
                  <a:schemeClr val="tx2"/>
                </a:solidFill>
                <a:latin typeface="+mn-lt"/>
              </a:rPr>
              <a:t>Try-with-Resources</a:t>
            </a:r>
          </a:p>
        </p:txBody>
      </p:sp>
      <p:sp>
        <p:nvSpPr>
          <p:cNvPr id="5" name="Rectangle 4"/>
          <p:cNvSpPr/>
          <p:nvPr/>
        </p:nvSpPr>
        <p:spPr>
          <a:xfrm>
            <a:off x="228600" y="838200"/>
            <a:ext cx="8991600" cy="2246769"/>
          </a:xfrm>
          <a:prstGeom prst="rect">
            <a:avLst/>
          </a:prstGeom>
        </p:spPr>
        <p:txBody>
          <a:bodyPr wrap="square">
            <a:spAutoFit/>
          </a:bodyPr>
          <a:lstStyle/>
          <a:p>
            <a:r>
              <a:rPr lang="en-US" sz="2800" b="1" i="1" dirty="0">
                <a:solidFill>
                  <a:schemeClr val="tx2"/>
                </a:solidFill>
                <a:latin typeface="TheSansMonoConNormal"/>
              </a:rPr>
              <a:t>try(</a:t>
            </a:r>
            <a:r>
              <a:rPr lang="en-US" sz="2600" i="1" dirty="0">
                <a:solidFill>
                  <a:schemeClr val="tx2"/>
                </a:solidFill>
                <a:latin typeface="TheSansMonoConNormal"/>
              </a:rPr>
              <a:t>Scanner </a:t>
            </a:r>
            <a:r>
              <a:rPr lang="en-US" sz="2600" i="1" dirty="0" err="1">
                <a:solidFill>
                  <a:schemeClr val="tx2"/>
                </a:solidFill>
                <a:latin typeface="TheSansMonoConNormal"/>
              </a:rPr>
              <a:t>consoleScanner</a:t>
            </a:r>
            <a:r>
              <a:rPr lang="en-US" sz="2600" i="1" dirty="0">
                <a:solidFill>
                  <a:schemeClr val="tx2"/>
                </a:solidFill>
                <a:latin typeface="TheSansMonoConNormal"/>
              </a:rPr>
              <a:t> = new Scanner(System.in)</a:t>
            </a:r>
            <a:r>
              <a:rPr lang="en-US" sz="2600" b="1" i="1" dirty="0">
                <a:solidFill>
                  <a:schemeClr val="tx2"/>
                </a:solidFill>
                <a:latin typeface="TheSansMonoConNormal"/>
              </a:rPr>
              <a:t>)</a:t>
            </a:r>
            <a:r>
              <a:rPr lang="en-US" sz="2600" i="1" dirty="0">
                <a:solidFill>
                  <a:schemeClr val="tx2"/>
                </a:solidFill>
                <a:latin typeface="TheSansMonoConNormal"/>
              </a:rPr>
              <a:t> </a:t>
            </a:r>
            <a:r>
              <a:rPr lang="en-US" sz="2800" i="1" dirty="0" smtClean="0">
                <a:solidFill>
                  <a:schemeClr val="tx2"/>
                </a:solidFill>
                <a:latin typeface="TheSansMonoConNormal"/>
              </a:rPr>
              <a:t>{</a:t>
            </a:r>
          </a:p>
          <a:p>
            <a:r>
              <a:rPr lang="en-US" sz="2800" i="1" dirty="0">
                <a:solidFill>
                  <a:schemeClr val="tx2"/>
                </a:solidFill>
                <a:latin typeface="TheSansMonoConNormal"/>
              </a:rPr>
              <a:t>	</a:t>
            </a:r>
            <a:r>
              <a:rPr lang="en-US" sz="2800" i="1" dirty="0" err="1" smtClean="0">
                <a:solidFill>
                  <a:schemeClr val="tx2"/>
                </a:solidFill>
                <a:latin typeface="TheSansMonoConNormal"/>
              </a:rPr>
              <a:t>int</a:t>
            </a:r>
            <a:r>
              <a:rPr lang="en-US" sz="2800" i="1" dirty="0" smtClean="0">
                <a:solidFill>
                  <a:schemeClr val="tx2"/>
                </a:solidFill>
                <a:latin typeface="TheSansMonoConNormal"/>
              </a:rPr>
              <a:t> </a:t>
            </a:r>
            <a:r>
              <a:rPr lang="en-US" sz="2800" i="1" dirty="0" err="1" smtClean="0">
                <a:solidFill>
                  <a:schemeClr val="tx2"/>
                </a:solidFill>
                <a:latin typeface="TheSansMonoConNormal"/>
              </a:rPr>
              <a:t>i</a:t>
            </a:r>
            <a:r>
              <a:rPr lang="en-US" sz="2800" i="1" dirty="0" smtClean="0">
                <a:solidFill>
                  <a:schemeClr val="tx2"/>
                </a:solidFill>
                <a:latin typeface="TheSansMonoConNormal"/>
              </a:rPr>
              <a:t> = </a:t>
            </a:r>
            <a:r>
              <a:rPr lang="en-US" sz="2800" i="1" dirty="0" err="1">
                <a:solidFill>
                  <a:schemeClr val="tx2"/>
                </a:solidFill>
                <a:latin typeface="TheSansMonoConNormal"/>
              </a:rPr>
              <a:t>consoleScanner.nextInt</a:t>
            </a:r>
            <a:r>
              <a:rPr lang="en-US" sz="2800" i="1" dirty="0" smtClean="0">
                <a:solidFill>
                  <a:schemeClr val="tx2"/>
                </a:solidFill>
                <a:latin typeface="TheSansMonoConNormal"/>
              </a:rPr>
              <a:t>();</a:t>
            </a:r>
            <a:endParaRPr lang="en-US" sz="2800" i="1" dirty="0">
              <a:solidFill>
                <a:schemeClr val="tx2"/>
              </a:solidFill>
              <a:latin typeface="TheSansMonoConNormal"/>
            </a:endParaRPr>
          </a:p>
          <a:p>
            <a:r>
              <a:rPr lang="en-US" sz="2800" i="1" dirty="0">
                <a:solidFill>
                  <a:schemeClr val="tx2"/>
                </a:solidFill>
                <a:latin typeface="TheSansMonoConNormal"/>
              </a:rPr>
              <a:t>} catch(Exception e) {</a:t>
            </a:r>
          </a:p>
          <a:p>
            <a:r>
              <a:rPr lang="en-US" sz="2800" i="1" dirty="0" smtClean="0">
                <a:solidFill>
                  <a:schemeClr val="tx2"/>
                </a:solidFill>
                <a:latin typeface="TheSansMonoConNormal"/>
              </a:rPr>
              <a:t>	</a:t>
            </a:r>
            <a:r>
              <a:rPr lang="en-US" sz="2400" i="1" dirty="0" err="1" smtClean="0">
                <a:solidFill>
                  <a:schemeClr val="tx2"/>
                </a:solidFill>
                <a:latin typeface="TheSansMonoConNormal"/>
              </a:rPr>
              <a:t>System.out.println</a:t>
            </a:r>
            <a:r>
              <a:rPr lang="en-US" sz="2400" i="1" dirty="0">
                <a:solidFill>
                  <a:schemeClr val="tx2"/>
                </a:solidFill>
                <a:latin typeface="TheSansMonoConNormal"/>
              </a:rPr>
              <a:t>("Error: </a:t>
            </a:r>
            <a:r>
              <a:rPr lang="en-US" sz="2400" i="1" dirty="0" smtClean="0">
                <a:solidFill>
                  <a:schemeClr val="tx2"/>
                </a:solidFill>
                <a:latin typeface="TheSansMonoConNormal"/>
              </a:rPr>
              <a:t>exception </a:t>
            </a:r>
            <a:r>
              <a:rPr lang="en-US" sz="2400" i="1" dirty="0" err="1" smtClean="0">
                <a:solidFill>
                  <a:schemeClr val="tx2"/>
                </a:solidFill>
                <a:latin typeface="TheSansMonoConNormal"/>
              </a:rPr>
              <a:t>msg</a:t>
            </a:r>
            <a:r>
              <a:rPr lang="en-US" sz="2400" i="1" dirty="0" smtClean="0">
                <a:solidFill>
                  <a:schemeClr val="tx2"/>
                </a:solidFill>
                <a:latin typeface="TheSansMonoConNormal"/>
              </a:rPr>
              <a:t> ... </a:t>
            </a:r>
            <a:r>
              <a:rPr lang="en-US" sz="2400" i="1" dirty="0">
                <a:solidFill>
                  <a:schemeClr val="tx2"/>
                </a:solidFill>
                <a:latin typeface="TheSansMonoConNormal"/>
              </a:rPr>
              <a:t>");</a:t>
            </a:r>
          </a:p>
          <a:p>
            <a:r>
              <a:rPr lang="en-US" sz="2800" i="1" dirty="0" smtClean="0">
                <a:solidFill>
                  <a:schemeClr val="tx2"/>
                </a:solidFill>
                <a:latin typeface="TheSansMonoConNormal"/>
              </a:rPr>
              <a:t>}</a:t>
            </a:r>
            <a:endParaRPr lang="en-US" sz="2800" i="1" dirty="0">
              <a:solidFill>
                <a:schemeClr val="tx2"/>
              </a:solidFill>
            </a:endParaRPr>
          </a:p>
        </p:txBody>
      </p:sp>
      <p:sp>
        <p:nvSpPr>
          <p:cNvPr id="7" name="Rectangle 6"/>
          <p:cNvSpPr/>
          <p:nvPr/>
        </p:nvSpPr>
        <p:spPr>
          <a:xfrm>
            <a:off x="152400" y="3048000"/>
            <a:ext cx="9144000" cy="2246769"/>
          </a:xfrm>
          <a:prstGeom prst="rect">
            <a:avLst/>
          </a:prstGeom>
        </p:spPr>
        <p:txBody>
          <a:bodyPr wrap="square">
            <a:spAutoFit/>
          </a:bodyPr>
          <a:lstStyle/>
          <a:p>
            <a:r>
              <a:rPr lang="en-US" sz="2800" b="1" i="1" dirty="0">
                <a:solidFill>
                  <a:schemeClr val="tx2"/>
                </a:solidFill>
                <a:latin typeface="TheSansMonoConNormal"/>
              </a:rPr>
              <a:t>try</a:t>
            </a:r>
            <a:r>
              <a:rPr lang="en-US" sz="2800" b="1" i="1" dirty="0" smtClean="0">
                <a:solidFill>
                  <a:schemeClr val="tx2"/>
                </a:solidFill>
                <a:latin typeface="TheSansMonoConNormal"/>
              </a:rPr>
              <a:t>(</a:t>
            </a:r>
          </a:p>
          <a:p>
            <a:r>
              <a:rPr lang="en-US" sz="2800" i="1" dirty="0" smtClean="0">
                <a:solidFill>
                  <a:schemeClr val="tx2"/>
                </a:solidFill>
                <a:latin typeface="TheSansMonoConNormal"/>
              </a:rPr>
              <a:t>   Scanner </a:t>
            </a:r>
            <a:r>
              <a:rPr lang="en-US" sz="2800" i="1" dirty="0" err="1">
                <a:solidFill>
                  <a:schemeClr val="tx2"/>
                </a:solidFill>
                <a:latin typeface="TheSansMonoConNormal"/>
              </a:rPr>
              <a:t>consoleScanner</a:t>
            </a:r>
            <a:r>
              <a:rPr lang="en-US" sz="2800" i="1" dirty="0">
                <a:solidFill>
                  <a:schemeClr val="tx2"/>
                </a:solidFill>
                <a:latin typeface="TheSansMonoConNormal"/>
              </a:rPr>
              <a:t> = new Scanner(System.in</a:t>
            </a:r>
            <a:r>
              <a:rPr lang="en-US" sz="2800" i="1" dirty="0" smtClean="0">
                <a:solidFill>
                  <a:schemeClr val="tx2"/>
                </a:solidFill>
                <a:latin typeface="TheSansMonoConNormal"/>
              </a:rPr>
              <a:t>);</a:t>
            </a:r>
          </a:p>
          <a:p>
            <a:r>
              <a:rPr lang="en-US" sz="2800" i="1" dirty="0" smtClean="0">
                <a:solidFill>
                  <a:schemeClr val="tx2"/>
                </a:solidFill>
                <a:latin typeface="TheSansMonoConNormal"/>
              </a:rPr>
              <a:t>   </a:t>
            </a:r>
            <a:r>
              <a:rPr lang="en-US" sz="2800" i="1" dirty="0" err="1" smtClean="0">
                <a:solidFill>
                  <a:schemeClr val="tx2"/>
                </a:solidFill>
                <a:latin typeface="TheSansMonoConNormal"/>
              </a:rPr>
              <a:t>SomeClosableObj</a:t>
            </a:r>
            <a:r>
              <a:rPr lang="en-US" sz="2800" i="1" dirty="0" smtClean="0">
                <a:solidFill>
                  <a:schemeClr val="tx2"/>
                </a:solidFill>
                <a:latin typeface="TheSansMonoConNormal"/>
              </a:rPr>
              <a:t> </a:t>
            </a:r>
            <a:r>
              <a:rPr lang="en-US" sz="2800" i="1" dirty="0" err="1" smtClean="0">
                <a:solidFill>
                  <a:schemeClr val="tx2"/>
                </a:solidFill>
                <a:latin typeface="TheSansMonoConNormal"/>
              </a:rPr>
              <a:t>obj</a:t>
            </a:r>
            <a:r>
              <a:rPr lang="en-US" sz="2800" i="1" dirty="0" smtClean="0">
                <a:solidFill>
                  <a:schemeClr val="tx2"/>
                </a:solidFill>
                <a:latin typeface="TheSansMonoConNormal"/>
              </a:rPr>
              <a:t> = new </a:t>
            </a:r>
            <a:r>
              <a:rPr lang="en-US" sz="2800" i="1" dirty="0" err="1">
                <a:solidFill>
                  <a:schemeClr val="tx2"/>
                </a:solidFill>
                <a:latin typeface="TheSansMonoConNormal"/>
              </a:rPr>
              <a:t>SomeClosableObj</a:t>
            </a:r>
            <a:r>
              <a:rPr lang="en-US" sz="2800" i="1" dirty="0">
                <a:solidFill>
                  <a:schemeClr val="tx2"/>
                </a:solidFill>
                <a:latin typeface="TheSansMonoConNormal"/>
              </a:rPr>
              <a:t> </a:t>
            </a:r>
            <a:r>
              <a:rPr lang="en-US" sz="2800" i="1" dirty="0" smtClean="0">
                <a:solidFill>
                  <a:schemeClr val="tx2"/>
                </a:solidFill>
                <a:latin typeface="TheSansMonoConNormal"/>
              </a:rPr>
              <a:t>();</a:t>
            </a:r>
            <a:endParaRPr lang="en-US" sz="2800" i="1" dirty="0">
              <a:solidFill>
                <a:schemeClr val="tx2"/>
              </a:solidFill>
              <a:latin typeface="TheSansMonoConNormal"/>
            </a:endParaRPr>
          </a:p>
          <a:p>
            <a:r>
              <a:rPr lang="en-US" sz="2800" b="1" i="1" dirty="0" smtClean="0">
                <a:solidFill>
                  <a:schemeClr val="tx2"/>
                </a:solidFill>
                <a:latin typeface="TheSansMonoConNormal"/>
              </a:rPr>
              <a:t> ) {</a:t>
            </a:r>
          </a:p>
          <a:p>
            <a:r>
              <a:rPr lang="en-US" sz="2800" b="1" i="1" dirty="0" smtClean="0">
                <a:solidFill>
                  <a:schemeClr val="tx2"/>
                </a:solidFill>
                <a:latin typeface="TheSansMonoConNormal"/>
              </a:rPr>
              <a:t>……</a:t>
            </a:r>
            <a:r>
              <a:rPr lang="en-US" sz="2800" i="1" dirty="0" smtClean="0">
                <a:solidFill>
                  <a:schemeClr val="tx2"/>
                </a:solidFill>
                <a:latin typeface="TheSansMonoConNormal"/>
              </a:rPr>
              <a:t> </a:t>
            </a:r>
            <a:endParaRPr lang="en-US" sz="2800" dirty="0"/>
          </a:p>
        </p:txBody>
      </p:sp>
      <p:sp>
        <p:nvSpPr>
          <p:cNvPr id="9" name="Rectangle 8"/>
          <p:cNvSpPr/>
          <p:nvPr/>
        </p:nvSpPr>
        <p:spPr>
          <a:xfrm>
            <a:off x="319698" y="5321757"/>
            <a:ext cx="8153400" cy="954107"/>
          </a:xfrm>
          <a:prstGeom prst="rect">
            <a:avLst/>
          </a:prstGeom>
        </p:spPr>
        <p:txBody>
          <a:bodyPr wrap="square">
            <a:spAutoFit/>
          </a:bodyPr>
          <a:lstStyle/>
          <a:p>
            <a:r>
              <a:rPr lang="en-US" sz="2800" dirty="0" smtClean="0">
                <a:solidFill>
                  <a:srgbClr val="C00000"/>
                </a:solidFill>
                <a:latin typeface="TheSansMonoConNormal"/>
              </a:rPr>
              <a:t>(Implements </a:t>
            </a:r>
            <a:r>
              <a:rPr lang="en-US" sz="2800" dirty="0" err="1" smtClean="0">
                <a:solidFill>
                  <a:srgbClr val="C00000"/>
                </a:solidFill>
                <a:latin typeface="TheSansMonoConNormal"/>
              </a:rPr>
              <a:t>java.lang.AutoCloseable</a:t>
            </a:r>
            <a:r>
              <a:rPr lang="en-US" sz="2800" dirty="0" smtClean="0">
                <a:solidFill>
                  <a:srgbClr val="C00000"/>
                </a:solidFill>
                <a:latin typeface="TheSansMonoConNormal"/>
              </a:rPr>
              <a:t> </a:t>
            </a:r>
            <a:r>
              <a:rPr lang="en-US" sz="2800" dirty="0">
                <a:solidFill>
                  <a:srgbClr val="C00000"/>
                </a:solidFill>
                <a:latin typeface="UtopiaStd-Regular"/>
              </a:rPr>
              <a:t>interface and define the </a:t>
            </a:r>
            <a:r>
              <a:rPr lang="en-US" sz="2800" dirty="0">
                <a:solidFill>
                  <a:srgbClr val="C00000"/>
                </a:solidFill>
                <a:latin typeface="TheSansMonoConNormal"/>
              </a:rPr>
              <a:t>close() </a:t>
            </a:r>
            <a:r>
              <a:rPr lang="en-US" sz="2800" dirty="0" smtClean="0">
                <a:solidFill>
                  <a:srgbClr val="C00000"/>
                </a:solidFill>
                <a:latin typeface="UtopiaStd-Regular"/>
              </a:rPr>
              <a:t>method)</a:t>
            </a:r>
            <a:endParaRPr lang="en-US" sz="2800" dirty="0">
              <a:solidFill>
                <a:srgbClr val="C00000"/>
              </a:solidFill>
            </a:endParaRPr>
          </a:p>
        </p:txBody>
      </p:sp>
    </p:spTree>
    <p:extLst>
      <p:ext uri="{BB962C8B-B14F-4D97-AF65-F5344CB8AC3E}">
        <p14:creationId xmlns:p14="http://schemas.microsoft.com/office/powerpoint/2010/main" val="396206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483516" y="15240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bg1"/>
                </a:solidFill>
                <a:latin typeface="Calibri" panose="020F0502020204030204" pitchFamily="34" charset="0"/>
                <a:ea typeface="MS PGothic" panose="020B0600070205080204" pitchFamily="34" charset="-128"/>
              </a:defRPr>
            </a:lvl9pPr>
          </a:lstStyle>
          <a:p>
            <a:pPr marL="914400" lvl="1" indent="-457200">
              <a:buFont typeface="Arial" panose="020B0604020202020204" pitchFamily="34" charset="0"/>
              <a:buChar char="•"/>
            </a:pPr>
            <a:r>
              <a:rPr lang="en-US" altLang="en-US" sz="3000" dirty="0">
                <a:solidFill>
                  <a:srgbClr val="280D73"/>
                </a:solidFill>
                <a:latin typeface="+mn-lt"/>
                <a:ea typeface="+mn-ea"/>
              </a:rPr>
              <a:t>What is an </a:t>
            </a:r>
            <a:r>
              <a:rPr lang="en-US" altLang="en-US" sz="3000" dirty="0" smtClean="0">
                <a:solidFill>
                  <a:srgbClr val="280D73"/>
                </a:solidFill>
                <a:latin typeface="+mn-lt"/>
                <a:ea typeface="+mn-ea"/>
              </a:rPr>
              <a:t>exception</a:t>
            </a:r>
          </a:p>
          <a:p>
            <a:pPr marL="914400" lvl="1" indent="-457200">
              <a:buFont typeface="Arial" panose="020B0604020202020204" pitchFamily="34" charset="0"/>
              <a:buChar char="•"/>
            </a:pPr>
            <a:r>
              <a:rPr lang="en-US" altLang="en-US" sz="3000" dirty="0" smtClean="0">
                <a:solidFill>
                  <a:srgbClr val="002060"/>
                </a:solidFill>
                <a:latin typeface="+mn-lt"/>
              </a:rPr>
              <a:t>Throwing </a:t>
            </a:r>
            <a:r>
              <a:rPr lang="en-US" altLang="en-US" sz="3000" dirty="0">
                <a:solidFill>
                  <a:srgbClr val="002060"/>
                </a:solidFill>
                <a:latin typeface="+mn-lt"/>
              </a:rPr>
              <a:t>and catching</a:t>
            </a:r>
          </a:p>
          <a:p>
            <a:pPr marL="914400" lvl="1" indent="-457200">
              <a:buFont typeface="Arial" panose="020B0604020202020204" pitchFamily="34" charset="0"/>
              <a:buChar char="•"/>
            </a:pPr>
            <a:r>
              <a:rPr lang="en-US" altLang="en-US" sz="3000" dirty="0" smtClean="0">
                <a:solidFill>
                  <a:srgbClr val="280D73"/>
                </a:solidFill>
                <a:latin typeface="+mn-lt"/>
                <a:ea typeface="+mn-ea"/>
              </a:rPr>
              <a:t>Types </a:t>
            </a:r>
            <a:r>
              <a:rPr lang="en-US" altLang="en-US" sz="3000" dirty="0">
                <a:solidFill>
                  <a:srgbClr val="280D73"/>
                </a:solidFill>
                <a:latin typeface="+mn-lt"/>
                <a:ea typeface="+mn-ea"/>
              </a:rPr>
              <a:t>of </a:t>
            </a:r>
            <a:r>
              <a:rPr lang="en-US" altLang="en-US" sz="3000" dirty="0" smtClean="0">
                <a:solidFill>
                  <a:srgbClr val="280D73"/>
                </a:solidFill>
                <a:latin typeface="+mn-lt"/>
                <a:ea typeface="+mn-ea"/>
              </a:rPr>
              <a:t>Exceptions</a:t>
            </a:r>
          </a:p>
          <a:p>
            <a:pPr marL="1371600" lvl="2" indent="-457200">
              <a:buFont typeface="Arial" panose="020B0604020202020204" pitchFamily="34" charset="0"/>
              <a:buChar char="•"/>
            </a:pPr>
            <a:r>
              <a:rPr lang="en-GB" altLang="en-US" sz="3000" dirty="0">
                <a:solidFill>
                  <a:schemeClr val="tx2"/>
                </a:solidFill>
                <a:latin typeface="+mn-lt"/>
              </a:rPr>
              <a:t>c</a:t>
            </a:r>
            <a:r>
              <a:rPr lang="en-GB" altLang="en-US" sz="3000" dirty="0" smtClean="0">
                <a:solidFill>
                  <a:schemeClr val="tx2"/>
                </a:solidFill>
                <a:latin typeface="+mn-lt"/>
              </a:rPr>
              <a:t>hecked</a:t>
            </a:r>
          </a:p>
          <a:p>
            <a:pPr marL="1371600" lvl="2" indent="-457200">
              <a:buFont typeface="Arial" panose="020B0604020202020204" pitchFamily="34" charset="0"/>
              <a:buChar char="•"/>
            </a:pPr>
            <a:r>
              <a:rPr lang="en-GB" altLang="en-US" sz="3000" dirty="0" smtClean="0">
                <a:solidFill>
                  <a:schemeClr val="tx2"/>
                </a:solidFill>
                <a:latin typeface="+mn-lt"/>
              </a:rPr>
              <a:t>unchecked</a:t>
            </a:r>
            <a:endParaRPr lang="en-US" altLang="en-US" sz="3000" dirty="0">
              <a:solidFill>
                <a:schemeClr val="tx2"/>
              </a:solidFill>
              <a:latin typeface="+mn-lt"/>
              <a:ea typeface="+mn-ea"/>
            </a:endParaRPr>
          </a:p>
          <a:p>
            <a:pPr marL="914400" lvl="1" indent="-457200">
              <a:buFont typeface="Arial" panose="020B0604020202020204" pitchFamily="34" charset="0"/>
              <a:buChar char="•"/>
            </a:pPr>
            <a:r>
              <a:rPr lang="en-US" altLang="en-US" sz="3000" dirty="0" smtClean="0">
                <a:solidFill>
                  <a:srgbClr val="280D73"/>
                </a:solidFill>
                <a:latin typeface="+mn-lt"/>
                <a:ea typeface="+mn-ea"/>
              </a:rPr>
              <a:t>Throw, Throws, Try, Catch</a:t>
            </a:r>
            <a:endParaRPr lang="ru-RU" altLang="en-US" sz="3200" dirty="0">
              <a:solidFill>
                <a:schemeClr val="tx1"/>
              </a:solidFill>
            </a:endParaRPr>
          </a:p>
        </p:txBody>
      </p:sp>
      <p:sp>
        <p:nvSpPr>
          <p:cNvPr id="16388" name="Text Box 3"/>
          <p:cNvSpPr txBox="1">
            <a:spLocks noChangeArrowheads="1"/>
          </p:cNvSpPr>
          <p:nvPr/>
        </p:nvSpPr>
        <p:spPr bwMode="auto">
          <a:xfrm>
            <a:off x="8474075" y="6356350"/>
            <a:ext cx="442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panose="020F0502020204030204" pitchFamily="34" charset="0"/>
                <a:ea typeface="MS PGothic" panose="020B0600070205080204" pitchFamily="34" charset="-128"/>
              </a:defRPr>
            </a:lvl9pPr>
          </a:lstStyle>
          <a:p>
            <a:pPr algn="ctr" eaLnBrk="1" hangingPunct="1">
              <a:buSzPct val="100000"/>
            </a:pPr>
            <a:fld id="{F1E569AC-BFA6-474B-B1E9-29735A3B4F3C}" type="slidenum">
              <a:rPr lang="en-US" altLang="en-US" sz="1800" b="1">
                <a:solidFill>
                  <a:srgbClr val="FFFFFF"/>
                </a:solidFill>
              </a:rPr>
              <a:pPr algn="ctr" eaLnBrk="1" hangingPunct="1">
                <a:buSzPct val="100000"/>
              </a:pPr>
              <a:t>2</a:t>
            </a:fld>
            <a:endParaRPr lang="en-US" altLang="en-US" sz="1800" b="1">
              <a:solidFill>
                <a:srgbClr val="FFFFFF"/>
              </a:solidFill>
            </a:endParaRPr>
          </a:p>
        </p:txBody>
      </p:sp>
      <p:sp>
        <p:nvSpPr>
          <p:cNvPr id="2" name="Rectangle 1"/>
          <p:cNvSpPr/>
          <p:nvPr/>
        </p:nvSpPr>
        <p:spPr>
          <a:xfrm>
            <a:off x="3581400" y="381000"/>
            <a:ext cx="1524000" cy="584775"/>
          </a:xfrm>
          <a:prstGeom prst="rect">
            <a:avLst/>
          </a:prstGeom>
        </p:spPr>
        <p:txBody>
          <a:bodyPr wrap="square">
            <a:spAutoFit/>
          </a:bodyPr>
          <a:lstStyle/>
          <a:p>
            <a:pPr algn="ctr"/>
            <a:r>
              <a:rPr lang="en-US" altLang="en-US" sz="3200" b="1" dirty="0">
                <a:solidFill>
                  <a:srgbClr val="280D73"/>
                </a:solidFill>
              </a:rPr>
              <a:t>Topics</a:t>
            </a:r>
            <a:endParaRPr lang="en-US" sz="3200" b="1" dirty="0">
              <a:solidFill>
                <a:srgbClr val="280D73"/>
              </a:solidFill>
            </a:endParaRPr>
          </a:p>
        </p:txBody>
      </p:sp>
    </p:spTree>
    <p:extLst>
      <p:ext uri="{BB962C8B-B14F-4D97-AF65-F5344CB8AC3E}">
        <p14:creationId xmlns:p14="http://schemas.microsoft.com/office/powerpoint/2010/main" val="23320458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20</a:t>
            </a:fld>
            <a:endParaRPr lang="en-US" dirty="0"/>
          </a:p>
        </p:txBody>
      </p:sp>
      <p:sp>
        <p:nvSpPr>
          <p:cNvPr id="4" name="Rectangle 3"/>
          <p:cNvSpPr/>
          <p:nvPr/>
        </p:nvSpPr>
        <p:spPr>
          <a:xfrm>
            <a:off x="1524000" y="304800"/>
            <a:ext cx="6133987" cy="584775"/>
          </a:xfrm>
          <a:prstGeom prst="rect">
            <a:avLst/>
          </a:prstGeom>
        </p:spPr>
        <p:txBody>
          <a:bodyPr wrap="none">
            <a:spAutoFit/>
          </a:bodyPr>
          <a:lstStyle/>
          <a:p>
            <a:pPr>
              <a:buClr>
                <a:srgbClr val="000000"/>
              </a:buClr>
              <a:buSzPct val="38000"/>
              <a:buFont typeface="StarBats" charset="0"/>
              <a:buNone/>
            </a:pPr>
            <a:r>
              <a:rPr lang="en-GB" altLang="en-US" sz="3200" b="1" dirty="0">
                <a:solidFill>
                  <a:schemeClr val="tx2"/>
                </a:solidFill>
                <a:latin typeface="Helvetica" panose="020B0604020202020204" pitchFamily="34" charset="0"/>
              </a:rPr>
              <a:t>Defining Your Own Exceptions</a:t>
            </a:r>
            <a:endParaRPr lang="en-GB" altLang="en-US" sz="3200" b="1" dirty="0">
              <a:solidFill>
                <a:schemeClr val="tx2"/>
              </a:solidFill>
              <a:latin typeface="Helvetica" panose="020B0604020202020204" pitchFamily="34" charset="0"/>
            </a:endParaRPr>
          </a:p>
        </p:txBody>
      </p:sp>
      <p:sp>
        <p:nvSpPr>
          <p:cNvPr id="5" name="Rectangle 4"/>
          <p:cNvSpPr/>
          <p:nvPr/>
        </p:nvSpPr>
        <p:spPr>
          <a:xfrm>
            <a:off x="228600" y="1219200"/>
            <a:ext cx="8915400" cy="1815882"/>
          </a:xfrm>
          <a:prstGeom prst="rect">
            <a:avLst/>
          </a:prstGeom>
        </p:spPr>
        <p:txBody>
          <a:bodyPr wrap="square">
            <a:spAutoFit/>
          </a:bodyPr>
          <a:lstStyle/>
          <a:p>
            <a:r>
              <a:rPr lang="en-US" sz="2800" dirty="0">
                <a:solidFill>
                  <a:schemeClr val="tx2"/>
                </a:solidFill>
                <a:latin typeface="+mn-lt"/>
              </a:rPr>
              <a:t>Custom exceptions should extend either the </a:t>
            </a:r>
            <a:r>
              <a:rPr lang="en-US" sz="2800" b="1" dirty="0">
                <a:solidFill>
                  <a:schemeClr val="tx2"/>
                </a:solidFill>
                <a:latin typeface="+mn-lt"/>
              </a:rPr>
              <a:t>Exception</a:t>
            </a:r>
            <a:r>
              <a:rPr lang="en-US" sz="2800" dirty="0">
                <a:solidFill>
                  <a:schemeClr val="tx2"/>
                </a:solidFill>
                <a:latin typeface="+mn-lt"/>
              </a:rPr>
              <a:t> or </a:t>
            </a:r>
            <a:r>
              <a:rPr lang="en-US" sz="2800" b="1" dirty="0" err="1">
                <a:solidFill>
                  <a:schemeClr val="tx2"/>
                </a:solidFill>
                <a:latin typeface="+mn-lt"/>
              </a:rPr>
              <a:t>RuntimeException</a:t>
            </a:r>
            <a:r>
              <a:rPr lang="en-US" sz="2800" dirty="0">
                <a:solidFill>
                  <a:schemeClr val="tx2"/>
                </a:solidFill>
                <a:latin typeface="+mn-lt"/>
              </a:rPr>
              <a:t> class. </a:t>
            </a:r>
            <a:endParaRPr lang="en-US" sz="2800" dirty="0" smtClean="0">
              <a:solidFill>
                <a:schemeClr val="tx2"/>
              </a:solidFill>
              <a:latin typeface="+mn-lt"/>
            </a:endParaRPr>
          </a:p>
          <a:p>
            <a:r>
              <a:rPr lang="en-US" sz="2800" dirty="0" smtClean="0">
                <a:solidFill>
                  <a:schemeClr val="tx2"/>
                </a:solidFill>
                <a:latin typeface="+mn-lt"/>
              </a:rPr>
              <a:t>It </a:t>
            </a:r>
            <a:r>
              <a:rPr lang="en-US" sz="2800" dirty="0">
                <a:solidFill>
                  <a:schemeClr val="tx2"/>
                </a:solidFill>
                <a:latin typeface="+mn-lt"/>
              </a:rPr>
              <a:t>is a bad </a:t>
            </a:r>
            <a:r>
              <a:rPr lang="en-US" sz="2800" dirty="0" smtClean="0">
                <a:solidFill>
                  <a:schemeClr val="tx2"/>
                </a:solidFill>
                <a:latin typeface="+mn-lt"/>
              </a:rPr>
              <a:t>practice to </a:t>
            </a:r>
            <a:r>
              <a:rPr lang="en-US" sz="2800" dirty="0">
                <a:solidFill>
                  <a:schemeClr val="tx2"/>
                </a:solidFill>
                <a:latin typeface="+mn-lt"/>
              </a:rPr>
              <a:t>create custom exceptions by extending the </a:t>
            </a:r>
            <a:r>
              <a:rPr lang="en-US" sz="2800" dirty="0" err="1">
                <a:solidFill>
                  <a:srgbClr val="C00000"/>
                </a:solidFill>
                <a:latin typeface="+mn-lt"/>
              </a:rPr>
              <a:t>Throwable</a:t>
            </a:r>
            <a:r>
              <a:rPr lang="en-US" sz="2800" dirty="0">
                <a:solidFill>
                  <a:srgbClr val="C00000"/>
                </a:solidFill>
                <a:latin typeface="+mn-lt"/>
              </a:rPr>
              <a:t> </a:t>
            </a:r>
            <a:r>
              <a:rPr lang="en-US" sz="2800" dirty="0">
                <a:solidFill>
                  <a:schemeClr val="tx2"/>
                </a:solidFill>
                <a:latin typeface="+mn-lt"/>
              </a:rPr>
              <a:t>or </a:t>
            </a:r>
            <a:r>
              <a:rPr lang="en-US" sz="2800" dirty="0">
                <a:solidFill>
                  <a:srgbClr val="C00000"/>
                </a:solidFill>
                <a:latin typeface="+mn-lt"/>
              </a:rPr>
              <a:t>Error</a:t>
            </a:r>
            <a:r>
              <a:rPr lang="en-US" sz="2800" dirty="0">
                <a:solidFill>
                  <a:schemeClr val="tx2"/>
                </a:solidFill>
                <a:latin typeface="+mn-lt"/>
              </a:rPr>
              <a:t> classes.</a:t>
            </a:r>
          </a:p>
        </p:txBody>
      </p:sp>
    </p:spTree>
    <p:extLst>
      <p:ext uri="{BB962C8B-B14F-4D97-AF65-F5344CB8AC3E}">
        <p14:creationId xmlns:p14="http://schemas.microsoft.com/office/powerpoint/2010/main" val="397354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323850" y="252413"/>
            <a:ext cx="822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9pPr>
          </a:lstStyle>
          <a:p>
            <a:pPr eaLnBrk="1" hangingPunct="1">
              <a:buClrTx/>
              <a:buFontTx/>
              <a:buNone/>
            </a:pPr>
            <a:r>
              <a:rPr lang="en-US" altLang="en-US" sz="4000" b="1" dirty="0" smtClean="0">
                <a:solidFill>
                  <a:srgbClr val="002060"/>
                </a:solidFill>
              </a:rPr>
              <a:t>Questions</a:t>
            </a:r>
            <a:endParaRPr lang="ru-RU" altLang="en-US" sz="4000" b="1" dirty="0">
              <a:solidFill>
                <a:srgbClr val="002060"/>
              </a:solidFill>
            </a:endParaRPr>
          </a:p>
        </p:txBody>
      </p:sp>
      <p:sp>
        <p:nvSpPr>
          <p:cNvPr id="28675" name="Text Box 2"/>
          <p:cNvSpPr txBox="1">
            <a:spLocks noChangeArrowheads="1"/>
          </p:cNvSpPr>
          <p:nvPr/>
        </p:nvSpPr>
        <p:spPr bwMode="auto">
          <a:xfrm>
            <a:off x="8474075" y="6356350"/>
            <a:ext cx="442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9pPr>
          </a:lstStyle>
          <a:p>
            <a:pPr algn="ctr" eaLnBrk="1" hangingPunct="1">
              <a:buClrTx/>
              <a:buFontTx/>
              <a:buNone/>
            </a:pPr>
            <a:fld id="{712B3DC7-0336-47B4-9FEC-1A32898E3D9E}" type="slidenum">
              <a:rPr lang="he-IL" altLang="en-US" b="1">
                <a:solidFill>
                  <a:srgbClr val="FFFFFF"/>
                </a:solidFill>
              </a:rPr>
              <a:pPr algn="ctr" eaLnBrk="1" hangingPunct="1">
                <a:buClrTx/>
                <a:buFontTx/>
                <a:buNone/>
              </a:pPr>
              <a:t>21</a:t>
            </a:fld>
            <a:endParaRPr lang="en-US" altLang="en-US" b="1">
              <a:solidFill>
                <a:srgbClr val="FFFFFF"/>
              </a:solidFill>
            </a:endParaRPr>
          </a:p>
        </p:txBody>
      </p:sp>
      <p:sp>
        <p:nvSpPr>
          <p:cNvPr id="12291" name="Text Box 3"/>
          <p:cNvSpPr txBox="1">
            <a:spLocks noChangeArrowheads="1"/>
          </p:cNvSpPr>
          <p:nvPr/>
        </p:nvSpPr>
        <p:spPr bwMode="auto">
          <a:xfrm>
            <a:off x="304800" y="1295400"/>
            <a:ext cx="8229600" cy="4525963"/>
          </a:xfrm>
          <a:prstGeom prst="rect">
            <a:avLst/>
          </a:prstGeom>
          <a:noFill/>
          <a:ln w="9525">
            <a:noFill/>
            <a:round/>
            <a:headEnd/>
            <a:tailEnd/>
          </a:ln>
          <a:effectLst/>
        </p:spPr>
        <p:txBody>
          <a:bodyPr/>
          <a:lstStyle/>
          <a:p>
            <a:pPr>
              <a:buFont typeface="Times New Roman" pitchFamily="16" charset="0"/>
              <a:buNone/>
              <a:defRPr/>
            </a:pPr>
            <a:r>
              <a:rPr lang="ru-RU" sz="1600" dirty="0">
                <a:solidFill>
                  <a:schemeClr val="tx1"/>
                </a:solidFill>
                <a:latin typeface="+mn-lt"/>
                <a:ea typeface="+mn-ea"/>
                <a:cs typeface="Arial" charset="0"/>
              </a:rPr>
              <a:t>		</a:t>
            </a:r>
          </a:p>
          <a:p>
            <a:pPr>
              <a:buFont typeface="Times New Roman" pitchFamily="16" charset="0"/>
              <a:buNone/>
              <a:defRPr/>
            </a:pPr>
            <a:endParaRPr lang="ru-RU" sz="1600" dirty="0">
              <a:solidFill>
                <a:schemeClr val="tx1"/>
              </a:solidFill>
              <a:latin typeface="+mn-lt"/>
              <a:ea typeface="+mn-ea"/>
              <a:cs typeface="Arial" charset="0"/>
            </a:endParaRPr>
          </a:p>
          <a:p>
            <a:pPr>
              <a:buFont typeface="Times New Roman" pitchFamily="16" charset="0"/>
              <a:buNone/>
              <a:defRPr/>
            </a:pPr>
            <a:endParaRPr lang="ru-RU" sz="2400" dirty="0">
              <a:solidFill>
                <a:schemeClr val="tx1"/>
              </a:solidFill>
              <a:latin typeface="+mn-lt"/>
              <a:ea typeface="+mn-ea"/>
              <a:cs typeface="Arial" charset="0"/>
            </a:endParaRPr>
          </a:p>
          <a:p>
            <a:pPr marL="336550" indent="-336550">
              <a:spcBef>
                <a:spcPts val="2000"/>
              </a:spcBef>
              <a:buClr>
                <a:srgbClr val="FFC000"/>
              </a:buClr>
              <a:buSzPct val="75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endParaRPr lang="ru-RU" sz="2400" dirty="0">
              <a:solidFill>
                <a:schemeClr val="tx1"/>
              </a:solidFill>
              <a:latin typeface="+mn-lt"/>
              <a:ea typeface="+mn-ea"/>
              <a:cs typeface="Arial" charset="0"/>
            </a:endParaRPr>
          </a:p>
          <a:p>
            <a:pPr marL="336550" indent="-336550">
              <a:spcBef>
                <a:spcPts val="2000"/>
              </a:spcBef>
              <a:buClr>
                <a:srgbClr val="FFC000"/>
              </a:buClr>
              <a:buSzPct val="75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endParaRPr lang="ru-RU" sz="2400" dirty="0">
              <a:solidFill>
                <a:schemeClr val="tx1"/>
              </a:solidFill>
              <a:latin typeface="+mn-lt"/>
              <a:ea typeface="+mn-ea"/>
              <a:cs typeface="Arial" charset="0"/>
            </a:endParaRPr>
          </a:p>
          <a:p>
            <a:pPr marL="336550" indent="-336550">
              <a:spcBef>
                <a:spcPts val="2000"/>
              </a:spcBef>
              <a:buClr>
                <a:srgbClr val="FFC000"/>
              </a:buClr>
              <a:buSzPct val="75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endParaRPr lang="ru-RU" sz="2400" dirty="0">
              <a:solidFill>
                <a:schemeClr val="tx1"/>
              </a:solidFill>
              <a:latin typeface="+mn-lt"/>
              <a:ea typeface="+mn-ea"/>
              <a:cs typeface="Arial" charset="0"/>
            </a:endParaRPr>
          </a:p>
        </p:txBody>
      </p:sp>
      <p:pic>
        <p:nvPicPr>
          <p:cNvPr id="28677" name="Рисунок 7" descr="На-все-ваши-ответы-будут-заданы-вопросы.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143000"/>
            <a:ext cx="455295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3750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8474075" y="6356350"/>
            <a:ext cx="442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Calibri" panose="020F0502020204030204" pitchFamily="34" charset="0"/>
                <a:ea typeface="MS PGothic" panose="020B0600070205080204" pitchFamily="34" charset="-128"/>
              </a:defRPr>
            </a:lvl9pPr>
          </a:lstStyle>
          <a:p>
            <a:pPr algn="ctr" eaLnBrk="1" hangingPunct="1">
              <a:buClrTx/>
              <a:buFontTx/>
              <a:buNone/>
            </a:pPr>
            <a:fld id="{712B3DC7-0336-47B4-9FEC-1A32898E3D9E}" type="slidenum">
              <a:rPr lang="he-IL" altLang="en-US" b="1">
                <a:solidFill>
                  <a:srgbClr val="FFFFFF"/>
                </a:solidFill>
              </a:rPr>
              <a:pPr algn="ctr" eaLnBrk="1" hangingPunct="1">
                <a:buClrTx/>
                <a:buFontTx/>
                <a:buNone/>
              </a:pPr>
              <a:t>22</a:t>
            </a:fld>
            <a:endParaRPr lang="en-US" altLang="en-US" b="1">
              <a:solidFill>
                <a:srgbClr val="FFFFFF"/>
              </a:solidFill>
            </a:endParaRPr>
          </a:p>
        </p:txBody>
      </p:sp>
      <p:sp>
        <p:nvSpPr>
          <p:cNvPr id="12291" name="Text Box 3"/>
          <p:cNvSpPr txBox="1">
            <a:spLocks noChangeArrowheads="1"/>
          </p:cNvSpPr>
          <p:nvPr/>
        </p:nvSpPr>
        <p:spPr bwMode="auto">
          <a:xfrm>
            <a:off x="914400" y="1143000"/>
            <a:ext cx="8229600" cy="4525963"/>
          </a:xfrm>
          <a:prstGeom prst="rect">
            <a:avLst/>
          </a:prstGeom>
          <a:noFill/>
          <a:ln w="9525">
            <a:noFill/>
            <a:round/>
            <a:headEnd/>
            <a:tailEnd/>
          </a:ln>
          <a:effectLst/>
        </p:spPr>
        <p:txBody>
          <a:bodyPr/>
          <a:lstStyle/>
          <a:p>
            <a:pPr>
              <a:buFont typeface="Times New Roman" pitchFamily="16" charset="0"/>
              <a:buNone/>
              <a:defRPr/>
            </a:pPr>
            <a:r>
              <a:rPr lang="ru-RU" sz="1600" dirty="0">
                <a:solidFill>
                  <a:schemeClr val="tx1"/>
                </a:solidFill>
                <a:latin typeface="+mn-lt"/>
                <a:ea typeface="+mn-ea"/>
                <a:cs typeface="Arial" charset="0"/>
              </a:rPr>
              <a:t>		</a:t>
            </a:r>
          </a:p>
          <a:p>
            <a:pPr>
              <a:buFont typeface="Times New Roman" pitchFamily="16" charset="0"/>
              <a:buNone/>
              <a:defRPr/>
            </a:pPr>
            <a:endParaRPr lang="ru-RU" sz="1600" dirty="0">
              <a:solidFill>
                <a:schemeClr val="tx1"/>
              </a:solidFill>
              <a:latin typeface="+mn-lt"/>
              <a:ea typeface="+mn-ea"/>
              <a:cs typeface="Arial" charset="0"/>
            </a:endParaRPr>
          </a:p>
          <a:p>
            <a:pPr>
              <a:buFont typeface="Times New Roman" pitchFamily="16" charset="0"/>
              <a:buNone/>
              <a:defRPr/>
            </a:pPr>
            <a:endParaRPr lang="ru-RU" sz="2400" dirty="0">
              <a:solidFill>
                <a:schemeClr val="tx1"/>
              </a:solidFill>
              <a:latin typeface="+mn-lt"/>
              <a:ea typeface="+mn-ea"/>
              <a:cs typeface="Arial" charset="0"/>
            </a:endParaRPr>
          </a:p>
          <a:p>
            <a:pPr marL="336550" indent="-336550">
              <a:spcBef>
                <a:spcPts val="2000"/>
              </a:spcBef>
              <a:buClr>
                <a:srgbClr val="FFC000"/>
              </a:buClr>
              <a:buSzPct val="75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endParaRPr lang="ru-RU" sz="2400" dirty="0">
              <a:solidFill>
                <a:schemeClr val="tx1"/>
              </a:solidFill>
              <a:latin typeface="+mn-lt"/>
              <a:ea typeface="+mn-ea"/>
              <a:cs typeface="Arial" charset="0"/>
            </a:endParaRPr>
          </a:p>
          <a:p>
            <a:pPr marL="336550" indent="-336550">
              <a:spcBef>
                <a:spcPts val="2000"/>
              </a:spcBef>
              <a:buClr>
                <a:srgbClr val="FFC000"/>
              </a:buClr>
              <a:buSzPct val="75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endParaRPr lang="ru-RU" sz="2400" dirty="0">
              <a:solidFill>
                <a:schemeClr val="tx1"/>
              </a:solidFill>
              <a:latin typeface="+mn-lt"/>
              <a:ea typeface="+mn-ea"/>
              <a:cs typeface="Arial" charset="0"/>
            </a:endParaRPr>
          </a:p>
          <a:p>
            <a:pPr marL="336550" indent="-336550">
              <a:spcBef>
                <a:spcPts val="2000"/>
              </a:spcBef>
              <a:buClr>
                <a:srgbClr val="FFC000"/>
              </a:buClr>
              <a:buSzPct val="75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endParaRPr lang="ru-RU" sz="2400" dirty="0">
              <a:solidFill>
                <a:schemeClr val="tx1"/>
              </a:solidFill>
              <a:latin typeface="+mn-lt"/>
              <a:ea typeface="+mn-ea"/>
              <a:cs typeface="Arial" charset="0"/>
            </a:endParaRPr>
          </a:p>
        </p:txBody>
      </p:sp>
      <p:sp>
        <p:nvSpPr>
          <p:cNvPr id="2" name="Rectangle 1"/>
          <p:cNvSpPr/>
          <p:nvPr/>
        </p:nvSpPr>
        <p:spPr>
          <a:xfrm>
            <a:off x="2530475" y="2535791"/>
            <a:ext cx="3489325" cy="784830"/>
          </a:xfrm>
          <a:prstGeom prst="rect">
            <a:avLst/>
          </a:prstGeom>
        </p:spPr>
        <p:txBody>
          <a:bodyPr wrap="square">
            <a:spAutoFit/>
          </a:bodyPr>
          <a:lstStyle/>
          <a:p>
            <a:r>
              <a:rPr lang="en-US" altLang="en-US" sz="4500" b="1" i="1" dirty="0" smtClean="0">
                <a:solidFill>
                  <a:srgbClr val="002060"/>
                </a:solidFill>
                <a:latin typeface="+mn-lt"/>
              </a:rPr>
              <a:t>Thank you!</a:t>
            </a:r>
            <a:endParaRPr lang="en-US" sz="4500" b="1" i="1" dirty="0">
              <a:latin typeface="+mn-lt"/>
            </a:endParaRPr>
          </a:p>
        </p:txBody>
      </p:sp>
    </p:spTree>
    <p:extLst>
      <p:ext uri="{BB962C8B-B14F-4D97-AF65-F5344CB8AC3E}">
        <p14:creationId xmlns:p14="http://schemas.microsoft.com/office/powerpoint/2010/main" val="18096416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3</a:t>
            </a:fld>
            <a:endParaRPr lang="en-US" dirty="0"/>
          </a:p>
        </p:txBody>
      </p:sp>
      <p:sp>
        <p:nvSpPr>
          <p:cNvPr id="4" name="Rectangle 3"/>
          <p:cNvSpPr/>
          <p:nvPr/>
        </p:nvSpPr>
        <p:spPr>
          <a:xfrm>
            <a:off x="397042" y="1174552"/>
            <a:ext cx="8442158" cy="4616648"/>
          </a:xfrm>
          <a:prstGeom prst="rect">
            <a:avLst/>
          </a:prstGeom>
        </p:spPr>
        <p:txBody>
          <a:bodyPr wrap="square">
            <a:spAutoFit/>
          </a:bodyPr>
          <a:lstStyle/>
          <a:p>
            <a:pPr>
              <a:lnSpc>
                <a:spcPct val="150000"/>
              </a:lnSpc>
            </a:pPr>
            <a:r>
              <a:rPr lang="en-US" sz="2800" i="1" dirty="0">
                <a:solidFill>
                  <a:srgbClr val="002060"/>
                </a:solidFill>
                <a:latin typeface="+mn-lt"/>
              </a:rPr>
              <a:t>An </a:t>
            </a:r>
            <a:r>
              <a:rPr lang="en-US" sz="2800" b="1" i="1" u="sng" dirty="0">
                <a:solidFill>
                  <a:srgbClr val="002060"/>
                </a:solidFill>
                <a:latin typeface="+mn-lt"/>
              </a:rPr>
              <a:t>exception</a:t>
            </a:r>
            <a:r>
              <a:rPr lang="en-US" sz="2800" i="1" dirty="0">
                <a:solidFill>
                  <a:srgbClr val="002060"/>
                </a:solidFill>
                <a:latin typeface="+mn-lt"/>
              </a:rPr>
              <a:t> is anything that </a:t>
            </a:r>
            <a:r>
              <a:rPr lang="en-US" sz="2800" i="1" dirty="0" smtClean="0">
                <a:solidFill>
                  <a:srgbClr val="002060"/>
                </a:solidFill>
                <a:latin typeface="+mn-lt"/>
              </a:rPr>
              <a:t>disrupts </a:t>
            </a:r>
            <a:r>
              <a:rPr lang="en-US" sz="2800" i="1" dirty="0">
                <a:solidFill>
                  <a:srgbClr val="002060"/>
                </a:solidFill>
                <a:latin typeface="+mn-lt"/>
              </a:rPr>
              <a:t>the </a:t>
            </a:r>
            <a:r>
              <a:rPr lang="en-US" sz="2800" i="1" dirty="0" smtClean="0">
                <a:solidFill>
                  <a:srgbClr val="002060"/>
                </a:solidFill>
                <a:latin typeface="+mn-lt"/>
              </a:rPr>
              <a:t>normal </a:t>
            </a:r>
            <a:r>
              <a:rPr lang="en-US" sz="2800" i="1" dirty="0">
                <a:solidFill>
                  <a:srgbClr val="002060"/>
                </a:solidFill>
                <a:latin typeface="+mn-lt"/>
              </a:rPr>
              <a:t>flow of the Java program. </a:t>
            </a:r>
            <a:r>
              <a:rPr lang="en-US" sz="2800" dirty="0">
                <a:solidFill>
                  <a:srgbClr val="002060"/>
                </a:solidFill>
                <a:latin typeface="+mn-lt"/>
              </a:rPr>
              <a:t>Exceptions play an important role in Java programs, since it helps the program to skip the error and continue with the rest of the program. Truly, the error is not skipped; it is just enclosed in an </a:t>
            </a:r>
            <a:r>
              <a:rPr lang="en-US" sz="2800" b="1" i="1" u="sng" dirty="0">
                <a:solidFill>
                  <a:srgbClr val="002060"/>
                </a:solidFill>
                <a:latin typeface="+mn-lt"/>
              </a:rPr>
              <a:t>exception object </a:t>
            </a:r>
            <a:r>
              <a:rPr lang="en-US" sz="2800" dirty="0">
                <a:solidFill>
                  <a:srgbClr val="002060"/>
                </a:solidFill>
                <a:latin typeface="+mn-lt"/>
              </a:rPr>
              <a:t>which can then be handled separately by the program.</a:t>
            </a:r>
          </a:p>
        </p:txBody>
      </p:sp>
      <p:sp>
        <p:nvSpPr>
          <p:cNvPr id="5" name="Rectangle 4"/>
          <p:cNvSpPr/>
          <p:nvPr/>
        </p:nvSpPr>
        <p:spPr>
          <a:xfrm>
            <a:off x="1981201" y="253425"/>
            <a:ext cx="4800600" cy="584775"/>
          </a:xfrm>
          <a:prstGeom prst="rect">
            <a:avLst/>
          </a:prstGeom>
        </p:spPr>
        <p:txBody>
          <a:bodyPr wrap="square">
            <a:spAutoFit/>
          </a:bodyPr>
          <a:lstStyle/>
          <a:p>
            <a:pPr lvl="1"/>
            <a:r>
              <a:rPr lang="en-US" altLang="en-US" sz="3200" b="1" dirty="0">
                <a:solidFill>
                  <a:srgbClr val="280D73"/>
                </a:solidFill>
              </a:rPr>
              <a:t>What is an exception </a:t>
            </a:r>
          </a:p>
        </p:txBody>
      </p:sp>
    </p:spTree>
    <p:extLst>
      <p:ext uri="{BB962C8B-B14F-4D97-AF65-F5344CB8AC3E}">
        <p14:creationId xmlns:p14="http://schemas.microsoft.com/office/powerpoint/2010/main" val="367478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4</a:t>
            </a:fld>
            <a:endParaRPr lang="en-US" dirty="0"/>
          </a:p>
        </p:txBody>
      </p:sp>
      <p:sp>
        <p:nvSpPr>
          <p:cNvPr id="4" name="Rectangle 3"/>
          <p:cNvSpPr/>
          <p:nvPr/>
        </p:nvSpPr>
        <p:spPr>
          <a:xfrm>
            <a:off x="152400" y="762000"/>
            <a:ext cx="8991600" cy="4616648"/>
          </a:xfrm>
          <a:prstGeom prst="rect">
            <a:avLst/>
          </a:prstGeom>
        </p:spPr>
        <p:txBody>
          <a:bodyPr wrap="square">
            <a:spAutoFit/>
          </a:bodyPr>
          <a:lstStyle/>
          <a:p>
            <a:pPr>
              <a:lnSpc>
                <a:spcPct val="150000"/>
              </a:lnSpc>
            </a:pPr>
            <a:r>
              <a:rPr lang="en-US" altLang="en-US" sz="2800" dirty="0">
                <a:solidFill>
                  <a:schemeClr val="tx2"/>
                </a:solidFill>
              </a:rPr>
              <a:t>Some typical causes of </a:t>
            </a:r>
            <a:r>
              <a:rPr lang="en-US" altLang="en-US" sz="2800" dirty="0" smtClean="0">
                <a:solidFill>
                  <a:schemeClr val="tx2"/>
                </a:solidFill>
              </a:rPr>
              <a:t>errors:</a:t>
            </a:r>
          </a:p>
          <a:p>
            <a:pPr marL="457200" indent="-457200">
              <a:lnSpc>
                <a:spcPct val="150000"/>
              </a:lnSpc>
              <a:buFont typeface="Arial" panose="020B0604020202020204" pitchFamily="34" charset="0"/>
              <a:buChar char="•"/>
            </a:pPr>
            <a:r>
              <a:rPr lang="en-US" altLang="en-US" sz="2800" dirty="0" smtClean="0">
                <a:solidFill>
                  <a:schemeClr val="tx2"/>
                </a:solidFill>
              </a:rPr>
              <a:t>Memory </a:t>
            </a:r>
            <a:r>
              <a:rPr lang="en-US" altLang="en-US" sz="2800" dirty="0">
                <a:solidFill>
                  <a:schemeClr val="tx2"/>
                </a:solidFill>
              </a:rPr>
              <a:t>errors (i.e. memory incorrectly allocated, memory leaks, “null pointer</a:t>
            </a:r>
            <a:r>
              <a:rPr lang="en-US" altLang="en-US" sz="2800" dirty="0" smtClean="0">
                <a:solidFill>
                  <a:schemeClr val="tx2"/>
                </a:solidFill>
              </a:rPr>
              <a:t>”)</a:t>
            </a:r>
          </a:p>
          <a:p>
            <a:pPr marL="457200" indent="-457200">
              <a:lnSpc>
                <a:spcPct val="150000"/>
              </a:lnSpc>
              <a:buFont typeface="Arial" panose="020B0604020202020204" pitchFamily="34" charset="0"/>
              <a:buChar char="•"/>
            </a:pPr>
            <a:r>
              <a:rPr lang="en-US" altLang="en-US" sz="2800" dirty="0" smtClean="0">
                <a:solidFill>
                  <a:schemeClr val="tx2"/>
                </a:solidFill>
              </a:rPr>
              <a:t>File </a:t>
            </a:r>
            <a:r>
              <a:rPr lang="en-US" altLang="en-US" sz="2800" dirty="0">
                <a:solidFill>
                  <a:schemeClr val="tx2"/>
                </a:solidFill>
              </a:rPr>
              <a:t>system errors (i.e. disk is </a:t>
            </a:r>
            <a:r>
              <a:rPr lang="en-US" altLang="en-US" sz="2800" dirty="0" smtClean="0">
                <a:solidFill>
                  <a:schemeClr val="tx2"/>
                </a:solidFill>
              </a:rPr>
              <a:t>full, file not found)</a:t>
            </a:r>
          </a:p>
          <a:p>
            <a:pPr marL="457200" indent="-457200">
              <a:lnSpc>
                <a:spcPct val="150000"/>
              </a:lnSpc>
              <a:buFont typeface="Arial" panose="020B0604020202020204" pitchFamily="34" charset="0"/>
              <a:buChar char="•"/>
            </a:pPr>
            <a:r>
              <a:rPr lang="en-US" altLang="en-US" sz="2800" dirty="0" smtClean="0">
                <a:solidFill>
                  <a:schemeClr val="tx2"/>
                </a:solidFill>
              </a:rPr>
              <a:t>Calculation </a:t>
            </a:r>
            <a:r>
              <a:rPr lang="en-US" altLang="en-US" sz="2800" dirty="0">
                <a:solidFill>
                  <a:schemeClr val="tx2"/>
                </a:solidFill>
              </a:rPr>
              <a:t>errors (i.e. divide by </a:t>
            </a:r>
            <a:r>
              <a:rPr lang="en-US" altLang="en-US" sz="2800" dirty="0" smtClean="0">
                <a:solidFill>
                  <a:schemeClr val="tx2"/>
                </a:solidFill>
              </a:rPr>
              <a:t>0)</a:t>
            </a:r>
          </a:p>
          <a:p>
            <a:pPr marL="457200" indent="-457200">
              <a:lnSpc>
                <a:spcPct val="150000"/>
              </a:lnSpc>
              <a:buFont typeface="Arial" panose="020B0604020202020204" pitchFamily="34" charset="0"/>
              <a:buChar char="•"/>
            </a:pPr>
            <a:r>
              <a:rPr lang="en-US" altLang="en-US" sz="2800" dirty="0" smtClean="0">
                <a:solidFill>
                  <a:schemeClr val="tx2"/>
                </a:solidFill>
              </a:rPr>
              <a:t>Array </a:t>
            </a:r>
            <a:r>
              <a:rPr lang="en-US" altLang="en-US" sz="2800" dirty="0">
                <a:solidFill>
                  <a:schemeClr val="tx2"/>
                </a:solidFill>
              </a:rPr>
              <a:t>errors (i.e. accessing element –</a:t>
            </a:r>
            <a:r>
              <a:rPr lang="en-US" altLang="en-US" sz="2800" dirty="0" smtClean="0">
                <a:solidFill>
                  <a:schemeClr val="tx2"/>
                </a:solidFill>
              </a:rPr>
              <a:t>1)</a:t>
            </a:r>
          </a:p>
          <a:p>
            <a:pPr marL="457200" indent="-457200">
              <a:lnSpc>
                <a:spcPct val="150000"/>
              </a:lnSpc>
              <a:buFont typeface="Arial" panose="020B0604020202020204" pitchFamily="34" charset="0"/>
              <a:buChar char="•"/>
            </a:pPr>
            <a:r>
              <a:rPr lang="en-US" altLang="en-US" sz="2800" dirty="0" smtClean="0">
                <a:solidFill>
                  <a:schemeClr val="tx2"/>
                </a:solidFill>
              </a:rPr>
              <a:t>Conversion </a:t>
            </a:r>
            <a:r>
              <a:rPr lang="en-US" altLang="en-US" sz="2800" dirty="0">
                <a:solidFill>
                  <a:schemeClr val="tx2"/>
                </a:solidFill>
              </a:rPr>
              <a:t>errors (i.e. convert ‘q’ to a number</a:t>
            </a:r>
            <a:r>
              <a:rPr lang="en-US" altLang="en-US" sz="2800" dirty="0" smtClean="0">
                <a:solidFill>
                  <a:schemeClr val="tx2"/>
                </a:solidFill>
              </a:rPr>
              <a:t>)</a:t>
            </a:r>
            <a:endParaRPr lang="en-US" altLang="en-US" sz="2800" dirty="0">
              <a:solidFill>
                <a:schemeClr val="tx2"/>
              </a:solidFill>
            </a:endParaRPr>
          </a:p>
        </p:txBody>
      </p:sp>
      <p:sp>
        <p:nvSpPr>
          <p:cNvPr id="5" name="Rectangle 4"/>
          <p:cNvSpPr/>
          <p:nvPr/>
        </p:nvSpPr>
        <p:spPr>
          <a:xfrm>
            <a:off x="2819400" y="228599"/>
            <a:ext cx="5292969" cy="584775"/>
          </a:xfrm>
          <a:prstGeom prst="rect">
            <a:avLst/>
          </a:prstGeom>
        </p:spPr>
        <p:txBody>
          <a:bodyPr wrap="square">
            <a:spAutoFit/>
          </a:bodyPr>
          <a:lstStyle/>
          <a:p>
            <a:pPr lvl="1"/>
            <a:r>
              <a:rPr lang="en-US" altLang="en-US" sz="3200" b="1" dirty="0">
                <a:solidFill>
                  <a:srgbClr val="280D73"/>
                </a:solidFill>
              </a:rPr>
              <a:t>Examples</a:t>
            </a:r>
            <a:endParaRPr lang="en-US" sz="3200" b="1" dirty="0">
              <a:solidFill>
                <a:srgbClr val="280D73"/>
              </a:solidFill>
            </a:endParaRPr>
          </a:p>
        </p:txBody>
      </p:sp>
    </p:spTree>
    <p:extLst>
      <p:ext uri="{BB962C8B-B14F-4D97-AF65-F5344CB8AC3E}">
        <p14:creationId xmlns:p14="http://schemas.microsoft.com/office/powerpoint/2010/main" val="350303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5</a:t>
            </a:fld>
            <a:endParaRPr lang="en-US" dirty="0"/>
          </a:p>
        </p:txBody>
      </p:sp>
      <p:sp>
        <p:nvSpPr>
          <p:cNvPr id="4" name="Rectangle 3"/>
          <p:cNvSpPr/>
          <p:nvPr/>
        </p:nvSpPr>
        <p:spPr>
          <a:xfrm>
            <a:off x="2219325" y="2196405"/>
            <a:ext cx="4943475" cy="1384995"/>
          </a:xfrm>
          <a:prstGeom prst="rect">
            <a:avLst/>
          </a:prstGeom>
        </p:spPr>
        <p:txBody>
          <a:bodyPr wrap="square">
            <a:spAutoFit/>
          </a:bodyPr>
          <a:lstStyle/>
          <a:p>
            <a:r>
              <a:rPr lang="en-US" sz="2800" i="1" dirty="0" err="1">
                <a:solidFill>
                  <a:srgbClr val="002060"/>
                </a:solidFill>
                <a:latin typeface="+mn-lt"/>
              </a:rPr>
              <a:t>int</a:t>
            </a:r>
            <a:r>
              <a:rPr lang="en-US" sz="2800" i="1" dirty="0">
                <a:solidFill>
                  <a:srgbClr val="002060"/>
                </a:solidFill>
                <a:latin typeface="+mn-lt"/>
              </a:rPr>
              <a:t> a = 5;</a:t>
            </a:r>
          </a:p>
          <a:p>
            <a:r>
              <a:rPr lang="en-US" sz="2800" i="1" dirty="0" err="1">
                <a:solidFill>
                  <a:srgbClr val="002060"/>
                </a:solidFill>
                <a:latin typeface="+mn-lt"/>
              </a:rPr>
              <a:t>int</a:t>
            </a:r>
            <a:r>
              <a:rPr lang="en-US" sz="2800" i="1" dirty="0">
                <a:solidFill>
                  <a:srgbClr val="002060"/>
                </a:solidFill>
                <a:latin typeface="+mn-lt"/>
              </a:rPr>
              <a:t> b = 0;</a:t>
            </a:r>
          </a:p>
          <a:p>
            <a:r>
              <a:rPr lang="en-US" sz="2800" i="1" dirty="0" err="1">
                <a:solidFill>
                  <a:srgbClr val="002060"/>
                </a:solidFill>
                <a:latin typeface="+mn-lt"/>
              </a:rPr>
              <a:t>System.out.println</a:t>
            </a:r>
            <a:r>
              <a:rPr lang="en-US" sz="2800" i="1" dirty="0">
                <a:solidFill>
                  <a:srgbClr val="002060"/>
                </a:solidFill>
                <a:latin typeface="+mn-lt"/>
              </a:rPr>
              <a:t>(a / b);</a:t>
            </a:r>
          </a:p>
        </p:txBody>
      </p:sp>
      <p:sp>
        <p:nvSpPr>
          <p:cNvPr id="5" name="Rectangle 4"/>
          <p:cNvSpPr/>
          <p:nvPr/>
        </p:nvSpPr>
        <p:spPr>
          <a:xfrm>
            <a:off x="2819399" y="272928"/>
            <a:ext cx="5883275" cy="584775"/>
          </a:xfrm>
          <a:prstGeom prst="rect">
            <a:avLst/>
          </a:prstGeom>
        </p:spPr>
        <p:txBody>
          <a:bodyPr wrap="square">
            <a:spAutoFit/>
          </a:bodyPr>
          <a:lstStyle/>
          <a:p>
            <a:pPr lvl="1"/>
            <a:r>
              <a:rPr lang="en-US" altLang="en-US" sz="3200" b="1" dirty="0" smtClean="0">
                <a:solidFill>
                  <a:srgbClr val="280D73"/>
                </a:solidFill>
              </a:rPr>
              <a:t>Examples </a:t>
            </a:r>
            <a:endParaRPr lang="en-US" altLang="en-US" sz="3200" b="1" dirty="0">
              <a:solidFill>
                <a:srgbClr val="280D73"/>
              </a:solidFill>
            </a:endParaRPr>
          </a:p>
        </p:txBody>
      </p:sp>
      <p:sp>
        <p:nvSpPr>
          <p:cNvPr id="6" name="Rectangle 5"/>
          <p:cNvSpPr/>
          <p:nvPr/>
        </p:nvSpPr>
        <p:spPr>
          <a:xfrm>
            <a:off x="628148" y="4209871"/>
            <a:ext cx="7620000" cy="1200329"/>
          </a:xfrm>
          <a:prstGeom prst="rect">
            <a:avLst/>
          </a:prstGeom>
        </p:spPr>
        <p:txBody>
          <a:bodyPr wrap="square">
            <a:spAutoFit/>
          </a:bodyPr>
          <a:lstStyle/>
          <a:p>
            <a:r>
              <a:rPr lang="en-US" sz="2400" dirty="0">
                <a:solidFill>
                  <a:srgbClr val="FF0000"/>
                </a:solidFill>
                <a:latin typeface="Courier New" panose="02070309020205020404" pitchFamily="49" charset="0"/>
              </a:rPr>
              <a:t>Exception in thread "main" </a:t>
            </a:r>
            <a:r>
              <a:rPr lang="en-US" sz="2400" u="sng" dirty="0" err="1">
                <a:solidFill>
                  <a:srgbClr val="000080"/>
                </a:solidFill>
                <a:latin typeface="Courier New" panose="02070309020205020404" pitchFamily="49" charset="0"/>
              </a:rPr>
              <a:t>java.lang.ArithmeticException</a:t>
            </a:r>
            <a:r>
              <a:rPr lang="en-US" sz="2400" u="sng" dirty="0">
                <a:solidFill>
                  <a:srgbClr val="FF0000"/>
                </a:solidFill>
                <a:latin typeface="Courier New" panose="02070309020205020404" pitchFamily="49" charset="0"/>
              </a:rPr>
              <a:t>: / by zero</a:t>
            </a:r>
          </a:p>
          <a:p>
            <a:r>
              <a:rPr lang="en-US" sz="2400" dirty="0">
                <a:solidFill>
                  <a:srgbClr val="FF0000"/>
                </a:solidFill>
                <a:latin typeface="Courier New" panose="02070309020205020404" pitchFamily="49" charset="0"/>
              </a:rPr>
              <a:t>at </a:t>
            </a:r>
            <a:r>
              <a:rPr lang="en-US" sz="2400" dirty="0" err="1">
                <a:solidFill>
                  <a:srgbClr val="FF0000"/>
                </a:solidFill>
                <a:latin typeface="Courier New" panose="02070309020205020404" pitchFamily="49" charset="0"/>
              </a:rPr>
              <a:t>com.test.Test.main</a:t>
            </a:r>
            <a:r>
              <a:rPr lang="en-US" sz="2400" dirty="0">
                <a:solidFill>
                  <a:srgbClr val="FF0000"/>
                </a:solidFill>
                <a:latin typeface="Courier New" panose="02070309020205020404" pitchFamily="49" charset="0"/>
              </a:rPr>
              <a:t>(</a:t>
            </a:r>
            <a:r>
              <a:rPr lang="en-US" sz="2400" u="sng" dirty="0">
                <a:solidFill>
                  <a:srgbClr val="000080"/>
                </a:solidFill>
                <a:latin typeface="Courier New" panose="02070309020205020404" pitchFamily="49" charset="0"/>
              </a:rPr>
              <a:t>Test.java:14</a:t>
            </a:r>
            <a:r>
              <a:rPr lang="en-US" sz="2400" u="sng" dirty="0">
                <a:solidFill>
                  <a:srgbClr val="FF0000"/>
                </a:solidFill>
                <a:latin typeface="Courier New" panose="02070309020205020404" pitchFamily="49" charset="0"/>
              </a:rPr>
              <a:t>)</a:t>
            </a:r>
            <a:endParaRPr lang="en-US" sz="2400" dirty="0"/>
          </a:p>
        </p:txBody>
      </p:sp>
      <p:sp>
        <p:nvSpPr>
          <p:cNvPr id="7" name="Rectangle 6"/>
          <p:cNvSpPr/>
          <p:nvPr/>
        </p:nvSpPr>
        <p:spPr>
          <a:xfrm>
            <a:off x="228600" y="1027093"/>
            <a:ext cx="8763000" cy="954107"/>
          </a:xfrm>
          <a:prstGeom prst="rect">
            <a:avLst/>
          </a:prstGeom>
        </p:spPr>
        <p:txBody>
          <a:bodyPr wrap="square">
            <a:spAutoFit/>
          </a:bodyPr>
          <a:lstStyle/>
          <a:p>
            <a:pPr eaLnBrk="1" hangingPunct="1"/>
            <a:r>
              <a:rPr lang="en-US" altLang="en-US" sz="2800" dirty="0">
                <a:solidFill>
                  <a:srgbClr val="002060"/>
                </a:solidFill>
              </a:rPr>
              <a:t>By default, exceptions result in the thread terminating after printing an error </a:t>
            </a:r>
            <a:r>
              <a:rPr lang="en-US" altLang="en-US" sz="2800" dirty="0" smtClean="0">
                <a:solidFill>
                  <a:srgbClr val="002060"/>
                </a:solidFill>
              </a:rPr>
              <a:t>message.</a:t>
            </a:r>
            <a:endParaRPr lang="en-US" altLang="en-US" sz="2800" dirty="0">
              <a:solidFill>
                <a:srgbClr val="002060"/>
              </a:solidFill>
            </a:endParaRPr>
          </a:p>
        </p:txBody>
      </p:sp>
    </p:spTree>
    <p:extLst>
      <p:ext uri="{BB962C8B-B14F-4D97-AF65-F5344CB8AC3E}">
        <p14:creationId xmlns:p14="http://schemas.microsoft.com/office/powerpoint/2010/main" val="13961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6</a:t>
            </a:fld>
            <a:endParaRPr lang="en-US" dirty="0"/>
          </a:p>
        </p:txBody>
      </p:sp>
      <p:sp>
        <p:nvSpPr>
          <p:cNvPr id="4" name="Rectangle 3"/>
          <p:cNvSpPr/>
          <p:nvPr/>
        </p:nvSpPr>
        <p:spPr>
          <a:xfrm>
            <a:off x="340896" y="76200"/>
            <a:ext cx="8726904" cy="6555641"/>
          </a:xfrm>
          <a:prstGeom prst="rect">
            <a:avLst/>
          </a:prstGeom>
        </p:spPr>
        <p:txBody>
          <a:bodyPr wrap="square">
            <a:spAutoFit/>
          </a:bodyPr>
          <a:lstStyle/>
          <a:p>
            <a:pPr>
              <a:lnSpc>
                <a:spcPct val="150000"/>
              </a:lnSpc>
            </a:pPr>
            <a:r>
              <a:rPr lang="en-US" altLang="en-US" sz="3200" b="1" dirty="0" smtClean="0">
                <a:solidFill>
                  <a:srgbClr val="002060"/>
                </a:solidFill>
                <a:latin typeface="+mn-lt"/>
              </a:rPr>
              <a:t>		Throwing </a:t>
            </a:r>
            <a:r>
              <a:rPr lang="en-US" altLang="en-US" sz="3200" b="1" dirty="0">
                <a:solidFill>
                  <a:srgbClr val="002060"/>
                </a:solidFill>
                <a:latin typeface="+mn-lt"/>
              </a:rPr>
              <a:t>and </a:t>
            </a:r>
            <a:r>
              <a:rPr lang="en-US" altLang="en-US" sz="3200" b="1" dirty="0" smtClean="0">
                <a:solidFill>
                  <a:srgbClr val="002060"/>
                </a:solidFill>
                <a:latin typeface="+mn-lt"/>
              </a:rPr>
              <a:t>catching</a:t>
            </a:r>
            <a:endParaRPr lang="en-US" altLang="en-US" sz="3200" dirty="0" smtClean="0">
              <a:solidFill>
                <a:srgbClr val="002060"/>
              </a:solidFill>
              <a:latin typeface="+mn-lt"/>
            </a:endParaRPr>
          </a:p>
          <a:p>
            <a:pPr eaLnBrk="1" hangingPunct="1">
              <a:lnSpc>
                <a:spcPct val="150000"/>
              </a:lnSpc>
            </a:pPr>
            <a:r>
              <a:rPr lang="en-US" altLang="en-US" sz="2800" dirty="0" smtClean="0">
                <a:solidFill>
                  <a:srgbClr val="002060"/>
                </a:solidFill>
                <a:latin typeface="+mn-lt"/>
              </a:rPr>
              <a:t>An </a:t>
            </a:r>
            <a:r>
              <a:rPr lang="en-US" altLang="en-US" sz="2800" dirty="0">
                <a:solidFill>
                  <a:srgbClr val="002060"/>
                </a:solidFill>
                <a:latin typeface="+mn-lt"/>
              </a:rPr>
              <a:t>error can </a:t>
            </a:r>
            <a:r>
              <a:rPr lang="en-US" altLang="en-US" sz="2800" i="1" dirty="0" smtClean="0">
                <a:solidFill>
                  <a:srgbClr val="002060"/>
                </a:solidFill>
                <a:latin typeface="+mn-lt"/>
              </a:rPr>
              <a:t>throw</a:t>
            </a:r>
            <a:r>
              <a:rPr lang="en-US" altLang="en-US" sz="2800" dirty="0" smtClean="0">
                <a:solidFill>
                  <a:srgbClr val="002060"/>
                </a:solidFill>
                <a:latin typeface="+mn-lt"/>
              </a:rPr>
              <a:t> an </a:t>
            </a:r>
            <a:r>
              <a:rPr lang="en-US" altLang="en-US" sz="2800" i="1" dirty="0" smtClean="0">
                <a:solidFill>
                  <a:srgbClr val="002060"/>
                </a:solidFill>
                <a:latin typeface="+mn-lt"/>
              </a:rPr>
              <a:t>exception:</a:t>
            </a:r>
            <a:endParaRPr lang="en-US" altLang="en-US" sz="2800" i="1" dirty="0">
              <a:solidFill>
                <a:srgbClr val="002060"/>
              </a:solidFill>
              <a:latin typeface="+mn-lt"/>
            </a:endParaRPr>
          </a:p>
          <a:p>
            <a:pPr lvl="1" eaLnBrk="1" hangingPunct="1">
              <a:lnSpc>
                <a:spcPct val="150000"/>
              </a:lnSpc>
              <a:buFontTx/>
              <a:buNone/>
            </a:pPr>
            <a:r>
              <a:rPr lang="en-US" altLang="en-US" sz="2800" dirty="0">
                <a:solidFill>
                  <a:srgbClr val="002060"/>
                </a:solidFill>
                <a:latin typeface="+mn-lt"/>
              </a:rPr>
              <a:t>	</a:t>
            </a:r>
            <a:r>
              <a:rPr lang="en-US" altLang="en-US" sz="2600" b="1" i="1" dirty="0">
                <a:solidFill>
                  <a:srgbClr val="002060"/>
                </a:solidFill>
                <a:latin typeface="+mn-lt"/>
              </a:rPr>
              <a:t>throw </a:t>
            </a:r>
            <a:r>
              <a:rPr lang="en-US" altLang="en-US" sz="2600" b="1" i="1" dirty="0" smtClean="0">
                <a:solidFill>
                  <a:srgbClr val="002060"/>
                </a:solidFill>
                <a:latin typeface="+mn-lt"/>
              </a:rPr>
              <a:t>&lt;exception </a:t>
            </a:r>
            <a:r>
              <a:rPr lang="en-US" altLang="en-US" sz="2600" b="1" i="1" dirty="0">
                <a:solidFill>
                  <a:srgbClr val="002060"/>
                </a:solidFill>
                <a:latin typeface="+mn-lt"/>
              </a:rPr>
              <a:t>object&gt;; </a:t>
            </a:r>
          </a:p>
          <a:p>
            <a:pPr eaLnBrk="1" hangingPunct="1">
              <a:lnSpc>
                <a:spcPct val="150000"/>
              </a:lnSpc>
            </a:pPr>
            <a:r>
              <a:rPr lang="en-US" altLang="en-US" sz="2800" dirty="0">
                <a:solidFill>
                  <a:srgbClr val="002060"/>
                </a:solidFill>
                <a:latin typeface="+mn-lt"/>
              </a:rPr>
              <a:t>By default, exceptions result in the thread terminating after printing an error </a:t>
            </a:r>
            <a:r>
              <a:rPr lang="en-US" altLang="en-US" sz="2800" dirty="0" smtClean="0">
                <a:solidFill>
                  <a:srgbClr val="002060"/>
                </a:solidFill>
                <a:latin typeface="+mn-lt"/>
              </a:rPr>
              <a:t>message. However</a:t>
            </a:r>
            <a:r>
              <a:rPr lang="en-US" altLang="en-US" sz="2800" dirty="0">
                <a:solidFill>
                  <a:srgbClr val="002060"/>
                </a:solidFill>
                <a:latin typeface="+mn-lt"/>
              </a:rPr>
              <a:t>, exception handlers can </a:t>
            </a:r>
            <a:r>
              <a:rPr lang="en-US" altLang="en-US" sz="2800" i="1" dirty="0">
                <a:solidFill>
                  <a:srgbClr val="002060"/>
                </a:solidFill>
                <a:latin typeface="+mn-lt"/>
              </a:rPr>
              <a:t>catch</a:t>
            </a:r>
            <a:r>
              <a:rPr lang="en-US" altLang="en-US" sz="2800" dirty="0">
                <a:solidFill>
                  <a:srgbClr val="002060"/>
                </a:solidFill>
                <a:latin typeface="+mn-lt"/>
              </a:rPr>
              <a:t> specified exceptions and recover from </a:t>
            </a:r>
            <a:r>
              <a:rPr lang="en-US" altLang="en-US" sz="2800" dirty="0" smtClean="0">
                <a:solidFill>
                  <a:srgbClr val="002060"/>
                </a:solidFill>
                <a:latin typeface="+mn-lt"/>
              </a:rPr>
              <a:t>error:</a:t>
            </a:r>
            <a:endParaRPr lang="en-US" altLang="en-US" sz="2800" dirty="0">
              <a:solidFill>
                <a:srgbClr val="002060"/>
              </a:solidFill>
              <a:latin typeface="+mn-lt"/>
            </a:endParaRPr>
          </a:p>
          <a:p>
            <a:pPr lvl="1" eaLnBrk="1" hangingPunct="1">
              <a:lnSpc>
                <a:spcPct val="150000"/>
              </a:lnSpc>
              <a:buFontTx/>
              <a:buNone/>
            </a:pPr>
            <a:r>
              <a:rPr lang="en-US" altLang="en-US" sz="2800" dirty="0">
                <a:solidFill>
                  <a:srgbClr val="002060"/>
                </a:solidFill>
                <a:latin typeface="+mn-lt"/>
              </a:rPr>
              <a:t>	</a:t>
            </a:r>
            <a:r>
              <a:rPr lang="en-US" altLang="en-US" sz="2600" b="1" i="1" dirty="0">
                <a:solidFill>
                  <a:srgbClr val="002060"/>
                </a:solidFill>
                <a:latin typeface="+mn-lt"/>
              </a:rPr>
              <a:t>catch (&lt;exception type&gt; e) {</a:t>
            </a:r>
          </a:p>
          <a:p>
            <a:pPr lvl="1" eaLnBrk="1" hangingPunct="1">
              <a:lnSpc>
                <a:spcPct val="150000"/>
              </a:lnSpc>
              <a:buFontTx/>
              <a:buNone/>
            </a:pPr>
            <a:r>
              <a:rPr lang="en-US" altLang="en-US" sz="2600" b="1" i="1" dirty="0">
                <a:solidFill>
                  <a:srgbClr val="002060"/>
                </a:solidFill>
                <a:latin typeface="+mn-lt"/>
              </a:rPr>
              <a:t>		//statements that handle the exception</a:t>
            </a:r>
          </a:p>
          <a:p>
            <a:pPr lvl="1" eaLnBrk="1" hangingPunct="1">
              <a:lnSpc>
                <a:spcPct val="150000"/>
              </a:lnSpc>
              <a:buFontTx/>
              <a:buNone/>
            </a:pPr>
            <a:r>
              <a:rPr lang="en-US" altLang="en-US" sz="2600" b="1" i="1" dirty="0" smtClean="0">
                <a:solidFill>
                  <a:srgbClr val="002060"/>
                </a:solidFill>
                <a:latin typeface="+mn-lt"/>
              </a:rPr>
              <a:t>	}</a:t>
            </a:r>
            <a:endParaRPr lang="en-US" altLang="en-US" sz="2600" b="1" i="1" dirty="0">
              <a:solidFill>
                <a:srgbClr val="002060"/>
              </a:solidFill>
              <a:latin typeface="+mn-lt"/>
            </a:endParaRPr>
          </a:p>
        </p:txBody>
      </p:sp>
    </p:spTree>
    <p:extLst>
      <p:ext uri="{BB962C8B-B14F-4D97-AF65-F5344CB8AC3E}">
        <p14:creationId xmlns:p14="http://schemas.microsoft.com/office/powerpoint/2010/main" val="192939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7</a:t>
            </a:fld>
            <a:endParaRPr lang="en-US" dirty="0"/>
          </a:p>
        </p:txBody>
      </p:sp>
      <p:sp>
        <p:nvSpPr>
          <p:cNvPr id="4" name="Rectangle 3"/>
          <p:cNvSpPr/>
          <p:nvPr/>
        </p:nvSpPr>
        <p:spPr>
          <a:xfrm>
            <a:off x="304800" y="76200"/>
            <a:ext cx="8610600" cy="8220456"/>
          </a:xfrm>
          <a:prstGeom prst="rect">
            <a:avLst/>
          </a:prstGeom>
        </p:spPr>
        <p:txBody>
          <a:bodyPr wrap="square">
            <a:spAutoFit/>
          </a:bodyPr>
          <a:lstStyle/>
          <a:p>
            <a:pPr>
              <a:lnSpc>
                <a:spcPct val="150000"/>
              </a:lnSpc>
            </a:pPr>
            <a:r>
              <a:rPr lang="en-US" sz="2600" i="1" dirty="0">
                <a:solidFill>
                  <a:srgbClr val="002060"/>
                </a:solidFill>
                <a:latin typeface="+mn-lt"/>
              </a:rPr>
              <a:t>void </a:t>
            </a:r>
            <a:r>
              <a:rPr lang="en-US" sz="2600" i="1" dirty="0">
                <a:solidFill>
                  <a:srgbClr val="002060"/>
                </a:solidFill>
                <a:latin typeface="+mn-lt"/>
              </a:rPr>
              <a:t>func1(String[] </a:t>
            </a:r>
            <a:r>
              <a:rPr lang="en-US" sz="2600" i="1" dirty="0" err="1">
                <a:solidFill>
                  <a:srgbClr val="002060"/>
                </a:solidFill>
                <a:latin typeface="+mn-lt"/>
              </a:rPr>
              <a:t>args</a:t>
            </a:r>
            <a:r>
              <a:rPr lang="en-US" sz="2600" i="1" dirty="0">
                <a:solidFill>
                  <a:srgbClr val="002060"/>
                </a:solidFill>
                <a:latin typeface="+mn-lt"/>
              </a:rPr>
              <a:t>) {</a:t>
            </a:r>
          </a:p>
          <a:p>
            <a:pPr>
              <a:lnSpc>
                <a:spcPct val="150000"/>
              </a:lnSpc>
            </a:pPr>
            <a:r>
              <a:rPr lang="en-US" sz="2600" i="1" dirty="0">
                <a:solidFill>
                  <a:srgbClr val="002060"/>
                </a:solidFill>
                <a:latin typeface="+mn-lt"/>
              </a:rPr>
              <a:t>   if(</a:t>
            </a:r>
            <a:r>
              <a:rPr lang="en-US" sz="2600" i="1" dirty="0" err="1">
                <a:solidFill>
                  <a:srgbClr val="002060"/>
                </a:solidFill>
                <a:latin typeface="+mn-lt"/>
              </a:rPr>
              <a:t>args.length</a:t>
            </a:r>
            <a:r>
              <a:rPr lang="en-US" sz="2600" i="1" dirty="0">
                <a:solidFill>
                  <a:srgbClr val="002060"/>
                </a:solidFill>
                <a:latin typeface="+mn-lt"/>
              </a:rPr>
              <a:t> == 0) {</a:t>
            </a:r>
          </a:p>
          <a:p>
            <a:r>
              <a:rPr lang="en-US" sz="2600" i="1" dirty="0">
                <a:solidFill>
                  <a:srgbClr val="002060"/>
                </a:solidFill>
                <a:latin typeface="+mn-lt"/>
              </a:rPr>
              <a:t>	throw new </a:t>
            </a:r>
            <a:r>
              <a:rPr lang="en-US" sz="2600" i="1" dirty="0" err="1">
                <a:solidFill>
                  <a:srgbClr val="002060"/>
                </a:solidFill>
                <a:latin typeface="+mn-lt"/>
              </a:rPr>
              <a:t>IllegalArgumentException</a:t>
            </a:r>
            <a:r>
              <a:rPr lang="en-US" sz="2600" i="1" dirty="0" smtClean="0">
                <a:solidFill>
                  <a:srgbClr val="002060"/>
                </a:solidFill>
                <a:latin typeface="+mn-lt"/>
              </a:rPr>
              <a:t>(“……");</a:t>
            </a:r>
            <a:endParaRPr lang="en-US" sz="2600" i="1" dirty="0">
              <a:solidFill>
                <a:srgbClr val="002060"/>
              </a:solidFill>
              <a:latin typeface="+mn-lt"/>
            </a:endParaRPr>
          </a:p>
          <a:p>
            <a:r>
              <a:rPr lang="en-US" sz="2600" i="1" dirty="0">
                <a:solidFill>
                  <a:srgbClr val="002060"/>
                </a:solidFill>
                <a:latin typeface="+mn-lt"/>
              </a:rPr>
              <a:t>   }</a:t>
            </a:r>
          </a:p>
          <a:p>
            <a:pPr>
              <a:lnSpc>
                <a:spcPct val="150000"/>
              </a:lnSpc>
            </a:pPr>
            <a:r>
              <a:rPr lang="en-US" sz="2600" i="1" dirty="0">
                <a:solidFill>
                  <a:srgbClr val="002060"/>
                </a:solidFill>
                <a:latin typeface="+mn-lt"/>
              </a:rPr>
              <a:t>}</a:t>
            </a:r>
          </a:p>
          <a:p>
            <a:pPr>
              <a:lnSpc>
                <a:spcPct val="150000"/>
              </a:lnSpc>
            </a:pPr>
            <a:r>
              <a:rPr lang="en-US" sz="2600" i="1" dirty="0">
                <a:solidFill>
                  <a:srgbClr val="002060"/>
                </a:solidFill>
                <a:latin typeface="+mn-lt"/>
              </a:rPr>
              <a:t>void func2(String[] </a:t>
            </a:r>
            <a:r>
              <a:rPr lang="en-US" sz="2600" i="1" dirty="0" err="1">
                <a:solidFill>
                  <a:srgbClr val="002060"/>
                </a:solidFill>
                <a:latin typeface="+mn-lt"/>
              </a:rPr>
              <a:t>args</a:t>
            </a:r>
            <a:r>
              <a:rPr lang="en-US" sz="2600" i="1" dirty="0">
                <a:solidFill>
                  <a:srgbClr val="002060"/>
                </a:solidFill>
                <a:latin typeface="+mn-lt"/>
              </a:rPr>
              <a:t>) {</a:t>
            </a:r>
          </a:p>
          <a:p>
            <a:r>
              <a:rPr lang="en-US" sz="2600" i="1" dirty="0">
                <a:solidFill>
                  <a:srgbClr val="002060"/>
                </a:solidFill>
                <a:latin typeface="+mn-lt"/>
              </a:rPr>
              <a:t>  try {</a:t>
            </a:r>
          </a:p>
          <a:p>
            <a:pPr>
              <a:lnSpc>
                <a:spcPct val="150000"/>
              </a:lnSpc>
            </a:pPr>
            <a:r>
              <a:rPr lang="en-US" sz="2600" i="1" dirty="0">
                <a:solidFill>
                  <a:srgbClr val="002060"/>
                </a:solidFill>
                <a:latin typeface="+mn-lt"/>
              </a:rPr>
              <a:t>	func1(</a:t>
            </a:r>
            <a:r>
              <a:rPr lang="en-US" sz="2600" i="1" dirty="0" err="1">
                <a:solidFill>
                  <a:srgbClr val="002060"/>
                </a:solidFill>
                <a:latin typeface="+mn-lt"/>
              </a:rPr>
              <a:t>args</a:t>
            </a:r>
            <a:r>
              <a:rPr lang="en-US" sz="2600" i="1" dirty="0">
                <a:solidFill>
                  <a:srgbClr val="002060"/>
                </a:solidFill>
                <a:latin typeface="+mn-lt"/>
              </a:rPr>
              <a:t>);</a:t>
            </a:r>
          </a:p>
          <a:p>
            <a:pPr>
              <a:lnSpc>
                <a:spcPct val="150000"/>
              </a:lnSpc>
            </a:pPr>
            <a:r>
              <a:rPr lang="en-US" sz="2600" i="1" dirty="0">
                <a:solidFill>
                  <a:srgbClr val="002060"/>
                </a:solidFill>
                <a:latin typeface="+mn-lt"/>
              </a:rPr>
              <a:t>  }catch(</a:t>
            </a:r>
            <a:r>
              <a:rPr lang="en-US" sz="2600" i="1" dirty="0" err="1">
                <a:solidFill>
                  <a:srgbClr val="002060"/>
                </a:solidFill>
                <a:latin typeface="+mn-lt"/>
              </a:rPr>
              <a:t>IllegalArgumentException</a:t>
            </a:r>
            <a:r>
              <a:rPr lang="en-US" sz="2600" i="1" dirty="0">
                <a:solidFill>
                  <a:srgbClr val="002060"/>
                </a:solidFill>
                <a:latin typeface="+mn-lt"/>
              </a:rPr>
              <a:t> e) {</a:t>
            </a:r>
          </a:p>
          <a:p>
            <a:pPr>
              <a:lnSpc>
                <a:spcPct val="150000"/>
              </a:lnSpc>
            </a:pPr>
            <a:r>
              <a:rPr lang="en-US" sz="2600" i="1" dirty="0">
                <a:solidFill>
                  <a:srgbClr val="002060"/>
                </a:solidFill>
                <a:latin typeface="+mn-lt"/>
              </a:rPr>
              <a:t>	</a:t>
            </a:r>
            <a:r>
              <a:rPr lang="en-US" sz="2600" i="1" dirty="0" err="1">
                <a:solidFill>
                  <a:srgbClr val="002060"/>
                </a:solidFill>
                <a:latin typeface="+mn-lt"/>
              </a:rPr>
              <a:t>System.out.println</a:t>
            </a:r>
            <a:r>
              <a:rPr lang="en-US" sz="2600" i="1" dirty="0">
                <a:solidFill>
                  <a:srgbClr val="002060"/>
                </a:solidFill>
                <a:latin typeface="+mn-lt"/>
              </a:rPr>
              <a:t>(</a:t>
            </a:r>
            <a:r>
              <a:rPr lang="en-US" sz="2600" i="1" dirty="0" err="1">
                <a:solidFill>
                  <a:srgbClr val="002060"/>
                </a:solidFill>
                <a:latin typeface="+mn-lt"/>
              </a:rPr>
              <a:t>e.getMessage</a:t>
            </a:r>
            <a:r>
              <a:rPr lang="en-US" sz="2600" i="1" dirty="0">
                <a:solidFill>
                  <a:srgbClr val="002060"/>
                </a:solidFill>
                <a:latin typeface="+mn-lt"/>
              </a:rPr>
              <a:t>());</a:t>
            </a:r>
          </a:p>
          <a:p>
            <a:r>
              <a:rPr lang="en-US" sz="2600" i="1" dirty="0">
                <a:solidFill>
                  <a:srgbClr val="002060"/>
                </a:solidFill>
                <a:latin typeface="+mn-lt"/>
              </a:rPr>
              <a:t>  }</a:t>
            </a:r>
          </a:p>
          <a:p>
            <a:pPr>
              <a:lnSpc>
                <a:spcPct val="150000"/>
              </a:lnSpc>
            </a:pPr>
            <a:r>
              <a:rPr lang="en-US" sz="2600" i="1" dirty="0">
                <a:solidFill>
                  <a:schemeClr val="tx2"/>
                </a:solidFill>
                <a:highlight>
                  <a:srgbClr val="D4D4D4"/>
                </a:highlight>
                <a:latin typeface="+mn-lt"/>
              </a:rPr>
              <a:t>}</a:t>
            </a:r>
          </a:p>
          <a:p>
            <a:pPr>
              <a:lnSpc>
                <a:spcPct val="150000"/>
              </a:lnSpc>
            </a:pPr>
            <a:endParaRPr lang="en-US" sz="2600" dirty="0">
              <a:solidFill>
                <a:srgbClr val="000000"/>
              </a:solidFill>
              <a:latin typeface="+mn-lt"/>
            </a:endParaRPr>
          </a:p>
          <a:p>
            <a:pPr>
              <a:lnSpc>
                <a:spcPct val="150000"/>
              </a:lnSpc>
            </a:pPr>
            <a:endParaRPr lang="en-US" sz="2600" dirty="0" smtClean="0">
              <a:solidFill>
                <a:srgbClr val="000000"/>
              </a:solidFill>
              <a:latin typeface="+mn-lt"/>
            </a:endParaRPr>
          </a:p>
          <a:p>
            <a:pPr>
              <a:lnSpc>
                <a:spcPct val="150000"/>
              </a:lnSpc>
            </a:pPr>
            <a:endParaRPr lang="en-US" sz="2600" dirty="0">
              <a:latin typeface="+mn-lt"/>
            </a:endParaRPr>
          </a:p>
        </p:txBody>
      </p:sp>
    </p:spTree>
    <p:extLst>
      <p:ext uri="{BB962C8B-B14F-4D97-AF65-F5344CB8AC3E}">
        <p14:creationId xmlns:p14="http://schemas.microsoft.com/office/powerpoint/2010/main" val="182626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8</a:t>
            </a:fld>
            <a:endParaRPr lang="en-US" dirty="0"/>
          </a:p>
        </p:txBody>
      </p:sp>
      <p:sp>
        <p:nvSpPr>
          <p:cNvPr id="4" name="Rectangle 3"/>
          <p:cNvSpPr/>
          <p:nvPr/>
        </p:nvSpPr>
        <p:spPr>
          <a:xfrm>
            <a:off x="609600" y="1092384"/>
            <a:ext cx="7848600" cy="4162678"/>
          </a:xfrm>
          <a:prstGeom prst="rect">
            <a:avLst/>
          </a:prstGeom>
        </p:spPr>
        <p:txBody>
          <a:bodyPr wrap="square">
            <a:spAutoFit/>
          </a:bodyPr>
          <a:lstStyle/>
          <a:p>
            <a:pPr>
              <a:lnSpc>
                <a:spcPct val="150000"/>
              </a:lnSpc>
              <a:spcBef>
                <a:spcPts val="275"/>
              </a:spcBef>
              <a:buClr>
                <a:srgbClr val="000000"/>
              </a:buClr>
              <a:buSzPct val="59000"/>
            </a:pPr>
            <a:r>
              <a:rPr lang="en-GB" altLang="en-US" sz="2800" dirty="0">
                <a:solidFill>
                  <a:schemeClr val="tx2"/>
                </a:solidFill>
                <a:latin typeface="Helvetica" panose="020B0604020202020204" pitchFamily="34" charset="0"/>
              </a:rPr>
              <a:t>Java has 5 keywords for exception </a:t>
            </a:r>
            <a:r>
              <a:rPr lang="en-GB" altLang="en-US" sz="2800" dirty="0" smtClean="0">
                <a:solidFill>
                  <a:schemeClr val="tx2"/>
                </a:solidFill>
                <a:latin typeface="Helvetica" panose="020B0604020202020204" pitchFamily="34" charset="0"/>
              </a:rPr>
              <a:t>handling:</a:t>
            </a:r>
          </a:p>
          <a:p>
            <a:pPr marL="457200" indent="-457200">
              <a:lnSpc>
                <a:spcPct val="150000"/>
              </a:lnSpc>
              <a:spcBef>
                <a:spcPts val="275"/>
              </a:spcBef>
              <a:buClr>
                <a:srgbClr val="000000"/>
              </a:buClr>
              <a:buSzPct val="59000"/>
              <a:buFont typeface="Arial" panose="020B0604020202020204" pitchFamily="34" charset="0"/>
              <a:buChar char="•"/>
            </a:pPr>
            <a:r>
              <a:rPr lang="en-GB" altLang="en-US" sz="2800" i="1" dirty="0" smtClean="0">
                <a:solidFill>
                  <a:schemeClr val="tx2"/>
                </a:solidFill>
                <a:latin typeface="Helvetica" panose="020B0604020202020204" pitchFamily="34" charset="0"/>
              </a:rPr>
              <a:t>try</a:t>
            </a:r>
          </a:p>
          <a:p>
            <a:pPr marL="457200" indent="-457200">
              <a:lnSpc>
                <a:spcPct val="150000"/>
              </a:lnSpc>
              <a:spcBef>
                <a:spcPts val="275"/>
              </a:spcBef>
              <a:buClr>
                <a:srgbClr val="000000"/>
              </a:buClr>
              <a:buSzPct val="59000"/>
              <a:buFont typeface="Arial" panose="020B0604020202020204" pitchFamily="34" charset="0"/>
              <a:buChar char="•"/>
            </a:pPr>
            <a:r>
              <a:rPr lang="en-GB" altLang="en-US" sz="2800" i="1" dirty="0" smtClean="0">
                <a:solidFill>
                  <a:schemeClr val="tx2"/>
                </a:solidFill>
                <a:latin typeface="Helvetica" panose="020B0604020202020204" pitchFamily="34" charset="0"/>
              </a:rPr>
              <a:t>catch</a:t>
            </a:r>
          </a:p>
          <a:p>
            <a:pPr marL="457200" indent="-457200">
              <a:lnSpc>
                <a:spcPct val="150000"/>
              </a:lnSpc>
              <a:spcBef>
                <a:spcPts val="275"/>
              </a:spcBef>
              <a:buClr>
                <a:srgbClr val="000000"/>
              </a:buClr>
              <a:buSzPct val="59000"/>
              <a:buFont typeface="Arial" panose="020B0604020202020204" pitchFamily="34" charset="0"/>
              <a:buChar char="•"/>
            </a:pPr>
            <a:r>
              <a:rPr lang="en-GB" altLang="en-US" sz="2800" i="1" dirty="0" smtClean="0">
                <a:solidFill>
                  <a:schemeClr val="tx2"/>
                </a:solidFill>
                <a:latin typeface="Helvetica" panose="020B0604020202020204" pitchFamily="34" charset="0"/>
              </a:rPr>
              <a:t>finally</a:t>
            </a:r>
          </a:p>
          <a:p>
            <a:pPr marL="457200" indent="-457200">
              <a:lnSpc>
                <a:spcPct val="150000"/>
              </a:lnSpc>
              <a:spcBef>
                <a:spcPts val="275"/>
              </a:spcBef>
              <a:buClr>
                <a:srgbClr val="000000"/>
              </a:buClr>
              <a:buSzPct val="59000"/>
              <a:buFont typeface="Arial" panose="020B0604020202020204" pitchFamily="34" charset="0"/>
              <a:buChar char="•"/>
            </a:pPr>
            <a:r>
              <a:rPr lang="en-GB" altLang="en-US" sz="2800" i="1" dirty="0">
                <a:solidFill>
                  <a:schemeClr val="tx2"/>
                </a:solidFill>
                <a:latin typeface="Helvetica" panose="020B0604020202020204" pitchFamily="34" charset="0"/>
              </a:rPr>
              <a:t>t</a:t>
            </a:r>
            <a:r>
              <a:rPr lang="en-GB" altLang="en-US" sz="2800" i="1" dirty="0" smtClean="0">
                <a:solidFill>
                  <a:schemeClr val="tx2"/>
                </a:solidFill>
                <a:latin typeface="Helvetica" panose="020B0604020202020204" pitchFamily="34" charset="0"/>
              </a:rPr>
              <a:t>hrow</a:t>
            </a:r>
          </a:p>
          <a:p>
            <a:pPr marL="457200" indent="-457200">
              <a:lnSpc>
                <a:spcPct val="150000"/>
              </a:lnSpc>
              <a:spcBef>
                <a:spcPts val="275"/>
              </a:spcBef>
              <a:buClr>
                <a:srgbClr val="000000"/>
              </a:buClr>
              <a:buSzPct val="59000"/>
              <a:buFont typeface="Arial" panose="020B0604020202020204" pitchFamily="34" charset="0"/>
              <a:buChar char="•"/>
            </a:pPr>
            <a:r>
              <a:rPr lang="en-GB" altLang="en-US" sz="2800" i="1" dirty="0" smtClean="0">
                <a:solidFill>
                  <a:schemeClr val="tx2"/>
                </a:solidFill>
                <a:latin typeface="Helvetica" panose="020B0604020202020204" pitchFamily="34" charset="0"/>
              </a:rPr>
              <a:t>throws</a:t>
            </a:r>
            <a:endParaRPr lang="en-GB" altLang="en-US" sz="2800" i="1" dirty="0">
              <a:solidFill>
                <a:schemeClr val="tx2"/>
              </a:solidFill>
              <a:latin typeface="Helvetica" panose="020B0604020202020204" pitchFamily="34" charset="0"/>
            </a:endParaRPr>
          </a:p>
        </p:txBody>
      </p:sp>
      <p:sp>
        <p:nvSpPr>
          <p:cNvPr id="5" name="Rectangle 4"/>
          <p:cNvSpPr/>
          <p:nvPr/>
        </p:nvSpPr>
        <p:spPr>
          <a:xfrm>
            <a:off x="2015492" y="207590"/>
            <a:ext cx="4666662" cy="584775"/>
          </a:xfrm>
          <a:prstGeom prst="rect">
            <a:avLst/>
          </a:prstGeom>
        </p:spPr>
        <p:txBody>
          <a:bodyPr wrap="none">
            <a:spAutoFit/>
          </a:bodyPr>
          <a:lstStyle/>
          <a:p>
            <a:r>
              <a:rPr lang="en-US" altLang="en-US" sz="3200" b="1" dirty="0">
                <a:solidFill>
                  <a:srgbClr val="002060"/>
                </a:solidFill>
              </a:rPr>
              <a:t>Throwing and catching</a:t>
            </a:r>
            <a:endParaRPr lang="en-US" sz="3200" b="1" dirty="0">
              <a:solidFill>
                <a:srgbClr val="002060"/>
              </a:solidFill>
            </a:endParaRPr>
          </a:p>
        </p:txBody>
      </p:sp>
    </p:spTree>
    <p:extLst>
      <p:ext uri="{BB962C8B-B14F-4D97-AF65-F5344CB8AC3E}">
        <p14:creationId xmlns:p14="http://schemas.microsoft.com/office/powerpoint/2010/main" val="391279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Confidential</a:t>
            </a:r>
            <a:endParaRPr lang="en-US" dirty="0"/>
          </a:p>
        </p:txBody>
      </p:sp>
      <p:sp>
        <p:nvSpPr>
          <p:cNvPr id="3" name="Slide Number Placeholder 2"/>
          <p:cNvSpPr>
            <a:spLocks noGrp="1"/>
          </p:cNvSpPr>
          <p:nvPr>
            <p:ph type="sldNum" sz="quarter" idx="11"/>
          </p:nvPr>
        </p:nvSpPr>
        <p:spPr/>
        <p:txBody>
          <a:bodyPr/>
          <a:lstStyle/>
          <a:p>
            <a:pPr>
              <a:defRPr/>
            </a:pPr>
            <a:fld id="{8B68A22E-2390-4D94-B1D8-F96A28E82B18}" type="slidenum">
              <a:rPr lang="en-US" smtClean="0"/>
              <a:pPr>
                <a:defRPr/>
              </a:pPr>
              <a:t>9</a:t>
            </a:fld>
            <a:endParaRPr lang="en-US" dirty="0"/>
          </a:p>
        </p:txBody>
      </p:sp>
      <p:sp>
        <p:nvSpPr>
          <p:cNvPr id="4" name="Rectangle 3"/>
          <p:cNvSpPr/>
          <p:nvPr/>
        </p:nvSpPr>
        <p:spPr>
          <a:xfrm>
            <a:off x="838691" y="152400"/>
            <a:ext cx="7580921" cy="584775"/>
          </a:xfrm>
          <a:prstGeom prst="rect">
            <a:avLst/>
          </a:prstGeom>
        </p:spPr>
        <p:txBody>
          <a:bodyPr wrap="none">
            <a:spAutoFit/>
          </a:bodyPr>
          <a:lstStyle/>
          <a:p>
            <a:pPr>
              <a:buClr>
                <a:srgbClr val="000000"/>
              </a:buClr>
              <a:buSzPct val="38000"/>
              <a:buFont typeface="StarBats" charset="0"/>
              <a:buNone/>
            </a:pPr>
            <a:r>
              <a:rPr lang="en-GB" altLang="en-US" sz="3200" b="1" dirty="0">
                <a:solidFill>
                  <a:schemeClr val="tx2"/>
                </a:solidFill>
                <a:latin typeface="Helvetica" panose="020B0604020202020204" pitchFamily="34" charset="0"/>
              </a:rPr>
              <a:t>Exceptions </a:t>
            </a:r>
            <a:r>
              <a:rPr lang="en-GB" altLang="en-US" sz="3200" b="1" dirty="0" smtClean="0">
                <a:solidFill>
                  <a:schemeClr val="tx2"/>
                </a:solidFill>
                <a:latin typeface="Helvetica" panose="020B0604020202020204" pitchFamily="34" charset="0"/>
              </a:rPr>
              <a:t>- Checked </a:t>
            </a:r>
            <a:r>
              <a:rPr lang="en-GB" altLang="en-US" sz="3200" b="1" dirty="0">
                <a:solidFill>
                  <a:schemeClr val="tx2"/>
                </a:solidFill>
                <a:latin typeface="Helvetica" panose="020B0604020202020204" pitchFamily="34" charset="0"/>
              </a:rPr>
              <a:t>and Unchecked</a:t>
            </a:r>
            <a:endParaRPr lang="en-GB" altLang="en-US" sz="3200" b="1" dirty="0">
              <a:solidFill>
                <a:schemeClr val="tx2"/>
              </a:solidFill>
              <a:latin typeface="Helvetica" panose="020B0604020202020204" pitchFamily="34" charset="0"/>
            </a:endParaRPr>
          </a:p>
        </p:txBody>
      </p:sp>
      <p:sp>
        <p:nvSpPr>
          <p:cNvPr id="5" name="Text Box 3"/>
          <p:cNvSpPr txBox="1">
            <a:spLocks noChangeArrowheads="1"/>
          </p:cNvSpPr>
          <p:nvPr/>
        </p:nvSpPr>
        <p:spPr bwMode="auto">
          <a:xfrm>
            <a:off x="289718" y="873978"/>
            <a:ext cx="8564562"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2pPr>
            <a:lvl3pPr marL="6477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9pPr>
          </a:lstStyle>
          <a:p>
            <a:r>
              <a:rPr lang="en-US" sz="2800" dirty="0" smtClean="0">
                <a:solidFill>
                  <a:schemeClr val="tx2"/>
                </a:solidFill>
                <a:latin typeface="+mn-lt"/>
              </a:rPr>
              <a:t>There </a:t>
            </a:r>
            <a:r>
              <a:rPr lang="en-US" sz="2800" dirty="0">
                <a:solidFill>
                  <a:schemeClr val="tx2"/>
                </a:solidFill>
                <a:latin typeface="+mn-lt"/>
              </a:rPr>
              <a:t>are basically three kinds of exceptions:</a:t>
            </a:r>
          </a:p>
          <a:p>
            <a:pPr>
              <a:buFont typeface="Arial" panose="020B0604020202020204" pitchFamily="34" charset="0"/>
              <a:buChar char="•"/>
            </a:pPr>
            <a:r>
              <a:rPr lang="en-US" sz="2800" b="1" dirty="0">
                <a:solidFill>
                  <a:schemeClr val="tx2"/>
                </a:solidFill>
                <a:latin typeface="+mn-lt"/>
              </a:rPr>
              <a:t>checked</a:t>
            </a:r>
            <a:r>
              <a:rPr lang="en-US" sz="2800" dirty="0">
                <a:solidFill>
                  <a:schemeClr val="tx2"/>
                </a:solidFill>
                <a:latin typeface="+mn-lt"/>
              </a:rPr>
              <a:t> </a:t>
            </a:r>
            <a:r>
              <a:rPr lang="en-US" sz="2800" dirty="0" smtClean="0">
                <a:solidFill>
                  <a:schemeClr val="tx2"/>
                </a:solidFill>
                <a:latin typeface="+mn-lt"/>
              </a:rPr>
              <a:t>exceptions</a:t>
            </a:r>
          </a:p>
          <a:p>
            <a:pPr>
              <a:buFont typeface="Arial" panose="020B0604020202020204" pitchFamily="34" charset="0"/>
              <a:buChar char="•"/>
            </a:pPr>
            <a:r>
              <a:rPr lang="en-US" sz="2800" b="1" dirty="0" smtClean="0">
                <a:solidFill>
                  <a:schemeClr val="tx2"/>
                </a:solidFill>
                <a:latin typeface="+mn-lt"/>
              </a:rPr>
              <a:t>unchecked</a:t>
            </a:r>
            <a:r>
              <a:rPr lang="en-US" sz="2800" dirty="0" smtClean="0">
                <a:solidFill>
                  <a:schemeClr val="tx2"/>
                </a:solidFill>
                <a:latin typeface="+mn-lt"/>
              </a:rPr>
              <a:t> exceptions</a:t>
            </a:r>
            <a:endParaRPr lang="en-US" sz="2800" dirty="0">
              <a:solidFill>
                <a:schemeClr val="tx2"/>
              </a:solidFill>
              <a:latin typeface="+mn-lt"/>
            </a:endParaRPr>
          </a:p>
          <a:p>
            <a:pPr lvl="1">
              <a:buFont typeface="Arial" panose="020B0604020202020204" pitchFamily="34" charset="0"/>
              <a:buChar char="•"/>
            </a:pPr>
            <a:r>
              <a:rPr lang="en-US" sz="2800" b="1" dirty="0">
                <a:solidFill>
                  <a:schemeClr val="tx2"/>
                </a:solidFill>
                <a:latin typeface="+mn-lt"/>
              </a:rPr>
              <a:t>runtime</a:t>
            </a:r>
            <a:r>
              <a:rPr lang="en-US" sz="2800" dirty="0">
                <a:solidFill>
                  <a:schemeClr val="tx2"/>
                </a:solidFill>
                <a:latin typeface="+mn-lt"/>
              </a:rPr>
              <a:t> exceptions</a:t>
            </a:r>
          </a:p>
          <a:p>
            <a:pPr lvl="1">
              <a:buFont typeface="Arial" panose="020B0604020202020204" pitchFamily="34" charset="0"/>
              <a:buChar char="•"/>
            </a:pPr>
            <a:r>
              <a:rPr lang="en-US" sz="2800" b="1" dirty="0" smtClean="0">
                <a:solidFill>
                  <a:schemeClr val="tx2"/>
                </a:solidFill>
                <a:latin typeface="+mn-lt"/>
              </a:rPr>
              <a:t>errors</a:t>
            </a:r>
            <a:endParaRPr lang="en-GB" altLang="en-US" sz="2800" b="1" dirty="0" smtClean="0">
              <a:solidFill>
                <a:schemeClr val="tx2"/>
              </a:solidFill>
              <a:latin typeface="+mn-lt"/>
            </a:endParaRPr>
          </a:p>
          <a:p>
            <a:pPr marL="0" indent="0">
              <a:spcBef>
                <a:spcPts val="275"/>
              </a:spcBef>
              <a:buClr>
                <a:srgbClr val="000000"/>
              </a:buClr>
              <a:buSzPct val="59000"/>
            </a:pPr>
            <a:r>
              <a:rPr lang="en-GB" altLang="en-US" sz="2800" dirty="0" smtClean="0">
                <a:solidFill>
                  <a:schemeClr val="tx2"/>
                </a:solidFill>
                <a:latin typeface="+mn-lt"/>
              </a:rPr>
              <a:t>Checked:</a:t>
            </a:r>
          </a:p>
          <a:p>
            <a:pPr marL="677862" lvl="1" indent="-457200">
              <a:spcBef>
                <a:spcPts val="275"/>
              </a:spcBef>
              <a:buClr>
                <a:srgbClr val="000000"/>
              </a:buClr>
              <a:buSzPct val="59000"/>
              <a:buFont typeface="Arial" panose="020B0604020202020204" pitchFamily="34" charset="0"/>
              <a:buChar char="•"/>
            </a:pPr>
            <a:r>
              <a:rPr lang="en-GB" altLang="en-US" sz="2800" dirty="0" smtClean="0">
                <a:solidFill>
                  <a:schemeClr val="tx2"/>
                </a:solidFill>
                <a:latin typeface="+mn-lt"/>
              </a:rPr>
              <a:t>If </a:t>
            </a:r>
            <a:r>
              <a:rPr lang="en-GB" altLang="en-US" sz="2800" dirty="0">
                <a:solidFill>
                  <a:schemeClr val="tx2"/>
                </a:solidFill>
                <a:latin typeface="+mn-lt"/>
              </a:rPr>
              <a:t>your code invokes a method which is defined to throw checked exception, your code </a:t>
            </a:r>
            <a:r>
              <a:rPr lang="en-GB" altLang="en-US" sz="2800" i="1" dirty="0">
                <a:solidFill>
                  <a:schemeClr val="tx2"/>
                </a:solidFill>
                <a:latin typeface="+mn-lt"/>
              </a:rPr>
              <a:t>MUST</a:t>
            </a:r>
            <a:r>
              <a:rPr lang="en-GB" altLang="en-US" sz="2800" dirty="0">
                <a:solidFill>
                  <a:schemeClr val="tx2"/>
                </a:solidFill>
                <a:latin typeface="+mn-lt"/>
              </a:rPr>
              <a:t> provide a catch </a:t>
            </a:r>
            <a:r>
              <a:rPr lang="en-GB" altLang="en-US" sz="2800" dirty="0" smtClean="0">
                <a:solidFill>
                  <a:schemeClr val="tx2"/>
                </a:solidFill>
                <a:latin typeface="+mn-lt"/>
              </a:rPr>
              <a:t>handler</a:t>
            </a:r>
          </a:p>
          <a:p>
            <a:pPr marL="677862" lvl="1" indent="-457200">
              <a:spcBef>
                <a:spcPts val="275"/>
              </a:spcBef>
              <a:buClr>
                <a:srgbClr val="000000"/>
              </a:buClr>
              <a:buSzPct val="59000"/>
              <a:buFont typeface="Arial" panose="020B0604020202020204" pitchFamily="34" charset="0"/>
              <a:buChar char="•"/>
            </a:pPr>
            <a:r>
              <a:rPr lang="en-GB" altLang="en-US" sz="2800" dirty="0" smtClean="0">
                <a:solidFill>
                  <a:schemeClr val="tx2"/>
                </a:solidFill>
                <a:latin typeface="+mn-lt"/>
              </a:rPr>
              <a:t>The </a:t>
            </a:r>
            <a:r>
              <a:rPr lang="en-GB" altLang="en-US" sz="2800" dirty="0">
                <a:solidFill>
                  <a:schemeClr val="tx2"/>
                </a:solidFill>
                <a:latin typeface="+mn-lt"/>
              </a:rPr>
              <a:t>compiler generates an error if the appropriate catch handler is not </a:t>
            </a:r>
            <a:r>
              <a:rPr lang="en-GB" altLang="en-US" sz="2800" dirty="0" smtClean="0">
                <a:solidFill>
                  <a:schemeClr val="tx2"/>
                </a:solidFill>
                <a:latin typeface="+mn-lt"/>
              </a:rPr>
              <a:t>present</a:t>
            </a:r>
          </a:p>
          <a:p>
            <a:pPr marL="0" indent="0" algn="just"/>
            <a:r>
              <a:rPr lang="en-US" altLang="en-US" sz="2800" dirty="0" smtClean="0">
                <a:solidFill>
                  <a:schemeClr val="tx2"/>
                </a:solidFill>
                <a:latin typeface="+mn-lt"/>
              </a:rPr>
              <a:t>(</a:t>
            </a:r>
            <a:r>
              <a:rPr lang="en-US" altLang="en-US" sz="2800" dirty="0" err="1" smtClean="0">
                <a:solidFill>
                  <a:schemeClr val="tx2"/>
                </a:solidFill>
                <a:latin typeface="+mn-lt"/>
              </a:rPr>
              <a:t>IOException</a:t>
            </a:r>
            <a:r>
              <a:rPr lang="en-US" altLang="en-US" sz="2800" dirty="0">
                <a:solidFill>
                  <a:schemeClr val="tx2"/>
                </a:solidFill>
                <a:latin typeface="+mn-lt"/>
              </a:rPr>
              <a:t>	</a:t>
            </a:r>
            <a:r>
              <a:rPr lang="en-US" altLang="en-US" sz="2800" dirty="0" smtClean="0">
                <a:solidFill>
                  <a:schemeClr val="tx2"/>
                </a:solidFill>
                <a:latin typeface="+mn-lt"/>
              </a:rPr>
              <a:t>, </a:t>
            </a:r>
            <a:r>
              <a:rPr lang="en-US" altLang="en-US" sz="2800" dirty="0" err="1" smtClean="0">
                <a:solidFill>
                  <a:schemeClr val="tx2"/>
                </a:solidFill>
                <a:latin typeface="+mn-lt"/>
              </a:rPr>
              <a:t>ClassNotFoundException</a:t>
            </a:r>
            <a:r>
              <a:rPr lang="en-US" altLang="en-US" sz="2800" dirty="0" smtClean="0">
                <a:solidFill>
                  <a:schemeClr val="tx2"/>
                </a:solidFill>
                <a:latin typeface="+mn-lt"/>
              </a:rPr>
              <a:t>)</a:t>
            </a:r>
            <a:endParaRPr lang="en-US" altLang="en-US" sz="2800" dirty="0">
              <a:solidFill>
                <a:schemeClr val="tx2"/>
              </a:solidFill>
              <a:latin typeface="+mn-lt"/>
            </a:endParaRPr>
          </a:p>
          <a:p>
            <a:pPr marL="677862" lvl="1" indent="-457200">
              <a:spcBef>
                <a:spcPts val="275"/>
              </a:spcBef>
              <a:buClr>
                <a:srgbClr val="000000"/>
              </a:buClr>
              <a:buSzPct val="59000"/>
              <a:buFont typeface="Arial" panose="020B0604020202020204" pitchFamily="34" charset="0"/>
              <a:buChar char="•"/>
            </a:pPr>
            <a:endParaRPr lang="en-GB" altLang="en-US" sz="2800" dirty="0">
              <a:solidFill>
                <a:schemeClr val="tx2"/>
              </a:solidFill>
              <a:latin typeface="+mn-lt"/>
            </a:endParaRPr>
          </a:p>
        </p:txBody>
      </p:sp>
    </p:spTree>
    <p:extLst>
      <p:ext uri="{BB962C8B-B14F-4D97-AF65-F5344CB8AC3E}">
        <p14:creationId xmlns:p14="http://schemas.microsoft.com/office/powerpoint/2010/main" val="3966960069"/>
      </p:ext>
    </p:extLst>
  </p:cSld>
  <p:clrMapOvr>
    <a:masterClrMapping/>
  </p:clrMapOvr>
</p:sld>
</file>

<file path=ppt/theme/theme1.xml><?xml version="1.0" encoding="utf-8"?>
<a:theme xmlns:a="http://schemas.openxmlformats.org/drawingml/2006/main" name="epam-ppt-cover">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pam-ppt-light">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31096</TotalTime>
  <Words>743</Words>
  <Application>Microsoft Office PowerPoint</Application>
  <PresentationFormat>On-screen Show (4:3)</PresentationFormat>
  <Paragraphs>217</Paragraphs>
  <Slides>22</Slides>
  <Notes>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22</vt:i4>
      </vt:variant>
    </vt:vector>
  </HeadingPairs>
  <TitlesOfParts>
    <vt:vector size="38" baseType="lpstr">
      <vt:lpstr>MS PGothic</vt:lpstr>
      <vt:lpstr>Arial</vt:lpstr>
      <vt:lpstr>Calibri</vt:lpstr>
      <vt:lpstr>Consolas</vt:lpstr>
      <vt:lpstr>Courier New</vt:lpstr>
      <vt:lpstr>Franklin Gothic Book</vt:lpstr>
      <vt:lpstr>Franklin Gothic Medium</vt:lpstr>
      <vt:lpstr>Helvetica</vt:lpstr>
      <vt:lpstr>StarBats</vt:lpstr>
      <vt:lpstr>TheSansMonoConNormal</vt:lpstr>
      <vt:lpstr>Times</vt:lpstr>
      <vt:lpstr>Times New Roman</vt:lpstr>
      <vt:lpstr>UtopiaStd-Regular</vt:lpstr>
      <vt:lpstr>Wingdings</vt:lpstr>
      <vt:lpstr>epam-ppt-cover</vt:lpstr>
      <vt:lpstr>epam-ppt-light</vt:lpstr>
      <vt:lpstr>Exceptions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Nikolai Chesalin</dc:creator>
  <cp:lastModifiedBy>Diana Poghosyan</cp:lastModifiedBy>
  <cp:revision>1020</cp:revision>
  <cp:lastPrinted>2012-02-27T18:53:02Z</cp:lastPrinted>
  <dcterms:created xsi:type="dcterms:W3CDTF">2011-09-13T23:33:50Z</dcterms:created>
  <dcterms:modified xsi:type="dcterms:W3CDTF">2016-03-18T10:02:26Z</dcterms:modified>
</cp:coreProperties>
</file>