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bookmarkIdSeed="2">
  <p:sldMasterIdLst>
    <p:sldMasterId id="2147483730" r:id="rId4"/>
  </p:sldMasterIdLst>
  <p:notesMasterIdLst>
    <p:notesMasterId r:id="rId19"/>
  </p:notesMasterIdLst>
  <p:handoutMasterIdLst>
    <p:handoutMasterId r:id="rId20"/>
  </p:handoutMasterIdLst>
  <p:sldIdLst>
    <p:sldId id="448" r:id="rId5"/>
    <p:sldId id="354" r:id="rId6"/>
    <p:sldId id="466" r:id="rId7"/>
    <p:sldId id="468" r:id="rId8"/>
    <p:sldId id="469" r:id="rId9"/>
    <p:sldId id="470" r:id="rId10"/>
    <p:sldId id="471" r:id="rId11"/>
    <p:sldId id="472" r:id="rId12"/>
    <p:sldId id="473" r:id="rId13"/>
    <p:sldId id="474" r:id="rId14"/>
    <p:sldId id="476" r:id="rId15"/>
    <p:sldId id="477" r:id="rId16"/>
    <p:sldId id="479" r:id="rId17"/>
    <p:sldId id="478" r:id="rId18"/>
  </p:sldIdLst>
  <p:sldSz cx="9144000" cy="5143500" type="screen16x9"/>
  <p:notesSz cx="6858000" cy="9144000"/>
  <p:defaultTextStyle>
    <a:defPPr>
      <a:defRPr lang="en-US"/>
    </a:defPPr>
    <a:lvl1pPr marL="0" algn="l" defTabSz="342900" rtl="0" eaLnBrk="1" latinLnBrk="0" hangingPunct="1">
      <a:defRPr sz="1400" kern="1200">
        <a:solidFill>
          <a:schemeClr val="tx1"/>
        </a:solidFill>
        <a:latin typeface="+mn-lt"/>
        <a:ea typeface="+mn-ea"/>
        <a:cs typeface="+mn-cs"/>
      </a:defRPr>
    </a:lvl1pPr>
    <a:lvl2pPr marL="342900" algn="l" defTabSz="342900" rtl="0" eaLnBrk="1" latinLnBrk="0" hangingPunct="1">
      <a:defRPr sz="1400" kern="1200">
        <a:solidFill>
          <a:schemeClr val="tx1"/>
        </a:solidFill>
        <a:latin typeface="+mn-lt"/>
        <a:ea typeface="+mn-ea"/>
        <a:cs typeface="+mn-cs"/>
      </a:defRPr>
    </a:lvl2pPr>
    <a:lvl3pPr marL="685800" algn="l" defTabSz="342900" rtl="0" eaLnBrk="1" latinLnBrk="0" hangingPunct="1">
      <a:defRPr sz="1400" kern="1200">
        <a:solidFill>
          <a:schemeClr val="tx1"/>
        </a:solidFill>
        <a:latin typeface="+mn-lt"/>
        <a:ea typeface="+mn-ea"/>
        <a:cs typeface="+mn-cs"/>
      </a:defRPr>
    </a:lvl3pPr>
    <a:lvl4pPr marL="1028700" algn="l" defTabSz="342900" rtl="0" eaLnBrk="1" latinLnBrk="0" hangingPunct="1">
      <a:defRPr sz="1400" kern="1200">
        <a:solidFill>
          <a:schemeClr val="tx1"/>
        </a:solidFill>
        <a:latin typeface="+mn-lt"/>
        <a:ea typeface="+mn-ea"/>
        <a:cs typeface="+mn-cs"/>
      </a:defRPr>
    </a:lvl4pPr>
    <a:lvl5pPr marL="1371600" algn="l" defTabSz="342900" rtl="0" eaLnBrk="1" latinLnBrk="0" hangingPunct="1">
      <a:defRPr sz="1400" kern="1200">
        <a:solidFill>
          <a:schemeClr val="tx1"/>
        </a:solidFill>
        <a:latin typeface="+mn-lt"/>
        <a:ea typeface="+mn-ea"/>
        <a:cs typeface="+mn-cs"/>
      </a:defRPr>
    </a:lvl5pPr>
    <a:lvl6pPr marL="1714500" algn="l" defTabSz="342900" rtl="0" eaLnBrk="1" latinLnBrk="0" hangingPunct="1">
      <a:defRPr sz="1400" kern="1200">
        <a:solidFill>
          <a:schemeClr val="tx1"/>
        </a:solidFill>
        <a:latin typeface="+mn-lt"/>
        <a:ea typeface="+mn-ea"/>
        <a:cs typeface="+mn-cs"/>
      </a:defRPr>
    </a:lvl6pPr>
    <a:lvl7pPr marL="2057400" algn="l" defTabSz="342900" rtl="0" eaLnBrk="1" latinLnBrk="0" hangingPunct="1">
      <a:defRPr sz="1400" kern="1200">
        <a:solidFill>
          <a:schemeClr val="tx1"/>
        </a:solidFill>
        <a:latin typeface="+mn-lt"/>
        <a:ea typeface="+mn-ea"/>
        <a:cs typeface="+mn-cs"/>
      </a:defRPr>
    </a:lvl7pPr>
    <a:lvl8pPr marL="2400300" algn="l" defTabSz="342900" rtl="0" eaLnBrk="1" latinLnBrk="0" hangingPunct="1">
      <a:defRPr sz="1400" kern="1200">
        <a:solidFill>
          <a:schemeClr val="tx1"/>
        </a:solidFill>
        <a:latin typeface="+mn-lt"/>
        <a:ea typeface="+mn-ea"/>
        <a:cs typeface="+mn-cs"/>
      </a:defRPr>
    </a:lvl8pPr>
    <a:lvl9pPr marL="2743200" algn="l" defTabSz="3429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73" userDrawn="1">
          <p15:clr>
            <a:srgbClr val="A4A3A4"/>
          </p15:clr>
        </p15:guide>
        <p15:guide id="2" orient="horz" pos="764" userDrawn="1">
          <p15:clr>
            <a:srgbClr val="A4A3A4"/>
          </p15:clr>
        </p15:guide>
        <p15:guide id="3" orient="horz" pos="3544" userDrawn="1">
          <p15:clr>
            <a:srgbClr val="A4A3A4"/>
          </p15:clr>
        </p15:guide>
        <p15:guide id="4" orient="horz" pos="2159" userDrawn="1">
          <p15:clr>
            <a:srgbClr val="A4A3A4"/>
          </p15:clr>
        </p15:guide>
        <p15:guide id="5" orient="horz" pos="1374" userDrawn="1">
          <p15:clr>
            <a:srgbClr val="A4A3A4"/>
          </p15:clr>
        </p15:guide>
        <p15:guide id="6" orient="horz" pos="3699" userDrawn="1">
          <p15:clr>
            <a:srgbClr val="A4A3A4"/>
          </p15:clr>
        </p15:guide>
        <p15:guide id="7" orient="horz" pos="1151" userDrawn="1">
          <p15:clr>
            <a:srgbClr val="A4A3A4"/>
          </p15:clr>
        </p15:guide>
        <p15:guide id="8" pos="3896" userDrawn="1">
          <p15:clr>
            <a:srgbClr val="A4A3A4"/>
          </p15:clr>
        </p15:guide>
        <p15:guide id="9" pos="521" userDrawn="1">
          <p15:clr>
            <a:srgbClr val="A4A3A4"/>
          </p15:clr>
        </p15:guide>
        <p15:guide id="10" pos="4211" userDrawn="1">
          <p15:clr>
            <a:srgbClr val="A4A3A4"/>
          </p15:clr>
        </p15:guide>
        <p15:guide id="11" pos="7299" userDrawn="1">
          <p15:clr>
            <a:srgbClr val="A4A3A4"/>
          </p15:clr>
        </p15:guide>
        <p15:guide id="12" pos="5316" userDrawn="1">
          <p15:clr>
            <a:srgbClr val="A4A3A4"/>
          </p15:clr>
        </p15:guide>
        <p15:guide id="13" pos="291" userDrawn="1">
          <p15:clr>
            <a:srgbClr val="A4A3A4"/>
          </p15:clr>
        </p15:guide>
        <p15:guide id="14" pos="343" userDrawn="1">
          <p15:clr>
            <a:srgbClr val="A4A3A4"/>
          </p15:clr>
        </p15:guide>
        <p15:guide id="15" pos="6809" userDrawn="1">
          <p15:clr>
            <a:srgbClr val="A4A3A4"/>
          </p15:clr>
        </p15:guide>
        <p15:guide id="16" pos="6888" userDrawn="1">
          <p15:clr>
            <a:srgbClr val="A4A3A4"/>
          </p15:clr>
        </p15:guide>
        <p15:guide id="17" pos="647" userDrawn="1">
          <p15:clr>
            <a:srgbClr val="A4A3A4"/>
          </p15:clr>
        </p15:guide>
        <p15:guide id="18" orient="horz" pos="280">
          <p15:clr>
            <a:srgbClr val="A4A3A4"/>
          </p15:clr>
        </p15:guide>
        <p15:guide id="19" orient="horz" pos="573">
          <p15:clr>
            <a:srgbClr val="A4A3A4"/>
          </p15:clr>
        </p15:guide>
        <p15:guide id="20" orient="horz" pos="2658">
          <p15:clr>
            <a:srgbClr val="A4A3A4"/>
          </p15:clr>
        </p15:guide>
        <p15:guide id="21" orient="horz" pos="1619">
          <p15:clr>
            <a:srgbClr val="A4A3A4"/>
          </p15:clr>
        </p15:guide>
        <p15:guide id="22" orient="horz" pos="1031">
          <p15:clr>
            <a:srgbClr val="A4A3A4"/>
          </p15:clr>
        </p15:guide>
        <p15:guide id="23" orient="horz" pos="2774">
          <p15:clr>
            <a:srgbClr val="A4A3A4"/>
          </p15:clr>
        </p15:guide>
        <p15:guide id="24" orient="horz" pos="863">
          <p15:clr>
            <a:srgbClr val="A4A3A4"/>
          </p15:clr>
        </p15:guide>
        <p15:guide id="25" pos="2922">
          <p15:clr>
            <a:srgbClr val="A4A3A4"/>
          </p15:clr>
        </p15:guide>
        <p15:guide id="26" pos="391">
          <p15:clr>
            <a:srgbClr val="A4A3A4"/>
          </p15:clr>
        </p15:guide>
        <p15:guide id="27" pos="3158">
          <p15:clr>
            <a:srgbClr val="A4A3A4"/>
          </p15:clr>
        </p15:guide>
        <p15:guide id="28" pos="5474">
          <p15:clr>
            <a:srgbClr val="A4A3A4"/>
          </p15:clr>
        </p15:guide>
        <p15:guide id="29" pos="3987">
          <p15:clr>
            <a:srgbClr val="A4A3A4"/>
          </p15:clr>
        </p15:guide>
        <p15:guide id="30" pos="218">
          <p15:clr>
            <a:srgbClr val="A4A3A4"/>
          </p15:clr>
        </p15:guide>
        <p15:guide id="31" pos="257">
          <p15:clr>
            <a:srgbClr val="A4A3A4"/>
          </p15:clr>
        </p15:guide>
        <p15:guide id="32" pos="5107">
          <p15:clr>
            <a:srgbClr val="A4A3A4"/>
          </p15:clr>
        </p15:guide>
        <p15:guide id="33" pos="5166">
          <p15:clr>
            <a:srgbClr val="A4A3A4"/>
          </p15:clr>
        </p15:guide>
        <p15:guide id="34" pos="485">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ex" initials="A" lastIdx="64" clrIdx="0"/>
  <p:cmAuthor id="2" name="Jillian Baum" initials="" lastIdx="0" clrIdx="1"/>
</p:cmAuthorLst>
</file>

<file path=ppt/presProps.xml><?xml version="1.0" encoding="utf-8"?>
<p:presentationPr xmlns:a="http://schemas.openxmlformats.org/drawingml/2006/main" xmlns:r="http://schemas.openxmlformats.org/officeDocument/2006/relationships" xmlns:p="http://schemas.openxmlformats.org/presentationml/2006/main">
  <p:prnPr/>
  <p:clrMru>
    <a:srgbClr val="666666"/>
    <a:srgbClr val="464547"/>
    <a:srgbClr val="B22746"/>
    <a:srgbClr val="A3C644"/>
    <a:srgbClr val="E6E6E6"/>
    <a:srgbClr val="CCCCCC"/>
    <a:srgbClr val="999999"/>
    <a:srgbClr val="2FC2D9"/>
    <a:srgbClr val="1A9CB0"/>
    <a:srgbClr val="444444"/>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37" autoAdjust="0"/>
    <p:restoredTop sz="96388" autoAdjust="0"/>
  </p:normalViewPr>
  <p:slideViewPr>
    <p:cSldViewPr snapToGrid="0">
      <p:cViewPr varScale="1">
        <p:scale>
          <a:sx n="91" d="100"/>
          <a:sy n="91" d="100"/>
        </p:scale>
        <p:origin x="714" y="84"/>
      </p:cViewPr>
      <p:guideLst>
        <p:guide orient="horz" pos="373"/>
        <p:guide orient="horz" pos="764"/>
        <p:guide orient="horz" pos="3544"/>
        <p:guide orient="horz" pos="2159"/>
        <p:guide orient="horz" pos="1374"/>
        <p:guide orient="horz" pos="3699"/>
        <p:guide orient="horz" pos="1151"/>
        <p:guide pos="3896"/>
        <p:guide pos="521"/>
        <p:guide pos="4211"/>
        <p:guide pos="7299"/>
        <p:guide pos="5316"/>
        <p:guide pos="291"/>
        <p:guide pos="343"/>
        <p:guide pos="6809"/>
        <p:guide pos="6888"/>
        <p:guide pos="647"/>
        <p:guide orient="horz" pos="280"/>
        <p:guide orient="horz" pos="573"/>
        <p:guide orient="horz" pos="2658"/>
        <p:guide orient="horz" pos="1619"/>
        <p:guide orient="horz" pos="1031"/>
        <p:guide orient="horz" pos="2774"/>
        <p:guide orient="horz" pos="863"/>
        <p:guide pos="2922"/>
        <p:guide pos="391"/>
        <p:guide pos="3158"/>
        <p:guide pos="5474"/>
        <p:guide pos="3987"/>
        <p:guide pos="218"/>
        <p:guide pos="257"/>
        <p:guide pos="5107"/>
        <p:guide pos="5166"/>
        <p:guide pos="48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24" d="100"/>
        <a:sy n="124" d="100"/>
      </p:scale>
      <p:origin x="0" y="-343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F5E9BF7-95E4-A242-BA1D-05FDCF603BE6}" type="datetime1">
              <a:rPr lang="en-US" smtClean="0"/>
              <a:t>7/15/2016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DDDC95D-4A3A-7D4E-AF7C-745F2732B14A}" type="slidenum">
              <a:rPr lang="en-US" smtClean="0"/>
              <a:t>‹#›</a:t>
            </a:fld>
            <a:endParaRPr lang="en-US"/>
          </a:p>
        </p:txBody>
      </p:sp>
    </p:spTree>
    <p:extLst>
      <p:ext uri="{BB962C8B-B14F-4D97-AF65-F5344CB8AC3E}">
        <p14:creationId xmlns:p14="http://schemas.microsoft.com/office/powerpoint/2010/main" val="307864561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65DBCB1-0306-AD41-9452-11E7C08D5C04}" type="datetime1">
              <a:rPr lang="en-US" smtClean="0"/>
              <a:t>7/15/2016</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AE90029-A909-AD4E-9775-A0D64990AD22}" type="slidenum">
              <a:rPr lang="en-US" smtClean="0"/>
              <a:t>‹#›</a:t>
            </a:fld>
            <a:endParaRPr lang="en-US"/>
          </a:p>
        </p:txBody>
      </p:sp>
    </p:spTree>
    <p:extLst>
      <p:ext uri="{BB962C8B-B14F-4D97-AF65-F5344CB8AC3E}">
        <p14:creationId xmlns:p14="http://schemas.microsoft.com/office/powerpoint/2010/main" val="518720818"/>
      </p:ext>
    </p:extLst>
  </p:cSld>
  <p:clrMap bg1="lt1" tx1="dk1" bg2="lt2" tx2="dk2" accent1="accent1" accent2="accent2" accent3="accent3" accent4="accent4" accent5="accent5" accent6="accent6" hlink="hlink" folHlink="folHlink"/>
  <p:hf hdr="0" ftr="0" dt="0"/>
  <p:notesStyle>
    <a:lvl1pPr marL="0" algn="l" defTabSz="342900" rtl="0" eaLnBrk="1" latinLnBrk="0" hangingPunct="1">
      <a:defRPr sz="900" kern="1200">
        <a:solidFill>
          <a:schemeClr val="tx1"/>
        </a:solidFill>
        <a:latin typeface="+mn-lt"/>
        <a:ea typeface="+mn-ea"/>
        <a:cs typeface="+mn-cs"/>
      </a:defRPr>
    </a:lvl1pPr>
    <a:lvl2pPr marL="342900" algn="l" defTabSz="342900" rtl="0" eaLnBrk="1" latinLnBrk="0" hangingPunct="1">
      <a:defRPr sz="900" kern="1200">
        <a:solidFill>
          <a:schemeClr val="tx1"/>
        </a:solidFill>
        <a:latin typeface="+mn-lt"/>
        <a:ea typeface="+mn-ea"/>
        <a:cs typeface="+mn-cs"/>
      </a:defRPr>
    </a:lvl2pPr>
    <a:lvl3pPr marL="685800" algn="l" defTabSz="342900" rtl="0" eaLnBrk="1" latinLnBrk="0" hangingPunct="1">
      <a:defRPr sz="900" kern="1200">
        <a:solidFill>
          <a:schemeClr val="tx1"/>
        </a:solidFill>
        <a:latin typeface="+mn-lt"/>
        <a:ea typeface="+mn-ea"/>
        <a:cs typeface="+mn-cs"/>
      </a:defRPr>
    </a:lvl3pPr>
    <a:lvl4pPr marL="1028700" algn="l" defTabSz="342900" rtl="0" eaLnBrk="1" latinLnBrk="0" hangingPunct="1">
      <a:defRPr sz="900" kern="1200">
        <a:solidFill>
          <a:schemeClr val="tx1"/>
        </a:solidFill>
        <a:latin typeface="+mn-lt"/>
        <a:ea typeface="+mn-ea"/>
        <a:cs typeface="+mn-cs"/>
      </a:defRPr>
    </a:lvl4pPr>
    <a:lvl5pPr marL="1371600" algn="l" defTabSz="342900" rtl="0" eaLnBrk="1" latinLnBrk="0" hangingPunct="1">
      <a:defRPr sz="900" kern="1200">
        <a:solidFill>
          <a:schemeClr val="tx1"/>
        </a:solidFill>
        <a:latin typeface="+mn-lt"/>
        <a:ea typeface="+mn-ea"/>
        <a:cs typeface="+mn-cs"/>
      </a:defRPr>
    </a:lvl5pPr>
    <a:lvl6pPr marL="1714500" algn="l" defTabSz="342900" rtl="0" eaLnBrk="1" latinLnBrk="0" hangingPunct="1">
      <a:defRPr sz="900" kern="1200">
        <a:solidFill>
          <a:schemeClr val="tx1"/>
        </a:solidFill>
        <a:latin typeface="+mn-lt"/>
        <a:ea typeface="+mn-ea"/>
        <a:cs typeface="+mn-cs"/>
      </a:defRPr>
    </a:lvl6pPr>
    <a:lvl7pPr marL="2057400" algn="l" defTabSz="342900" rtl="0" eaLnBrk="1" latinLnBrk="0" hangingPunct="1">
      <a:defRPr sz="900" kern="1200">
        <a:solidFill>
          <a:schemeClr val="tx1"/>
        </a:solidFill>
        <a:latin typeface="+mn-lt"/>
        <a:ea typeface="+mn-ea"/>
        <a:cs typeface="+mn-cs"/>
      </a:defRPr>
    </a:lvl7pPr>
    <a:lvl8pPr marL="2400300" algn="l" defTabSz="342900" rtl="0" eaLnBrk="1" latinLnBrk="0" hangingPunct="1">
      <a:defRPr sz="900" kern="1200">
        <a:solidFill>
          <a:schemeClr val="tx1"/>
        </a:solidFill>
        <a:latin typeface="+mn-lt"/>
        <a:ea typeface="+mn-ea"/>
        <a:cs typeface="+mn-cs"/>
      </a:defRPr>
    </a:lvl8pPr>
    <a:lvl9pPr marL="2743200" algn="l" defTabSz="3429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2</a:t>
            </a:fld>
            <a:endParaRPr lang="en-US"/>
          </a:p>
        </p:txBody>
      </p:sp>
    </p:spTree>
    <p:extLst>
      <p:ext uri="{BB962C8B-B14F-4D97-AF65-F5344CB8AC3E}">
        <p14:creationId xmlns:p14="http://schemas.microsoft.com/office/powerpoint/2010/main" val="10996639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ext Title">
    <p:spTree>
      <p:nvGrpSpPr>
        <p:cNvPr id="1" name=""/>
        <p:cNvGrpSpPr/>
        <p:nvPr/>
      </p:nvGrpSpPr>
      <p:grpSpPr>
        <a:xfrm>
          <a:off x="0" y="0"/>
          <a:ext cx="0" cy="0"/>
          <a:chOff x="0" y="0"/>
          <a:chExt cx="0" cy="0"/>
        </a:xfrm>
      </p:grpSpPr>
      <p:sp>
        <p:nvSpPr>
          <p:cNvPr id="8" name="Text Placeholder 4"/>
          <p:cNvSpPr>
            <a:spLocks noGrp="1"/>
          </p:cNvSpPr>
          <p:nvPr>
            <p:ph type="body" sz="quarter" idx="10" hasCustomPrompt="1"/>
          </p:nvPr>
        </p:nvSpPr>
        <p:spPr>
          <a:xfrm>
            <a:off x="632881" y="1417371"/>
            <a:ext cx="7450669" cy="744805"/>
          </a:xfrm>
          <a:prstGeom prst="rect">
            <a:avLst/>
          </a:prstGeom>
        </p:spPr>
        <p:txBody>
          <a:bodyPr lIns="68580" tIns="0" rIns="68580" bIns="34290">
            <a:noAutofit/>
          </a:bodyPr>
          <a:lstStyle>
            <a:lvl1pPr marL="0" indent="0">
              <a:lnSpc>
                <a:spcPct val="85000"/>
              </a:lnSpc>
              <a:spcBef>
                <a:spcPts val="0"/>
              </a:spcBef>
              <a:buNone/>
              <a:defRPr sz="4100" kern="0" cap="all" spc="-75" baseline="0">
                <a:latin typeface="Arial Black"/>
                <a:cs typeface="Arial Black"/>
              </a:defRPr>
            </a:lvl1pPr>
          </a:lstStyle>
          <a:p>
            <a:pPr lvl="0"/>
            <a:r>
              <a:rPr lang="en-US" dirty="0" smtClean="0"/>
              <a:t>Click to add title</a:t>
            </a:r>
            <a:endParaRPr lang="en-US" dirty="0"/>
          </a:p>
        </p:txBody>
      </p:sp>
      <p:sp>
        <p:nvSpPr>
          <p:cNvPr id="9" name="Text Placeholder 5"/>
          <p:cNvSpPr>
            <a:spLocks noGrp="1"/>
          </p:cNvSpPr>
          <p:nvPr>
            <p:ph type="body" sz="quarter" idx="11" hasCustomPrompt="1"/>
          </p:nvPr>
        </p:nvSpPr>
        <p:spPr>
          <a:xfrm>
            <a:off x="658067" y="2879524"/>
            <a:ext cx="2626059" cy="277768"/>
          </a:xfrm>
          <a:prstGeom prst="rect">
            <a:avLst/>
          </a:prstGeom>
          <a:solidFill>
            <a:schemeClr val="accent2"/>
          </a:solidFill>
        </p:spPr>
        <p:txBody>
          <a:bodyPr wrap="none" lIns="68580" tIns="27432" rIns="68580" bIns="34290">
            <a:spAutoFit/>
          </a:bodyPr>
          <a:lstStyle>
            <a:lvl1pPr marL="0" indent="0">
              <a:spcBef>
                <a:spcPts val="0"/>
              </a:spcBef>
              <a:buFontTx/>
              <a:buNone/>
              <a:defRPr sz="1400" cap="all" baseline="0">
                <a:solidFill>
                  <a:srgbClr val="FFFFFF"/>
                </a:solidFill>
                <a:latin typeface="Arial Black"/>
                <a:cs typeface="Arial Black"/>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dirty="0" smtClean="0"/>
              <a:t>CLICK TO ADD SUBTITLE</a:t>
            </a:r>
            <a:endParaRPr lang="en-US" dirty="0"/>
          </a:p>
        </p:txBody>
      </p:sp>
      <p:sp>
        <p:nvSpPr>
          <p:cNvPr id="11" name="Text Placeholder 11"/>
          <p:cNvSpPr>
            <a:spLocks noGrp="1"/>
          </p:cNvSpPr>
          <p:nvPr>
            <p:ph type="body" sz="quarter" idx="17" hasCustomPrompt="1"/>
          </p:nvPr>
        </p:nvSpPr>
        <p:spPr>
          <a:xfrm>
            <a:off x="660399" y="4094614"/>
            <a:ext cx="3649662" cy="279797"/>
          </a:xfrm>
          <a:prstGeom prst="rect">
            <a:avLst/>
          </a:prstGeom>
        </p:spPr>
        <p:txBody>
          <a:bodyPr lIns="68580" tIns="34290" rIns="68580" bIns="34290">
            <a:normAutofit/>
          </a:bodyPr>
          <a:lstStyle>
            <a:lvl1pPr marL="0" indent="0">
              <a:buNone/>
              <a:defRPr sz="1400" baseline="0">
                <a:solidFill>
                  <a:schemeClr val="tx1"/>
                </a:solidFill>
              </a:defRPr>
            </a:lvl1pPr>
          </a:lstStyle>
          <a:p>
            <a:pPr lvl="0"/>
            <a:r>
              <a:rPr lang="en-US" dirty="0" smtClean="0"/>
              <a:t>MONTH DATE, YEAR</a:t>
            </a:r>
            <a:endParaRPr lang="en-US" dirty="0"/>
          </a:p>
        </p:txBody>
      </p:sp>
      <p:sp>
        <p:nvSpPr>
          <p:cNvPr id="3" name="Picture Placeholder 2"/>
          <p:cNvSpPr>
            <a:spLocks noGrp="1"/>
          </p:cNvSpPr>
          <p:nvPr>
            <p:ph type="pic" sz="quarter" idx="18" hasCustomPrompt="1"/>
          </p:nvPr>
        </p:nvSpPr>
        <p:spPr>
          <a:xfrm>
            <a:off x="627880" y="504826"/>
            <a:ext cx="1243502" cy="458237"/>
          </a:xfrm>
          <a:prstGeom prst="rect">
            <a:avLst/>
          </a:prstGeom>
        </p:spPr>
        <p:txBody>
          <a:bodyPr vert="horz" lIns="68580" tIns="34290" rIns="68580" bIns="34290"/>
          <a:lstStyle>
            <a:lvl1pPr marL="0" indent="0" algn="ctr">
              <a:buNone/>
              <a:defRPr/>
            </a:lvl1pPr>
          </a:lstStyle>
          <a:p>
            <a:r>
              <a:rPr lang="en-US" dirty="0" smtClean="0"/>
              <a:t>logo</a:t>
            </a:r>
            <a:endParaRPr lang="en-US" dirty="0"/>
          </a:p>
        </p:txBody>
      </p:sp>
      <p:sp>
        <p:nvSpPr>
          <p:cNvPr id="17" name="Picture Placeholder 2"/>
          <p:cNvSpPr>
            <a:spLocks noGrp="1"/>
          </p:cNvSpPr>
          <p:nvPr>
            <p:ph type="pic" sz="quarter" idx="19" hasCustomPrompt="1"/>
          </p:nvPr>
        </p:nvSpPr>
        <p:spPr>
          <a:xfrm>
            <a:off x="2286351" y="504825"/>
            <a:ext cx="1411591" cy="458881"/>
          </a:xfrm>
          <a:prstGeom prst="rect">
            <a:avLst/>
          </a:prstGeom>
        </p:spPr>
        <p:txBody>
          <a:bodyPr vert="horz" lIns="68580" tIns="34290" rIns="68580" bIns="34290"/>
          <a:lstStyle>
            <a:lvl1pPr marL="0" indent="0" algn="ctr">
              <a:buNone/>
              <a:defRPr/>
            </a:lvl1pPr>
          </a:lstStyle>
          <a:p>
            <a:r>
              <a:rPr lang="en-US" dirty="0" smtClean="0"/>
              <a:t>logo</a:t>
            </a:r>
            <a:endParaRPr lang="en-US" dirty="0"/>
          </a:p>
        </p:txBody>
      </p:sp>
      <p:cxnSp>
        <p:nvCxnSpPr>
          <p:cNvPr id="5" name="Straight Connector 4"/>
          <p:cNvCxnSpPr/>
          <p:nvPr userDrawn="1"/>
        </p:nvCxnSpPr>
        <p:spPr>
          <a:xfrm>
            <a:off x="2073088" y="571499"/>
            <a:ext cx="0" cy="347382"/>
          </a:xfrm>
          <a:prstGeom prst="line">
            <a:avLst/>
          </a:prstGeom>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2548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mage Title">
    <p:spTree>
      <p:nvGrpSpPr>
        <p:cNvPr id="1" name=""/>
        <p:cNvGrpSpPr/>
        <p:nvPr/>
      </p:nvGrpSpPr>
      <p:grpSpPr>
        <a:xfrm>
          <a:off x="0" y="0"/>
          <a:ext cx="0" cy="0"/>
          <a:chOff x="0" y="0"/>
          <a:chExt cx="0" cy="0"/>
        </a:xfrm>
      </p:grpSpPr>
      <p:sp>
        <p:nvSpPr>
          <p:cNvPr id="11" name="Picture Placeholder 10"/>
          <p:cNvSpPr>
            <a:spLocks noGrp="1"/>
          </p:cNvSpPr>
          <p:nvPr>
            <p:ph type="pic" sz="quarter" idx="18" hasCustomPrompt="1"/>
          </p:nvPr>
        </p:nvSpPr>
        <p:spPr>
          <a:xfrm>
            <a:off x="0" y="0"/>
            <a:ext cx="9144000" cy="5143500"/>
          </a:xfrm>
          <a:prstGeom prst="rect">
            <a:avLst/>
          </a:prstGeom>
        </p:spPr>
        <p:txBody>
          <a:bodyPr vert="horz" lIns="68580" tIns="34290" rIns="68580" bIns="34290" anchor="ctr"/>
          <a:lstStyle>
            <a:lvl1pPr marL="0" indent="0" algn="ctr">
              <a:buNone/>
              <a:defRPr/>
            </a:lvl1pPr>
          </a:lstStyle>
          <a:p>
            <a:r>
              <a:rPr lang="en-US" dirty="0" smtClean="0"/>
              <a:t>Background Image</a:t>
            </a:r>
            <a:endParaRPr lang="en-US" dirty="0"/>
          </a:p>
        </p:txBody>
      </p:sp>
      <p:sp>
        <p:nvSpPr>
          <p:cNvPr id="3" name="Text Placeholder 4"/>
          <p:cNvSpPr>
            <a:spLocks noGrp="1"/>
          </p:cNvSpPr>
          <p:nvPr>
            <p:ph type="body" sz="quarter" idx="15" hasCustomPrompt="1"/>
          </p:nvPr>
        </p:nvSpPr>
        <p:spPr>
          <a:xfrm>
            <a:off x="631825" y="1556683"/>
            <a:ext cx="6910388" cy="595035"/>
          </a:xfrm>
          <a:prstGeom prst="rect">
            <a:avLst/>
          </a:prstGeom>
        </p:spPr>
        <p:txBody>
          <a:bodyPr lIns="68580" tIns="34290" rIns="68580" bIns="34290">
            <a:spAutoFit/>
          </a:bodyPr>
          <a:lstStyle>
            <a:lvl1pPr marL="0" indent="0">
              <a:lnSpc>
                <a:spcPct val="80000"/>
              </a:lnSpc>
              <a:spcBef>
                <a:spcPts val="0"/>
              </a:spcBef>
              <a:buNone/>
              <a:defRPr sz="4100" spc="-150">
                <a:solidFill>
                  <a:schemeClr val="bg1"/>
                </a:solidFill>
                <a:latin typeface="Arial Black"/>
                <a:cs typeface="Arial Black"/>
              </a:defRPr>
            </a:lvl1pPr>
            <a:lvl2pPr>
              <a:defRPr sz="4500">
                <a:latin typeface="Arial Black"/>
                <a:cs typeface="Arial Black"/>
              </a:defRPr>
            </a:lvl2pPr>
            <a:lvl3pPr>
              <a:defRPr sz="4500">
                <a:latin typeface="Arial Black"/>
                <a:cs typeface="Arial Black"/>
              </a:defRPr>
            </a:lvl3pPr>
            <a:lvl4pPr>
              <a:defRPr sz="4500">
                <a:latin typeface="Arial Black"/>
                <a:cs typeface="Arial Black"/>
              </a:defRPr>
            </a:lvl4pPr>
            <a:lvl5pPr>
              <a:defRPr sz="4500">
                <a:latin typeface="Arial Black"/>
                <a:cs typeface="Arial Black"/>
              </a:defRPr>
            </a:lvl5pPr>
          </a:lstStyle>
          <a:p>
            <a:pPr lvl="0"/>
            <a:r>
              <a:rPr lang="en-US" dirty="0" smtClean="0"/>
              <a:t>CLICK TO ADD TITLE</a:t>
            </a:r>
          </a:p>
        </p:txBody>
      </p:sp>
      <p:sp>
        <p:nvSpPr>
          <p:cNvPr id="4" name="Text Placeholder 7"/>
          <p:cNvSpPr>
            <a:spLocks noGrp="1"/>
          </p:cNvSpPr>
          <p:nvPr>
            <p:ph type="body" sz="quarter" idx="16" hasCustomPrompt="1"/>
          </p:nvPr>
        </p:nvSpPr>
        <p:spPr>
          <a:xfrm>
            <a:off x="660400" y="3340101"/>
            <a:ext cx="6488113" cy="284693"/>
          </a:xfrm>
          <a:prstGeom prst="rect">
            <a:avLst/>
          </a:prstGeom>
        </p:spPr>
        <p:txBody>
          <a:bodyPr lIns="68580" tIns="34290" rIns="68580" bIns="34290">
            <a:spAutoFit/>
          </a:bodyPr>
          <a:lstStyle>
            <a:lvl1pPr marL="0" indent="0">
              <a:lnSpc>
                <a:spcPct val="100000"/>
              </a:lnSpc>
              <a:spcBef>
                <a:spcPts val="0"/>
              </a:spcBef>
              <a:buFontTx/>
              <a:buNone/>
              <a:defRPr sz="1400">
                <a:solidFill>
                  <a:schemeClr val="bg1"/>
                </a:solidFill>
                <a:latin typeface="Arial Black"/>
                <a:cs typeface="Arial Black"/>
              </a:defRPr>
            </a:lvl1pPr>
          </a:lstStyle>
          <a:p>
            <a:pPr lvl="0"/>
            <a:r>
              <a:rPr lang="en-US" dirty="0" smtClean="0"/>
              <a:t>CLICK TO ADD SUBTITLE</a:t>
            </a:r>
            <a:endParaRPr lang="en-US" dirty="0"/>
          </a:p>
        </p:txBody>
      </p:sp>
      <p:sp>
        <p:nvSpPr>
          <p:cNvPr id="5" name="Text Placeholder 11"/>
          <p:cNvSpPr>
            <a:spLocks noGrp="1"/>
          </p:cNvSpPr>
          <p:nvPr>
            <p:ph type="body" sz="quarter" idx="17" hasCustomPrompt="1"/>
          </p:nvPr>
        </p:nvSpPr>
        <p:spPr>
          <a:xfrm>
            <a:off x="660399" y="4094614"/>
            <a:ext cx="3649662" cy="279797"/>
          </a:xfrm>
          <a:prstGeom prst="rect">
            <a:avLst/>
          </a:prstGeom>
        </p:spPr>
        <p:txBody>
          <a:bodyPr lIns="68580" tIns="34290" rIns="68580" bIns="34290">
            <a:normAutofit/>
          </a:bodyPr>
          <a:lstStyle>
            <a:lvl1pPr marL="0" indent="0">
              <a:buNone/>
              <a:defRPr sz="1400" baseline="0">
                <a:solidFill>
                  <a:schemeClr val="accent2"/>
                </a:solidFill>
              </a:defRPr>
            </a:lvl1pPr>
          </a:lstStyle>
          <a:p>
            <a:pPr lvl="0"/>
            <a:r>
              <a:rPr lang="en-US" dirty="0" smtClean="0"/>
              <a:t>MONTH DATE, YEAR</a:t>
            </a:r>
            <a:endParaRPr lang="en-US" dirty="0"/>
          </a:p>
        </p:txBody>
      </p:sp>
      <p:sp>
        <p:nvSpPr>
          <p:cNvPr id="7" name="Picture Placeholder 2"/>
          <p:cNvSpPr>
            <a:spLocks noGrp="1"/>
          </p:cNvSpPr>
          <p:nvPr>
            <p:ph type="pic" sz="quarter" idx="19" hasCustomPrompt="1"/>
          </p:nvPr>
        </p:nvSpPr>
        <p:spPr>
          <a:xfrm>
            <a:off x="627880" y="504826"/>
            <a:ext cx="1243502" cy="458237"/>
          </a:xfrm>
          <a:prstGeom prst="rect">
            <a:avLst/>
          </a:prstGeom>
        </p:spPr>
        <p:txBody>
          <a:bodyPr vert="horz" lIns="68580" tIns="34290" rIns="68580" bIns="34290"/>
          <a:lstStyle>
            <a:lvl1pPr marL="0" indent="0" algn="ctr">
              <a:buNone/>
              <a:defRPr/>
            </a:lvl1pPr>
          </a:lstStyle>
          <a:p>
            <a:r>
              <a:rPr lang="en-US" dirty="0" smtClean="0"/>
              <a:t>logo</a:t>
            </a:r>
            <a:endParaRPr lang="en-US" dirty="0"/>
          </a:p>
        </p:txBody>
      </p:sp>
    </p:spTree>
    <p:extLst>
      <p:ext uri="{BB962C8B-B14F-4D97-AF65-F5344CB8AC3E}">
        <p14:creationId xmlns:p14="http://schemas.microsoft.com/office/powerpoint/2010/main" val="3425474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Title Only">
    <p:spTree>
      <p:nvGrpSpPr>
        <p:cNvPr id="1" name=""/>
        <p:cNvGrpSpPr/>
        <p:nvPr/>
      </p:nvGrpSpPr>
      <p:grpSpPr>
        <a:xfrm>
          <a:off x="0" y="0"/>
          <a:ext cx="0" cy="0"/>
          <a:chOff x="0" y="0"/>
          <a:chExt cx="0" cy="0"/>
        </a:xfrm>
      </p:grpSpPr>
      <p:sp>
        <p:nvSpPr>
          <p:cNvPr id="3" name="Text Placeholder 6"/>
          <p:cNvSpPr>
            <a:spLocks noGrp="1"/>
          </p:cNvSpPr>
          <p:nvPr>
            <p:ph type="body" sz="quarter" idx="10" hasCustomPrompt="1"/>
          </p:nvPr>
        </p:nvSpPr>
        <p:spPr>
          <a:xfrm>
            <a:off x="0" y="0"/>
            <a:ext cx="9144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spTree>
    <p:extLst>
      <p:ext uri="{BB962C8B-B14F-4D97-AF65-F5344CB8AC3E}">
        <p14:creationId xmlns:p14="http://schemas.microsoft.com/office/powerpoint/2010/main" val="1149809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Numbered Lis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52473" y="1079896"/>
            <a:ext cx="8332740" cy="3383280"/>
          </a:xfrm>
          <a:prstGeom prst="rect">
            <a:avLst/>
          </a:prstGeom>
        </p:spPr>
        <p:txBody>
          <a:bodyPr lIns="68580" tIns="34290" rIns="68580" bIns="34290">
            <a:noAutofit/>
          </a:bodyPr>
          <a:lstStyle>
            <a:lvl1pPr marL="342900" indent="-342900">
              <a:lnSpc>
                <a:spcPts val="1800"/>
              </a:lnSpc>
              <a:spcBef>
                <a:spcPts val="0"/>
              </a:spcBef>
              <a:spcAft>
                <a:spcPts val="1800"/>
              </a:spcAft>
              <a:buSzPct val="140000"/>
              <a:buFont typeface="+mj-lt"/>
              <a:buAutoNum type="arabicPeriod"/>
              <a:defRPr sz="1500" baseline="0"/>
            </a:lvl1pPr>
            <a:lvl2pPr>
              <a:defRPr sz="1400"/>
            </a:lvl2pPr>
            <a:lvl3pPr>
              <a:defRPr sz="1200"/>
            </a:lvl3pPr>
            <a:lvl4pPr>
              <a:defRPr sz="1000"/>
            </a:lvl4pPr>
            <a:lvl5pPr>
              <a:defRPr sz="800"/>
            </a:lvl5pPr>
            <a:lvl6pPr>
              <a:defRPr sz="1500"/>
            </a:lvl6pPr>
            <a:lvl7pPr>
              <a:defRPr sz="1500"/>
            </a:lvl7pPr>
            <a:lvl8pPr>
              <a:defRPr sz="1500"/>
            </a:lvl8pPr>
            <a:lvl9pPr>
              <a:defRPr sz="1500"/>
            </a:lvl9pPr>
          </a:lstStyle>
          <a:p>
            <a:pPr lvl="0"/>
            <a:r>
              <a:rPr lang="en-US" dirty="0" smtClean="0"/>
              <a:t>Click to add numbered list</a:t>
            </a:r>
          </a:p>
          <a:p>
            <a:pPr lvl="0"/>
            <a:r>
              <a:rPr lang="en-US" dirty="0" smtClean="0"/>
              <a:t>Click to add numbered list</a:t>
            </a:r>
          </a:p>
          <a:p>
            <a:pPr lvl="0"/>
            <a:r>
              <a:rPr lang="en-US" dirty="0" smtClean="0"/>
              <a:t>Click to add numbered list</a:t>
            </a:r>
          </a:p>
          <a:p>
            <a:pPr lvl="0"/>
            <a:r>
              <a:rPr lang="en-US" dirty="0" smtClean="0"/>
              <a:t>Click to add numbered list</a:t>
            </a:r>
          </a:p>
        </p:txBody>
      </p:sp>
      <p:sp>
        <p:nvSpPr>
          <p:cNvPr id="5" name="Text Placeholder 6"/>
          <p:cNvSpPr>
            <a:spLocks noGrp="1"/>
          </p:cNvSpPr>
          <p:nvPr>
            <p:ph type="body" sz="quarter" idx="10" hasCustomPrompt="1"/>
          </p:nvPr>
        </p:nvSpPr>
        <p:spPr>
          <a:xfrm>
            <a:off x="0" y="0"/>
            <a:ext cx="9144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spTree>
    <p:extLst>
      <p:ext uri="{BB962C8B-B14F-4D97-AF65-F5344CB8AC3E}">
        <p14:creationId xmlns:p14="http://schemas.microsoft.com/office/powerpoint/2010/main" val="3573739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Content with Subhead">
    <p:spTree>
      <p:nvGrpSpPr>
        <p:cNvPr id="1" name=""/>
        <p:cNvGrpSpPr/>
        <p:nvPr/>
      </p:nvGrpSpPr>
      <p:grpSpPr>
        <a:xfrm>
          <a:off x="0" y="0"/>
          <a:ext cx="0" cy="0"/>
          <a:chOff x="0" y="0"/>
          <a:chExt cx="0" cy="0"/>
        </a:xfrm>
      </p:grpSpPr>
      <p:sp>
        <p:nvSpPr>
          <p:cNvPr id="5" name="Text Placeholder 2"/>
          <p:cNvSpPr>
            <a:spLocks noGrp="1"/>
          </p:cNvSpPr>
          <p:nvPr>
            <p:ph idx="1" hasCustomPrompt="1"/>
          </p:nvPr>
        </p:nvSpPr>
        <p:spPr>
          <a:xfrm>
            <a:off x="360363" y="1332311"/>
            <a:ext cx="8329612" cy="3147325"/>
          </a:xfrm>
          <a:prstGeom prst="rect">
            <a:avLst/>
          </a:prstGeom>
        </p:spPr>
        <p:txBody>
          <a:bodyPr vert="horz" lIns="68580" tIns="34290" rIns="68580" bIns="34290" rtlCol="0">
            <a:normAutofit/>
          </a:bodyPr>
          <a:lstStyle>
            <a:lvl1pPr marL="130302" marR="0" indent="-130302" algn="l" defTabSz="342900" rtl="0" eaLnBrk="1" fontAlgn="auto" latinLnBrk="0" hangingPunct="1">
              <a:lnSpc>
                <a:spcPct val="120000"/>
              </a:lnSpc>
              <a:spcBef>
                <a:spcPts val="0"/>
              </a:spcBef>
              <a:spcAft>
                <a:spcPts val="750"/>
              </a:spcAft>
              <a:buClr>
                <a:schemeClr val="accent2"/>
              </a:buClr>
              <a:buSzTx/>
              <a:buFont typeface="Arial"/>
              <a:buChar char="•"/>
              <a:tabLst/>
              <a:defRPr sz="1400" baseline="0"/>
            </a:lvl1pPr>
            <a:lvl2pPr>
              <a:defRPr sz="1200"/>
            </a:lvl2pPr>
            <a:lvl3pPr>
              <a:defRPr sz="1200"/>
            </a:lvl3pPr>
            <a:lvl4pPr>
              <a:defRPr sz="1200"/>
            </a:lvl4pPr>
            <a:lvl5pPr>
              <a:defRPr sz="1200"/>
            </a:lvl5pPr>
          </a:lstStyle>
          <a:p>
            <a:pPr lvl="0"/>
            <a:r>
              <a:rPr lang="en-US" dirty="0" smtClean="0"/>
              <a:t>Click to add bulleted list</a:t>
            </a:r>
          </a:p>
          <a:p>
            <a:pPr lvl="0"/>
            <a:r>
              <a:rPr lang="en-US" dirty="0" smtClean="0"/>
              <a:t>Click to add bulleted list</a:t>
            </a:r>
          </a:p>
          <a:p>
            <a:pPr lvl="0"/>
            <a:r>
              <a:rPr lang="en-US" dirty="0" smtClean="0"/>
              <a:t>Click to add bulleted list</a:t>
            </a:r>
          </a:p>
          <a:p>
            <a:pPr marL="130302" marR="0" lvl="0" indent="-130302" algn="l" defTabSz="342900" rtl="0" eaLnBrk="1" fontAlgn="auto" latinLnBrk="0" hangingPunct="1">
              <a:lnSpc>
                <a:spcPts val="1800"/>
              </a:lnSpc>
              <a:spcBef>
                <a:spcPts val="0"/>
              </a:spcBef>
              <a:spcAft>
                <a:spcPts val="1050"/>
              </a:spcAft>
              <a:buClr>
                <a:schemeClr val="accent2"/>
              </a:buClr>
              <a:buSzTx/>
              <a:buFont typeface="Arial"/>
              <a:buChar char="•"/>
              <a:tabLst/>
              <a:defRPr/>
            </a:pPr>
            <a:r>
              <a:rPr lang="en-US" dirty="0" smtClean="0"/>
              <a:t>Click to add bulleted list</a:t>
            </a:r>
          </a:p>
        </p:txBody>
      </p:sp>
      <p:sp>
        <p:nvSpPr>
          <p:cNvPr id="6" name="Text Placeholder 6"/>
          <p:cNvSpPr>
            <a:spLocks noGrp="1"/>
          </p:cNvSpPr>
          <p:nvPr>
            <p:ph type="body" sz="quarter" idx="11" hasCustomPrompt="1"/>
          </p:nvPr>
        </p:nvSpPr>
        <p:spPr>
          <a:xfrm>
            <a:off x="0" y="0"/>
            <a:ext cx="9144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sp>
        <p:nvSpPr>
          <p:cNvPr id="9" name="Text Placeholder 2"/>
          <p:cNvSpPr>
            <a:spLocks noGrp="1"/>
          </p:cNvSpPr>
          <p:nvPr>
            <p:ph type="body" sz="quarter" idx="12" hasCustomPrompt="1"/>
          </p:nvPr>
        </p:nvSpPr>
        <p:spPr>
          <a:xfrm>
            <a:off x="418148" y="987552"/>
            <a:ext cx="1480576" cy="264688"/>
          </a:xfrm>
          <a:prstGeom prst="rect">
            <a:avLst/>
          </a:prstGeom>
          <a:solidFill>
            <a:schemeClr val="accent2"/>
          </a:solidFill>
          <a:ln>
            <a:noFill/>
          </a:ln>
        </p:spPr>
        <p:txBody>
          <a:bodyPr wrap="none" lIns="68580" tIns="54864" rIns="68580" bIns="54864" anchor="ctr" anchorCtr="0">
            <a:spAutoFit/>
          </a:bodyPr>
          <a:lstStyle>
            <a:lvl1pPr marL="0" indent="0" algn="l">
              <a:spcBef>
                <a:spcPts val="0"/>
              </a:spcBef>
              <a:buNone/>
              <a:defRPr sz="1000">
                <a:solidFill>
                  <a:schemeClr val="bg1"/>
                </a:solidFill>
                <a:latin typeface="Arial Black"/>
                <a:cs typeface="Arial Black"/>
              </a:defRPr>
            </a:lvl1pPr>
          </a:lstStyle>
          <a:p>
            <a:pPr lvl="0"/>
            <a:r>
              <a:rPr lang="en-US" dirty="0" smtClean="0"/>
              <a:t>TITLE TO GO HERE</a:t>
            </a:r>
            <a:endParaRPr lang="en-US" dirty="0"/>
          </a:p>
        </p:txBody>
      </p:sp>
    </p:spTree>
    <p:extLst>
      <p:ext uri="{BB962C8B-B14F-4D97-AF65-F5344CB8AC3E}">
        <p14:creationId xmlns:p14="http://schemas.microsoft.com/office/powerpoint/2010/main" val="22380607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ulleted Content">
    <p:spTree>
      <p:nvGrpSpPr>
        <p:cNvPr id="1" name=""/>
        <p:cNvGrpSpPr/>
        <p:nvPr/>
      </p:nvGrpSpPr>
      <p:grpSpPr>
        <a:xfrm>
          <a:off x="0" y="0"/>
          <a:ext cx="0" cy="0"/>
          <a:chOff x="0" y="0"/>
          <a:chExt cx="0" cy="0"/>
        </a:xfrm>
      </p:grpSpPr>
      <p:sp>
        <p:nvSpPr>
          <p:cNvPr id="6" name="Text Placeholder 2"/>
          <p:cNvSpPr>
            <a:spLocks noGrp="1"/>
          </p:cNvSpPr>
          <p:nvPr>
            <p:ph idx="1" hasCustomPrompt="1"/>
          </p:nvPr>
        </p:nvSpPr>
        <p:spPr>
          <a:xfrm>
            <a:off x="360363" y="1079898"/>
            <a:ext cx="8339328" cy="3383280"/>
          </a:xfrm>
          <a:prstGeom prst="rect">
            <a:avLst/>
          </a:prstGeom>
        </p:spPr>
        <p:txBody>
          <a:bodyPr vert="horz" lIns="68580" tIns="34290" rIns="68580" bIns="34290" rtlCol="0">
            <a:normAutofit/>
          </a:bodyPr>
          <a:lstStyle>
            <a:lvl1pPr marL="130302" marR="0" indent="-130302" algn="l" defTabSz="342900" rtl="0" eaLnBrk="1" fontAlgn="auto" latinLnBrk="0" hangingPunct="1">
              <a:lnSpc>
                <a:spcPct val="120000"/>
              </a:lnSpc>
              <a:spcBef>
                <a:spcPts val="0"/>
              </a:spcBef>
              <a:spcAft>
                <a:spcPts val="750"/>
              </a:spcAft>
              <a:buClr>
                <a:schemeClr val="accent2"/>
              </a:buClr>
              <a:buSzTx/>
              <a:buFont typeface="Arial"/>
              <a:buChar char="•"/>
              <a:tabLst/>
              <a:defRPr sz="1400" baseline="0">
                <a:solidFill>
                  <a:schemeClr val="tx1"/>
                </a:solidFill>
              </a:defRPr>
            </a:lvl1pPr>
            <a:lvl2pPr marL="557213" indent="-214313">
              <a:lnSpc>
                <a:spcPct val="120000"/>
              </a:lnSpc>
              <a:buClr>
                <a:schemeClr val="tx1"/>
              </a:buClr>
              <a:buSzPct val="100000"/>
              <a:buFont typeface="Lucida Grande"/>
              <a:buChar char="–"/>
              <a:defRPr sz="1200" baseline="0">
                <a:solidFill>
                  <a:schemeClr val="tx1"/>
                </a:solidFill>
              </a:defRPr>
            </a:lvl2pPr>
            <a:lvl3pPr>
              <a:lnSpc>
                <a:spcPct val="120000"/>
              </a:lnSpc>
              <a:defRPr sz="1100" baseline="0">
                <a:solidFill>
                  <a:schemeClr val="tx1"/>
                </a:solidFill>
              </a:defRPr>
            </a:lvl3pPr>
            <a:lvl4pPr>
              <a:defRPr sz="1200"/>
            </a:lvl4pPr>
            <a:lvl5pPr>
              <a:defRPr sz="1200"/>
            </a:lvl5pPr>
          </a:lstStyle>
          <a:p>
            <a:pPr lvl="0"/>
            <a:r>
              <a:rPr lang="en-US" dirty="0" smtClean="0"/>
              <a:t>Click to add bulleted list</a:t>
            </a:r>
          </a:p>
          <a:p>
            <a:pPr lvl="1"/>
            <a:r>
              <a:rPr lang="en-US" dirty="0" smtClean="0"/>
              <a:t>Second Level Bullet</a:t>
            </a:r>
          </a:p>
          <a:p>
            <a:pPr lvl="2"/>
            <a:r>
              <a:rPr lang="en-US" dirty="0" smtClean="0"/>
              <a:t>Third Level Bullet</a:t>
            </a:r>
            <a:br>
              <a:rPr lang="en-US" dirty="0" smtClean="0"/>
            </a:br>
            <a:endParaRPr lang="en-US" dirty="0" smtClean="0"/>
          </a:p>
          <a:p>
            <a:pPr lvl="0"/>
            <a:r>
              <a:rPr lang="en-US" dirty="0" smtClean="0"/>
              <a:t>Click to add bulleted list</a:t>
            </a:r>
          </a:p>
          <a:p>
            <a:pPr lvl="0"/>
            <a:r>
              <a:rPr lang="en-US" dirty="0" smtClean="0"/>
              <a:t>Click to add bulleted list</a:t>
            </a:r>
          </a:p>
          <a:p>
            <a:pPr lvl="0"/>
            <a:r>
              <a:rPr lang="en-US" dirty="0" smtClean="0"/>
              <a:t>Click to add bulleted list</a:t>
            </a:r>
          </a:p>
        </p:txBody>
      </p:sp>
      <p:sp>
        <p:nvSpPr>
          <p:cNvPr id="7" name="Text Placeholder 6"/>
          <p:cNvSpPr>
            <a:spLocks noGrp="1"/>
          </p:cNvSpPr>
          <p:nvPr>
            <p:ph type="body" sz="quarter" idx="10" hasCustomPrompt="1"/>
          </p:nvPr>
        </p:nvSpPr>
        <p:spPr>
          <a:xfrm>
            <a:off x="0" y="0"/>
            <a:ext cx="9144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spTree>
    <p:extLst>
      <p:ext uri="{BB962C8B-B14F-4D97-AF65-F5344CB8AC3E}">
        <p14:creationId xmlns:p14="http://schemas.microsoft.com/office/powerpoint/2010/main" val="1754562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46338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Rectangle 1"/>
          <p:cNvSpPr/>
          <p:nvPr userDrawn="1"/>
        </p:nvSpPr>
        <p:spPr>
          <a:xfrm>
            <a:off x="0" y="4856480"/>
            <a:ext cx="9155206" cy="298226"/>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sz="1400" dirty="0"/>
          </a:p>
        </p:txBody>
      </p:sp>
      <p:sp>
        <p:nvSpPr>
          <p:cNvPr id="3" name="TextBox 2"/>
          <p:cNvSpPr txBox="1"/>
          <p:nvPr userDrawn="1"/>
        </p:nvSpPr>
        <p:spPr>
          <a:xfrm>
            <a:off x="7421113" y="4900039"/>
            <a:ext cx="1493520" cy="192360"/>
          </a:xfrm>
          <a:prstGeom prst="rect">
            <a:avLst/>
          </a:prstGeom>
          <a:noFill/>
        </p:spPr>
        <p:txBody>
          <a:bodyPr wrap="square" lIns="68580" tIns="34290" rIns="68580" bIns="34290" rtlCol="0">
            <a:spAutoFit/>
          </a:bodyPr>
          <a:lstStyle/>
          <a:p>
            <a:pPr algn="r"/>
            <a:fld id="{C2C0EDAD-27A0-9447-9004-E733B36B95C3}" type="slidenum">
              <a:rPr lang="en-US" sz="800" b="0" i="0" smtClean="0">
                <a:solidFill>
                  <a:srgbClr val="CCCCCC"/>
                </a:solidFill>
                <a:latin typeface="Trebuchet MS"/>
                <a:cs typeface="Trebuchet MS"/>
              </a:rPr>
              <a:pPr algn="r"/>
              <a:t>‹#›</a:t>
            </a:fld>
            <a:endParaRPr lang="en-US" sz="800" b="0" i="0" dirty="0">
              <a:solidFill>
                <a:srgbClr val="CCCCCC"/>
              </a:solidFill>
              <a:latin typeface="Trebuchet MS"/>
              <a:cs typeface="Trebuchet MS"/>
            </a:endParaRPr>
          </a:p>
        </p:txBody>
      </p:sp>
      <p:sp>
        <p:nvSpPr>
          <p:cNvPr id="4" name="TextBox 3"/>
          <p:cNvSpPr txBox="1"/>
          <p:nvPr userDrawn="1"/>
        </p:nvSpPr>
        <p:spPr>
          <a:xfrm>
            <a:off x="880559" y="4921739"/>
            <a:ext cx="2316480" cy="161583"/>
          </a:xfrm>
          <a:prstGeom prst="rect">
            <a:avLst/>
          </a:prstGeom>
          <a:noFill/>
        </p:spPr>
        <p:txBody>
          <a:bodyPr wrap="square" lIns="68580" tIns="34290" rIns="68580" bIns="34290" rtlCol="0">
            <a:spAutoFit/>
          </a:bodyPr>
          <a:lstStyle/>
          <a:p>
            <a:r>
              <a:rPr lang="en-US" sz="600" b="0" i="0" kern="0" spc="15" dirty="0" smtClean="0">
                <a:solidFill>
                  <a:schemeClr val="accent1"/>
                </a:solidFill>
                <a:latin typeface="Trebuchet MS"/>
                <a:cs typeface="Trebuchet MS"/>
              </a:rPr>
              <a:t>CONFIDENTIAL</a:t>
            </a:r>
            <a:endParaRPr lang="en-US" sz="600" b="0" i="0" kern="0" spc="15" dirty="0">
              <a:solidFill>
                <a:schemeClr val="accent1"/>
              </a:solidFill>
              <a:latin typeface="Trebuchet MS"/>
              <a:cs typeface="Trebuchet MS"/>
            </a:endParaRPr>
          </a:p>
        </p:txBody>
      </p:sp>
      <p:cxnSp>
        <p:nvCxnSpPr>
          <p:cNvPr id="5" name="Straight Connector 4"/>
          <p:cNvCxnSpPr/>
          <p:nvPr userDrawn="1"/>
        </p:nvCxnSpPr>
        <p:spPr>
          <a:xfrm>
            <a:off x="813249" y="4940808"/>
            <a:ext cx="0" cy="123444"/>
          </a:xfrm>
          <a:prstGeom prst="line">
            <a:avLst/>
          </a:prstGeom>
          <a:ln w="3175" cmpd="sng">
            <a:solidFill>
              <a:schemeClr val="accent1"/>
            </a:solidFill>
          </a:ln>
          <a:effectLst/>
        </p:spPr>
        <p:style>
          <a:lnRef idx="2">
            <a:schemeClr val="accent1"/>
          </a:lnRef>
          <a:fillRef idx="0">
            <a:schemeClr val="accent1"/>
          </a:fillRef>
          <a:effectRef idx="1">
            <a:schemeClr val="accent1"/>
          </a:effectRef>
          <a:fontRef idx="minor">
            <a:schemeClr val="tx1"/>
          </a:fontRef>
        </p:style>
      </p:cxnSp>
      <p:pic>
        <p:nvPicPr>
          <p:cNvPr id="6" name="Picture 5" descr="logo_footer.png"/>
          <p:cNvPicPr>
            <a:picLocks noChangeAspect="1"/>
          </p:cNvPicPr>
          <p:nvPr userDrawn="1"/>
        </p:nvPicPr>
        <p:blipFill>
          <a:blip r:embed="rId9" cstate="screen">
            <a:extLst>
              <a:ext uri="{28A0092B-C50C-407E-A947-70E740481C1C}">
                <a14:useLocalDpi xmlns:a14="http://schemas.microsoft.com/office/drawing/2010/main"/>
              </a:ext>
            </a:extLst>
          </a:blip>
          <a:stretch>
            <a:fillRect/>
          </a:stretch>
        </p:blipFill>
        <p:spPr>
          <a:xfrm>
            <a:off x="232224" y="4931433"/>
            <a:ext cx="476250" cy="169417"/>
          </a:xfrm>
          <a:prstGeom prst="rect">
            <a:avLst/>
          </a:prstGeom>
        </p:spPr>
      </p:pic>
    </p:spTree>
    <p:extLst>
      <p:ext uri="{BB962C8B-B14F-4D97-AF65-F5344CB8AC3E}">
        <p14:creationId xmlns:p14="http://schemas.microsoft.com/office/powerpoint/2010/main" val="2005668917"/>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50" r:id="rId3"/>
    <p:sldLayoutId id="2147483754" r:id="rId4"/>
    <p:sldLayoutId id="2147483755" r:id="rId5"/>
    <p:sldLayoutId id="2147483711" r:id="rId6"/>
    <p:sldLayoutId id="2147483749" r:id="rId7"/>
  </p:sldLayoutIdLst>
  <p:txStyles>
    <p:titleStyle>
      <a:lvl1pPr algn="ctr" defTabSz="3429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400" kern="1200">
          <a:solidFill>
            <a:schemeClr val="tx1"/>
          </a:solidFill>
          <a:latin typeface="+mn-lt"/>
          <a:ea typeface="+mn-ea"/>
          <a:cs typeface="+mn-cs"/>
        </a:defRPr>
      </a:lvl1pPr>
      <a:lvl2pPr marL="342900" algn="l" defTabSz="342900" rtl="0" eaLnBrk="1" latinLnBrk="0" hangingPunct="1">
        <a:defRPr sz="1400" kern="1200">
          <a:solidFill>
            <a:schemeClr val="tx1"/>
          </a:solidFill>
          <a:latin typeface="+mn-lt"/>
          <a:ea typeface="+mn-ea"/>
          <a:cs typeface="+mn-cs"/>
        </a:defRPr>
      </a:lvl2pPr>
      <a:lvl3pPr marL="685800" algn="l" defTabSz="342900" rtl="0" eaLnBrk="1" latinLnBrk="0" hangingPunct="1">
        <a:defRPr sz="1400" kern="1200">
          <a:solidFill>
            <a:schemeClr val="tx1"/>
          </a:solidFill>
          <a:latin typeface="+mn-lt"/>
          <a:ea typeface="+mn-ea"/>
          <a:cs typeface="+mn-cs"/>
        </a:defRPr>
      </a:lvl3pPr>
      <a:lvl4pPr marL="1028700" algn="l" defTabSz="342900" rtl="0" eaLnBrk="1" latinLnBrk="0" hangingPunct="1">
        <a:defRPr sz="1400" kern="1200">
          <a:solidFill>
            <a:schemeClr val="tx1"/>
          </a:solidFill>
          <a:latin typeface="+mn-lt"/>
          <a:ea typeface="+mn-ea"/>
          <a:cs typeface="+mn-cs"/>
        </a:defRPr>
      </a:lvl4pPr>
      <a:lvl5pPr marL="1371600" algn="l" defTabSz="342900" rtl="0" eaLnBrk="1" latinLnBrk="0" hangingPunct="1">
        <a:defRPr sz="1400" kern="1200">
          <a:solidFill>
            <a:schemeClr val="tx1"/>
          </a:solidFill>
          <a:latin typeface="+mn-lt"/>
          <a:ea typeface="+mn-ea"/>
          <a:cs typeface="+mn-cs"/>
        </a:defRPr>
      </a:lvl5pPr>
      <a:lvl6pPr marL="1714500" algn="l" defTabSz="342900" rtl="0" eaLnBrk="1" latinLnBrk="0" hangingPunct="1">
        <a:defRPr sz="1400" kern="1200">
          <a:solidFill>
            <a:schemeClr val="tx1"/>
          </a:solidFill>
          <a:latin typeface="+mn-lt"/>
          <a:ea typeface="+mn-ea"/>
          <a:cs typeface="+mn-cs"/>
        </a:defRPr>
      </a:lvl6pPr>
      <a:lvl7pPr marL="2057400" algn="l" defTabSz="342900" rtl="0" eaLnBrk="1" latinLnBrk="0" hangingPunct="1">
        <a:defRPr sz="1400" kern="1200">
          <a:solidFill>
            <a:schemeClr val="tx1"/>
          </a:solidFill>
          <a:latin typeface="+mn-lt"/>
          <a:ea typeface="+mn-ea"/>
          <a:cs typeface="+mn-cs"/>
        </a:defRPr>
      </a:lvl7pPr>
      <a:lvl8pPr marL="2400300" algn="l" defTabSz="342900" rtl="0" eaLnBrk="1" latinLnBrk="0" hangingPunct="1">
        <a:defRPr sz="1400" kern="1200">
          <a:solidFill>
            <a:schemeClr val="tx1"/>
          </a:solidFill>
          <a:latin typeface="+mn-lt"/>
          <a:ea typeface="+mn-ea"/>
          <a:cs typeface="+mn-cs"/>
        </a:defRPr>
      </a:lvl8pPr>
      <a:lvl9pPr marL="2743200" algn="l" defTabSz="3429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hemeOverride" Target="../theme/themeOverride1.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hemeOverride" Target="../theme/themeOverride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5.xml"/><Relationship Id="rId1" Type="http://schemas.openxmlformats.org/officeDocument/2006/relationships/themeOverride" Target="../theme/themeOverride3.xml"/><Relationship Id="rId5"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hemeOverride" Target="../theme/themeOverride4.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5.xml"/><Relationship Id="rId1" Type="http://schemas.openxmlformats.org/officeDocument/2006/relationships/themeOverride" Target="../theme/themeOverride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lake_view.jpg"/>
          <p:cNvPicPr>
            <a:picLocks noGrp="1" noChangeAspect="1"/>
          </p:cNvPicPr>
          <p:nvPr>
            <p:ph type="pic" sz="quarter" idx="18"/>
          </p:nvPr>
        </p:nvPicPr>
        <p:blipFill>
          <a:blip r:embed="rId2" cstate="screen">
            <a:extLst>
              <a:ext uri="{28A0092B-C50C-407E-A947-70E740481C1C}">
                <a14:useLocalDpi xmlns:a14="http://schemas.microsoft.com/office/drawing/2010/main"/>
              </a:ext>
            </a:extLst>
          </a:blip>
          <a:srcRect/>
          <a:stretch>
            <a:fillRect/>
          </a:stretch>
        </p:blipFill>
        <p:spPr>
          <a:xfrm flipH="1">
            <a:off x="0" y="0"/>
            <a:ext cx="9144000" cy="5143500"/>
          </a:xfrm>
        </p:spPr>
      </p:pic>
      <p:sp>
        <p:nvSpPr>
          <p:cNvPr id="3" name="Text Placeholder 2"/>
          <p:cNvSpPr>
            <a:spLocks noGrp="1"/>
          </p:cNvSpPr>
          <p:nvPr>
            <p:ph type="body" sz="quarter" idx="15"/>
          </p:nvPr>
        </p:nvSpPr>
        <p:spPr>
          <a:xfrm>
            <a:off x="631825" y="1556683"/>
            <a:ext cx="6910388" cy="586314"/>
          </a:xfrm>
        </p:spPr>
        <p:txBody>
          <a:bodyPr/>
          <a:lstStyle/>
          <a:p>
            <a:r>
              <a:rPr lang="en-US" dirty="0" smtClean="0"/>
              <a:t>React</a:t>
            </a:r>
            <a:endParaRPr lang="hy-AM" dirty="0" smtClean="0"/>
          </a:p>
        </p:txBody>
      </p:sp>
      <p:sp>
        <p:nvSpPr>
          <p:cNvPr id="4" name="Text Placeholder 3"/>
          <p:cNvSpPr>
            <a:spLocks noGrp="1"/>
          </p:cNvSpPr>
          <p:nvPr>
            <p:ph type="body" sz="quarter" idx="16"/>
          </p:nvPr>
        </p:nvSpPr>
        <p:spPr>
          <a:xfrm>
            <a:off x="660400" y="2239309"/>
            <a:ext cx="6488113" cy="284693"/>
          </a:xfrm>
        </p:spPr>
        <p:txBody>
          <a:bodyPr/>
          <a:lstStyle/>
          <a:p>
            <a:r>
              <a:rPr lang="en-US" dirty="0" smtClean="0"/>
              <a:t>Creating Single page web applications with React</a:t>
            </a:r>
            <a:endParaRPr lang="en-US" dirty="0"/>
          </a:p>
        </p:txBody>
      </p:sp>
      <p:sp>
        <p:nvSpPr>
          <p:cNvPr id="5" name="Text Placeholder 4"/>
          <p:cNvSpPr>
            <a:spLocks noGrp="1"/>
          </p:cNvSpPr>
          <p:nvPr>
            <p:ph type="body" sz="quarter" idx="17"/>
          </p:nvPr>
        </p:nvSpPr>
        <p:spPr/>
        <p:txBody>
          <a:bodyPr>
            <a:normAutofit lnSpcReduction="10000"/>
          </a:bodyPr>
          <a:lstStyle/>
          <a:p>
            <a:r>
              <a:rPr lang="en-US" dirty="0" smtClean="0"/>
              <a:t>JULY 15, 2016</a:t>
            </a:r>
            <a:endParaRPr lang="en-US" dirty="0"/>
          </a:p>
        </p:txBody>
      </p:sp>
      <p:pic>
        <p:nvPicPr>
          <p:cNvPr id="18" name="Picture Placeholder 17" descr="logo_cover_5.png"/>
          <p:cNvPicPr>
            <a:picLocks noGrp="1" noChangeAspect="1"/>
          </p:cNvPicPr>
          <p:nvPr>
            <p:ph type="pic" sz="quarter" idx="19"/>
          </p:nvPr>
        </p:nvPicPr>
        <p:blipFill>
          <a:blip r:embed="rId3" cstate="screen">
            <a:extLst>
              <a:ext uri="{28A0092B-C50C-407E-A947-70E740481C1C}">
                <a14:useLocalDpi xmlns:a14="http://schemas.microsoft.com/office/drawing/2010/main"/>
              </a:ext>
            </a:extLst>
          </a:blip>
          <a:srcRect t="3622" b="3622"/>
          <a:stretch>
            <a:fillRect/>
          </a:stretch>
        </p:blipFill>
        <p:spPr/>
      </p:pic>
      <p:sp>
        <p:nvSpPr>
          <p:cNvPr id="8" name="Text Placeholder 3"/>
          <p:cNvSpPr txBox="1">
            <a:spLocks/>
          </p:cNvSpPr>
          <p:nvPr/>
        </p:nvSpPr>
        <p:spPr>
          <a:xfrm>
            <a:off x="660400" y="3581215"/>
            <a:ext cx="6488113" cy="284693"/>
          </a:xfrm>
          <a:prstGeom prst="rect">
            <a:avLst/>
          </a:prstGeom>
        </p:spPr>
        <p:txBody>
          <a:bodyPr lIns="68580" tIns="34290" rIns="68580" bIns="34290">
            <a:spAutoFit/>
          </a:bodyPr>
          <a:lstStyle>
            <a:lvl1pPr marL="0" indent="0" algn="l" defTabSz="342900" rtl="0" eaLnBrk="1" latinLnBrk="0" hangingPunct="1">
              <a:lnSpc>
                <a:spcPct val="100000"/>
              </a:lnSpc>
              <a:spcBef>
                <a:spcPts val="0"/>
              </a:spcBef>
              <a:buFontTx/>
              <a:buNone/>
              <a:defRPr sz="1400" kern="1200">
                <a:solidFill>
                  <a:schemeClr val="bg1"/>
                </a:solidFill>
                <a:latin typeface="Arial Black"/>
                <a:ea typeface="+mn-ea"/>
                <a:cs typeface="Arial Black"/>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r>
              <a:rPr lang="hy-AM" b="1" dirty="0" smtClean="0"/>
              <a:t>Մեկ էջով ցանցային ծրագրի ստեղծումը Արձագանքով</a:t>
            </a:r>
            <a:endParaRPr lang="en-US" b="1" dirty="0"/>
          </a:p>
        </p:txBody>
      </p:sp>
      <p:sp>
        <p:nvSpPr>
          <p:cNvPr id="9" name="Text Placeholder 2"/>
          <p:cNvSpPr txBox="1">
            <a:spLocks/>
          </p:cNvSpPr>
          <p:nvPr/>
        </p:nvSpPr>
        <p:spPr>
          <a:xfrm>
            <a:off x="627880" y="2895050"/>
            <a:ext cx="6910388" cy="586314"/>
          </a:xfrm>
          <a:prstGeom prst="rect">
            <a:avLst/>
          </a:prstGeom>
        </p:spPr>
        <p:txBody>
          <a:bodyPr lIns="68580" tIns="34290" rIns="68580" bIns="34290">
            <a:spAutoFit/>
          </a:bodyPr>
          <a:lstStyle>
            <a:lvl1pPr marL="0" indent="0" algn="l" defTabSz="342900" rtl="0" eaLnBrk="1" latinLnBrk="0" hangingPunct="1">
              <a:lnSpc>
                <a:spcPct val="80000"/>
              </a:lnSpc>
              <a:spcBef>
                <a:spcPts val="0"/>
              </a:spcBef>
              <a:buFont typeface="Arial"/>
              <a:buNone/>
              <a:defRPr sz="4100" kern="1200" spc="-150">
                <a:solidFill>
                  <a:schemeClr val="bg1"/>
                </a:solidFill>
                <a:latin typeface="Arial Black"/>
                <a:ea typeface="+mn-ea"/>
                <a:cs typeface="Arial Black"/>
              </a:defRPr>
            </a:lvl1pPr>
            <a:lvl2pPr marL="557213" indent="-214313" algn="l" defTabSz="342900" rtl="0" eaLnBrk="1" latinLnBrk="0" hangingPunct="1">
              <a:spcBef>
                <a:spcPct val="20000"/>
              </a:spcBef>
              <a:buFont typeface="Arial"/>
              <a:buChar char="–"/>
              <a:defRPr sz="4500" kern="1200">
                <a:solidFill>
                  <a:schemeClr val="tx1"/>
                </a:solidFill>
                <a:latin typeface="Arial Black"/>
                <a:ea typeface="+mn-ea"/>
                <a:cs typeface="Arial Black"/>
              </a:defRPr>
            </a:lvl2pPr>
            <a:lvl3pPr marL="857250" indent="-171450" algn="l" defTabSz="342900" rtl="0" eaLnBrk="1" latinLnBrk="0" hangingPunct="1">
              <a:spcBef>
                <a:spcPct val="20000"/>
              </a:spcBef>
              <a:buFont typeface="Arial"/>
              <a:buChar char="•"/>
              <a:defRPr sz="4500" kern="1200">
                <a:solidFill>
                  <a:schemeClr val="tx1"/>
                </a:solidFill>
                <a:latin typeface="Arial Black"/>
                <a:ea typeface="+mn-ea"/>
                <a:cs typeface="Arial Black"/>
              </a:defRPr>
            </a:lvl3pPr>
            <a:lvl4pPr marL="1200150" indent="-171450" algn="l" defTabSz="342900" rtl="0" eaLnBrk="1" latinLnBrk="0" hangingPunct="1">
              <a:spcBef>
                <a:spcPct val="20000"/>
              </a:spcBef>
              <a:buFont typeface="Arial"/>
              <a:buChar char="–"/>
              <a:defRPr sz="4500" kern="1200">
                <a:solidFill>
                  <a:schemeClr val="tx1"/>
                </a:solidFill>
                <a:latin typeface="Arial Black"/>
                <a:ea typeface="+mn-ea"/>
                <a:cs typeface="Arial Black"/>
              </a:defRPr>
            </a:lvl4pPr>
            <a:lvl5pPr marL="1543050" indent="-171450" algn="l" defTabSz="342900" rtl="0" eaLnBrk="1" latinLnBrk="0" hangingPunct="1">
              <a:spcBef>
                <a:spcPct val="20000"/>
              </a:spcBef>
              <a:buFont typeface="Arial"/>
              <a:buChar char="»"/>
              <a:defRPr sz="4500" kern="1200">
                <a:solidFill>
                  <a:schemeClr val="tx1"/>
                </a:solidFill>
                <a:latin typeface="Arial Black"/>
                <a:ea typeface="+mn-ea"/>
                <a:cs typeface="Arial Black"/>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r>
              <a:rPr lang="hy-AM" b="1" dirty="0"/>
              <a:t>Արձագանք</a:t>
            </a:r>
            <a:endParaRPr lang="hy-AM" dirty="0" smtClean="0"/>
          </a:p>
        </p:txBody>
      </p:sp>
    </p:spTree>
    <p:extLst>
      <p:ext uri="{BB962C8B-B14F-4D97-AF65-F5344CB8AC3E}">
        <p14:creationId xmlns:p14="http://schemas.microsoft.com/office/powerpoint/2010/main" val="17158622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ontent Placeholder 1"/>
          <p:cNvSpPr>
            <a:spLocks noGrp="1"/>
          </p:cNvSpPr>
          <p:nvPr>
            <p:ph idx="1"/>
          </p:nvPr>
        </p:nvSpPr>
        <p:spPr>
          <a:xfrm>
            <a:off x="360363" y="861849"/>
            <a:ext cx="8329612" cy="3617788"/>
          </a:xfrm>
        </p:spPr>
        <p:txBody>
          <a:bodyPr>
            <a:normAutofit/>
          </a:bodyPr>
          <a:lstStyle/>
          <a:p>
            <a:endParaRPr lang="en-US" dirty="0" smtClean="0"/>
          </a:p>
          <a:p>
            <a:r>
              <a:rPr lang="en-US" dirty="0"/>
              <a:t>State is best described as how a component’s data looks at a given point in </a:t>
            </a:r>
            <a:r>
              <a:rPr lang="en-US" dirty="0" smtClean="0"/>
              <a:t>time</a:t>
            </a:r>
          </a:p>
          <a:p>
            <a:r>
              <a:rPr lang="en-US" dirty="0" smtClean="0"/>
              <a:t>React </a:t>
            </a:r>
            <a:r>
              <a:rPr lang="en-US" dirty="0"/>
              <a:t>thinks of UIs as simple state machines. </a:t>
            </a:r>
            <a:r>
              <a:rPr lang="en-US" dirty="0" smtClean="0"/>
              <a:t>UI is </a:t>
            </a:r>
            <a:r>
              <a:rPr lang="en-US" dirty="0"/>
              <a:t>in various states and </a:t>
            </a:r>
            <a:r>
              <a:rPr lang="en-US" dirty="0" smtClean="0"/>
              <a:t>renders </a:t>
            </a:r>
            <a:r>
              <a:rPr lang="en-US" dirty="0"/>
              <a:t>those </a:t>
            </a:r>
            <a:r>
              <a:rPr lang="en-US" dirty="0" smtClean="0"/>
              <a:t>states. Simply </a:t>
            </a:r>
            <a:r>
              <a:rPr lang="en-US" dirty="0"/>
              <a:t>update a component's state, and then </a:t>
            </a:r>
            <a:r>
              <a:rPr lang="en-US" dirty="0" smtClean="0"/>
              <a:t>React will render a </a:t>
            </a:r>
            <a:r>
              <a:rPr lang="en-US" dirty="0"/>
              <a:t>new UI based on this new state. React takes care of updating the DOM for you in the most efficient </a:t>
            </a:r>
            <a:r>
              <a:rPr lang="en-US" dirty="0" smtClean="0"/>
              <a:t>way. </a:t>
            </a:r>
          </a:p>
          <a:p>
            <a:r>
              <a:rPr lang="en-US" altLang="en-US" dirty="0" smtClean="0"/>
              <a:t>A </a:t>
            </a:r>
            <a:r>
              <a:rPr lang="en-US" altLang="en-US" dirty="0"/>
              <a:t>common </a:t>
            </a:r>
            <a:r>
              <a:rPr lang="en-US" altLang="en-US" dirty="0" smtClean="0"/>
              <a:t>way </a:t>
            </a:r>
            <a:r>
              <a:rPr lang="en-US" altLang="en-US" dirty="0"/>
              <a:t>to inform React of a data change is by calling </a:t>
            </a:r>
            <a:r>
              <a:rPr lang="en-US" altLang="en-US" b="1" i="1" dirty="0" err="1"/>
              <a:t>setState</a:t>
            </a:r>
            <a:r>
              <a:rPr lang="en-US" altLang="en-US" b="1" i="1" dirty="0"/>
              <a:t>(data, callback)</a:t>
            </a:r>
            <a:r>
              <a:rPr lang="en-US" altLang="en-US" dirty="0"/>
              <a:t>. </a:t>
            </a:r>
            <a:r>
              <a:rPr lang="en-US" altLang="en-US" dirty="0"/>
              <a:t>This method merges data </a:t>
            </a:r>
            <a:r>
              <a:rPr lang="en-US" altLang="en-US" dirty="0" smtClean="0"/>
              <a:t>into </a:t>
            </a:r>
            <a:r>
              <a:rPr lang="en-US" altLang="en-US" b="1" i="1" dirty="0" err="1" smtClean="0"/>
              <a:t>this.state</a:t>
            </a:r>
            <a:r>
              <a:rPr lang="en-US" altLang="en-US" dirty="0" smtClean="0"/>
              <a:t> and </a:t>
            </a:r>
            <a:r>
              <a:rPr lang="en-US" altLang="en-US" dirty="0"/>
              <a:t>re-renders the component</a:t>
            </a:r>
            <a:r>
              <a:rPr lang="en-US" altLang="en-US" dirty="0" smtClean="0"/>
              <a:t>.</a:t>
            </a:r>
          </a:p>
          <a:p>
            <a:endParaRPr lang="en-US" altLang="en-US" dirty="0" smtClean="0"/>
          </a:p>
          <a:p>
            <a:r>
              <a:rPr lang="en-US" dirty="0" smtClean="0"/>
              <a:t>Props are like parameters to components and used as a </a:t>
            </a:r>
            <a:r>
              <a:rPr lang="en-US" dirty="0"/>
              <a:t>way of passing data from parent to child</a:t>
            </a:r>
            <a:r>
              <a:rPr lang="en-US" dirty="0" smtClean="0"/>
              <a:t>. Props are immutable and used </a:t>
            </a:r>
            <a:r>
              <a:rPr lang="en-US" dirty="0"/>
              <a:t>just </a:t>
            </a:r>
            <a:r>
              <a:rPr lang="en-US" dirty="0" smtClean="0"/>
              <a:t>as </a:t>
            </a:r>
            <a:r>
              <a:rPr lang="en-US" dirty="0"/>
              <a:t>communication channel between components, always moving from </a:t>
            </a:r>
            <a:r>
              <a:rPr lang="en-US" dirty="0" smtClean="0"/>
              <a:t>parent to child.</a:t>
            </a:r>
            <a:endParaRPr lang="en-US" altLang="en-US" dirty="0"/>
          </a:p>
        </p:txBody>
      </p:sp>
      <p:sp>
        <p:nvSpPr>
          <p:cNvPr id="3" name="Text Placeholder 2"/>
          <p:cNvSpPr>
            <a:spLocks noGrp="1"/>
          </p:cNvSpPr>
          <p:nvPr>
            <p:ph type="body" sz="quarter" idx="11"/>
          </p:nvPr>
        </p:nvSpPr>
        <p:spPr/>
        <p:txBody>
          <a:bodyPr/>
          <a:lstStyle/>
          <a:p>
            <a:r>
              <a:rPr lang="en-US" dirty="0" smtClean="0"/>
              <a:t>4. State </a:t>
            </a:r>
            <a:r>
              <a:rPr lang="en-US" dirty="0"/>
              <a:t>and props</a:t>
            </a:r>
          </a:p>
        </p:txBody>
      </p:sp>
      <p:sp>
        <p:nvSpPr>
          <p:cNvPr id="7" name="Text Placeholder 3"/>
          <p:cNvSpPr txBox="1">
            <a:spLocks/>
          </p:cNvSpPr>
          <p:nvPr/>
        </p:nvSpPr>
        <p:spPr>
          <a:xfrm>
            <a:off x="418148" y="861849"/>
            <a:ext cx="957634" cy="264688"/>
          </a:xfrm>
          <a:prstGeom prst="rect">
            <a:avLst/>
          </a:prstGeom>
          <a:solidFill>
            <a:schemeClr val="accent2"/>
          </a:solidFill>
          <a:ln>
            <a:noFill/>
          </a:ln>
        </p:spPr>
        <p:txBody>
          <a:bodyPr wrap="none" lIns="68580" tIns="54864" rIns="68580" bIns="54864" anchor="ctr" anchorCtr="0">
            <a:spAutoFit/>
          </a:bodyPr>
          <a:lstStyle>
            <a:lvl1pPr marL="0" indent="0" algn="l" defTabSz="342900" rtl="0" eaLnBrk="1" latinLnBrk="0" hangingPunct="1">
              <a:spcBef>
                <a:spcPts val="0"/>
              </a:spcBef>
              <a:buFont typeface="Arial"/>
              <a:buNone/>
              <a:defRPr sz="1000" kern="1200">
                <a:solidFill>
                  <a:schemeClr val="bg1"/>
                </a:solidFill>
                <a:latin typeface="Arial Black"/>
                <a:ea typeface="+mn-ea"/>
                <a:cs typeface="Arial Black"/>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r>
              <a:rPr lang="en-US" dirty="0" smtClean="0"/>
              <a:t>React state</a:t>
            </a:r>
            <a:endParaRPr lang="en-US" dirty="0"/>
          </a:p>
        </p:txBody>
      </p:sp>
      <p:sp>
        <p:nvSpPr>
          <p:cNvPr id="11" name="Text Placeholder 3"/>
          <p:cNvSpPr txBox="1">
            <a:spLocks/>
          </p:cNvSpPr>
          <p:nvPr/>
        </p:nvSpPr>
        <p:spPr>
          <a:xfrm>
            <a:off x="418148" y="3132084"/>
            <a:ext cx="984885" cy="264688"/>
          </a:xfrm>
          <a:prstGeom prst="rect">
            <a:avLst/>
          </a:prstGeom>
          <a:solidFill>
            <a:schemeClr val="accent2"/>
          </a:solidFill>
          <a:ln>
            <a:noFill/>
          </a:ln>
        </p:spPr>
        <p:txBody>
          <a:bodyPr wrap="none" lIns="68580" tIns="54864" rIns="68580" bIns="54864" anchor="ctr" anchorCtr="0">
            <a:spAutoFit/>
          </a:bodyPr>
          <a:lstStyle>
            <a:lvl1pPr marL="0" indent="0" algn="l" defTabSz="342900" rtl="0" eaLnBrk="1" latinLnBrk="0" hangingPunct="1">
              <a:spcBef>
                <a:spcPts val="0"/>
              </a:spcBef>
              <a:buFont typeface="Arial"/>
              <a:buNone/>
              <a:defRPr sz="1000" kern="1200">
                <a:solidFill>
                  <a:schemeClr val="bg1"/>
                </a:solidFill>
                <a:latin typeface="Arial Black"/>
                <a:ea typeface="+mn-ea"/>
                <a:cs typeface="Arial Black"/>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r>
              <a:rPr lang="en-US" dirty="0" smtClean="0"/>
              <a:t>React props</a:t>
            </a:r>
            <a:endParaRPr lang="en-US" dirty="0"/>
          </a:p>
        </p:txBody>
      </p:sp>
    </p:spTree>
    <p:extLst>
      <p:ext uri="{BB962C8B-B14F-4D97-AF65-F5344CB8AC3E}">
        <p14:creationId xmlns:p14="http://schemas.microsoft.com/office/powerpoint/2010/main" val="3701884884"/>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ontent Placeholder 1"/>
          <p:cNvSpPr>
            <a:spLocks noGrp="1"/>
          </p:cNvSpPr>
          <p:nvPr>
            <p:ph idx="1"/>
          </p:nvPr>
        </p:nvSpPr>
        <p:spPr>
          <a:xfrm>
            <a:off x="360363" y="861849"/>
            <a:ext cx="8329612" cy="3617788"/>
          </a:xfrm>
        </p:spPr>
        <p:txBody>
          <a:bodyPr>
            <a:normAutofit fontScale="85000" lnSpcReduction="10000"/>
          </a:bodyPr>
          <a:lstStyle/>
          <a:p>
            <a:endParaRPr lang="en-US" dirty="0" smtClean="0"/>
          </a:p>
          <a:p>
            <a:r>
              <a:rPr lang="en-US" b="1" dirty="0"/>
              <a:t>void </a:t>
            </a:r>
            <a:r>
              <a:rPr lang="en-US" b="1" dirty="0" err="1"/>
              <a:t>componentWillMount</a:t>
            </a:r>
            <a:r>
              <a:rPr lang="en-US" b="1" dirty="0" smtClean="0"/>
              <a:t>() - </a:t>
            </a:r>
            <a:r>
              <a:rPr lang="en-US" dirty="0" smtClean="0"/>
              <a:t>Invoked </a:t>
            </a:r>
            <a:r>
              <a:rPr lang="en-US" dirty="0"/>
              <a:t>once, both on the client and server, immediately before the initial rendering occurs. </a:t>
            </a:r>
            <a:endParaRPr lang="en-US" b="1" dirty="0" smtClean="0"/>
          </a:p>
          <a:p>
            <a:r>
              <a:rPr lang="en-US" b="1" dirty="0"/>
              <a:t>void </a:t>
            </a:r>
            <a:r>
              <a:rPr lang="en-US" b="1" dirty="0" err="1"/>
              <a:t>componentDidMount</a:t>
            </a:r>
            <a:r>
              <a:rPr lang="en-US" b="1" dirty="0"/>
              <a:t>()</a:t>
            </a:r>
            <a:r>
              <a:rPr lang="en-US" b="1" dirty="0" smtClean="0"/>
              <a:t> - </a:t>
            </a:r>
            <a:r>
              <a:rPr lang="en-US" dirty="0" smtClean="0"/>
              <a:t>Invoked </a:t>
            </a:r>
            <a:r>
              <a:rPr lang="en-US" dirty="0"/>
              <a:t>once, only on the client (not on the server), immediately after the initial rendering occurs</a:t>
            </a:r>
            <a:r>
              <a:rPr lang="en-US" dirty="0" smtClean="0"/>
              <a:t>.</a:t>
            </a:r>
          </a:p>
          <a:p>
            <a:pPr marL="0" indent="0">
              <a:buNone/>
            </a:pPr>
            <a:r>
              <a:rPr lang="en-US" altLang="en-US" sz="1300" b="1" dirty="0" smtClean="0"/>
              <a:t>		</a:t>
            </a:r>
            <a:r>
              <a:rPr lang="en-US" altLang="en-US" sz="1300" b="1" dirty="0"/>
              <a:t> </a:t>
            </a:r>
            <a:r>
              <a:rPr lang="en-US" altLang="en-US" sz="1300" b="1" dirty="0" smtClean="0"/>
              <a:t>    </a:t>
            </a:r>
            <a:r>
              <a:rPr lang="en-US" sz="1300" dirty="0" smtClean="0"/>
              <a:t>(These methods are </a:t>
            </a:r>
            <a:r>
              <a:rPr lang="en-US" sz="1300" dirty="0"/>
              <a:t>not called for the initial </a:t>
            </a:r>
            <a:r>
              <a:rPr lang="en-US" sz="1300" dirty="0" smtClean="0"/>
              <a:t>render)</a:t>
            </a:r>
            <a:endParaRPr lang="en-US" altLang="en-US" sz="1300" b="1" dirty="0"/>
          </a:p>
          <a:p>
            <a:r>
              <a:rPr lang="en-US" b="1" dirty="0"/>
              <a:t>void </a:t>
            </a:r>
            <a:r>
              <a:rPr lang="en-US" b="1" dirty="0" err="1"/>
              <a:t>componentWillReceiveProps</a:t>
            </a:r>
            <a:r>
              <a:rPr lang="en-US" b="1" dirty="0"/>
              <a:t>( object </a:t>
            </a:r>
            <a:r>
              <a:rPr lang="en-US" b="1" dirty="0" err="1"/>
              <a:t>nextProps</a:t>
            </a:r>
            <a:r>
              <a:rPr lang="en-US" b="1" dirty="0"/>
              <a:t> </a:t>
            </a:r>
            <a:r>
              <a:rPr lang="en-US" b="1" dirty="0" smtClean="0"/>
              <a:t>) - </a:t>
            </a:r>
            <a:r>
              <a:rPr lang="en-US" dirty="0" smtClean="0"/>
              <a:t>Invoked </a:t>
            </a:r>
            <a:r>
              <a:rPr lang="en-US" dirty="0"/>
              <a:t>when a component is receiving new props. </a:t>
            </a:r>
            <a:endParaRPr lang="en-US" b="1" dirty="0" smtClean="0"/>
          </a:p>
          <a:p>
            <a:r>
              <a:rPr lang="en-US" b="1" dirty="0" err="1"/>
              <a:t>boolean</a:t>
            </a:r>
            <a:r>
              <a:rPr lang="en-US" b="1" dirty="0"/>
              <a:t> </a:t>
            </a:r>
            <a:r>
              <a:rPr lang="en-US" b="1" dirty="0" err="1"/>
              <a:t>shouldComponentUpdate</a:t>
            </a:r>
            <a:r>
              <a:rPr lang="en-US" b="1" dirty="0"/>
              <a:t>( object </a:t>
            </a:r>
            <a:r>
              <a:rPr lang="en-US" b="1" dirty="0" err="1"/>
              <a:t>nextProps</a:t>
            </a:r>
            <a:r>
              <a:rPr lang="en-US" b="1" dirty="0"/>
              <a:t>, object </a:t>
            </a:r>
            <a:r>
              <a:rPr lang="en-US" b="1" dirty="0" err="1"/>
              <a:t>nextState</a:t>
            </a:r>
            <a:r>
              <a:rPr lang="en-US" b="1" dirty="0"/>
              <a:t> </a:t>
            </a:r>
            <a:r>
              <a:rPr lang="en-US" b="1" dirty="0" smtClean="0"/>
              <a:t>) - </a:t>
            </a:r>
            <a:r>
              <a:rPr lang="en-US" dirty="0" smtClean="0"/>
              <a:t>Invoked </a:t>
            </a:r>
            <a:r>
              <a:rPr lang="en-US" dirty="0"/>
              <a:t>before rendering when new props or state are being received. </a:t>
            </a:r>
            <a:endParaRPr lang="en-US" dirty="0" smtClean="0"/>
          </a:p>
          <a:p>
            <a:r>
              <a:rPr lang="en-US" b="1" dirty="0" smtClean="0"/>
              <a:t>void </a:t>
            </a:r>
            <a:r>
              <a:rPr lang="en-US" b="1" dirty="0" err="1"/>
              <a:t>componentWillUpdate</a:t>
            </a:r>
            <a:r>
              <a:rPr lang="en-US" b="1" dirty="0"/>
              <a:t>( object </a:t>
            </a:r>
            <a:r>
              <a:rPr lang="en-US" b="1" dirty="0" err="1"/>
              <a:t>nextProps</a:t>
            </a:r>
            <a:r>
              <a:rPr lang="en-US" b="1" dirty="0"/>
              <a:t>, object </a:t>
            </a:r>
            <a:r>
              <a:rPr lang="en-US" b="1" dirty="0" err="1"/>
              <a:t>nextState</a:t>
            </a:r>
            <a:r>
              <a:rPr lang="en-US" b="1" dirty="0"/>
              <a:t> </a:t>
            </a:r>
            <a:r>
              <a:rPr lang="en-US" b="1" dirty="0" smtClean="0"/>
              <a:t>) - </a:t>
            </a:r>
            <a:r>
              <a:rPr lang="en-US" dirty="0" smtClean="0"/>
              <a:t>Invoked </a:t>
            </a:r>
            <a:r>
              <a:rPr lang="en-US" dirty="0"/>
              <a:t>immediately before rendering when new props or state are being received. </a:t>
            </a:r>
            <a:endParaRPr lang="en-US" dirty="0" smtClean="0"/>
          </a:p>
          <a:p>
            <a:r>
              <a:rPr lang="en-US" b="1" dirty="0" smtClean="0"/>
              <a:t>void </a:t>
            </a:r>
            <a:r>
              <a:rPr lang="en-US" b="1" dirty="0" err="1"/>
              <a:t>componentDidUpdate</a:t>
            </a:r>
            <a:r>
              <a:rPr lang="en-US" b="1" dirty="0"/>
              <a:t>( object </a:t>
            </a:r>
            <a:r>
              <a:rPr lang="en-US" b="1" dirty="0" err="1"/>
              <a:t>prevProps</a:t>
            </a:r>
            <a:r>
              <a:rPr lang="en-US" b="1" dirty="0"/>
              <a:t>, object </a:t>
            </a:r>
            <a:r>
              <a:rPr lang="en-US" b="1" dirty="0" err="1"/>
              <a:t>prevState</a:t>
            </a:r>
            <a:r>
              <a:rPr lang="en-US" b="1" dirty="0"/>
              <a:t> </a:t>
            </a:r>
            <a:r>
              <a:rPr lang="en-US" b="1" dirty="0" smtClean="0"/>
              <a:t>) - </a:t>
            </a:r>
            <a:r>
              <a:rPr lang="en-US" dirty="0" smtClean="0"/>
              <a:t>Invoked </a:t>
            </a:r>
            <a:r>
              <a:rPr lang="en-US" dirty="0"/>
              <a:t>immediately after the component's updates are flushed to the DOM</a:t>
            </a:r>
            <a:r>
              <a:rPr lang="en-US" dirty="0" smtClean="0"/>
              <a:t>.</a:t>
            </a:r>
          </a:p>
          <a:p>
            <a:endParaRPr lang="en-US" b="1" dirty="0" smtClean="0"/>
          </a:p>
          <a:p>
            <a:r>
              <a:rPr lang="en-US" b="1" dirty="0" smtClean="0"/>
              <a:t>void </a:t>
            </a:r>
            <a:r>
              <a:rPr lang="en-US" b="1" dirty="0" err="1" smtClean="0"/>
              <a:t>componentWillUnmount</a:t>
            </a:r>
            <a:r>
              <a:rPr lang="en-US" b="1" dirty="0" smtClean="0"/>
              <a:t>() - </a:t>
            </a:r>
            <a:r>
              <a:rPr lang="en-US" dirty="0"/>
              <a:t>Invoked immediately before a component is unmounted from the DOM.</a:t>
            </a:r>
            <a:endParaRPr lang="en-US" altLang="en-US" b="1" dirty="0"/>
          </a:p>
        </p:txBody>
      </p:sp>
      <p:sp>
        <p:nvSpPr>
          <p:cNvPr id="3" name="Text Placeholder 2"/>
          <p:cNvSpPr>
            <a:spLocks noGrp="1"/>
          </p:cNvSpPr>
          <p:nvPr>
            <p:ph type="body" sz="quarter" idx="11"/>
          </p:nvPr>
        </p:nvSpPr>
        <p:spPr/>
        <p:txBody>
          <a:bodyPr/>
          <a:lstStyle/>
          <a:p>
            <a:r>
              <a:rPr lang="en-US" dirty="0" smtClean="0"/>
              <a:t>5. Component </a:t>
            </a:r>
            <a:r>
              <a:rPr lang="en-US" dirty="0"/>
              <a:t>Lifecycle</a:t>
            </a:r>
            <a:endParaRPr lang="en-US" dirty="0"/>
          </a:p>
        </p:txBody>
      </p:sp>
      <p:sp>
        <p:nvSpPr>
          <p:cNvPr id="7" name="Text Placeholder 3"/>
          <p:cNvSpPr txBox="1">
            <a:spLocks/>
          </p:cNvSpPr>
          <p:nvPr/>
        </p:nvSpPr>
        <p:spPr>
          <a:xfrm>
            <a:off x="418148" y="861849"/>
            <a:ext cx="786113" cy="264688"/>
          </a:xfrm>
          <a:prstGeom prst="rect">
            <a:avLst/>
          </a:prstGeom>
          <a:solidFill>
            <a:schemeClr val="accent2"/>
          </a:solidFill>
          <a:ln>
            <a:noFill/>
          </a:ln>
        </p:spPr>
        <p:txBody>
          <a:bodyPr wrap="none" lIns="68580" tIns="54864" rIns="68580" bIns="54864" anchor="ctr" anchorCtr="0">
            <a:spAutoFit/>
          </a:bodyPr>
          <a:lstStyle>
            <a:lvl1pPr marL="0" indent="0" algn="l" defTabSz="342900" rtl="0" eaLnBrk="1" latinLnBrk="0" hangingPunct="1">
              <a:spcBef>
                <a:spcPts val="0"/>
              </a:spcBef>
              <a:buFont typeface="Arial"/>
              <a:buNone/>
              <a:defRPr sz="1000" kern="1200">
                <a:solidFill>
                  <a:schemeClr val="bg1"/>
                </a:solidFill>
                <a:latin typeface="Arial Black"/>
                <a:ea typeface="+mn-ea"/>
                <a:cs typeface="Arial Black"/>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r>
              <a:rPr lang="en-US" dirty="0" smtClean="0"/>
              <a:t>Mounting</a:t>
            </a:r>
            <a:endParaRPr lang="en-US" dirty="0"/>
          </a:p>
        </p:txBody>
      </p:sp>
      <p:sp>
        <p:nvSpPr>
          <p:cNvPr id="11" name="Text Placeholder 3"/>
          <p:cNvSpPr txBox="1">
            <a:spLocks/>
          </p:cNvSpPr>
          <p:nvPr/>
        </p:nvSpPr>
        <p:spPr>
          <a:xfrm>
            <a:off x="418148" y="1759711"/>
            <a:ext cx="771686" cy="264688"/>
          </a:xfrm>
          <a:prstGeom prst="rect">
            <a:avLst/>
          </a:prstGeom>
          <a:solidFill>
            <a:schemeClr val="accent2"/>
          </a:solidFill>
          <a:ln>
            <a:noFill/>
          </a:ln>
        </p:spPr>
        <p:txBody>
          <a:bodyPr wrap="none" lIns="68580" tIns="54864" rIns="68580" bIns="54864" anchor="ctr" anchorCtr="0">
            <a:spAutoFit/>
          </a:bodyPr>
          <a:lstStyle>
            <a:lvl1pPr marL="0" indent="0" algn="l" defTabSz="342900" rtl="0" eaLnBrk="1" latinLnBrk="0" hangingPunct="1">
              <a:spcBef>
                <a:spcPts val="0"/>
              </a:spcBef>
              <a:buFont typeface="Arial"/>
              <a:buNone/>
              <a:defRPr sz="1000" kern="1200">
                <a:solidFill>
                  <a:schemeClr val="bg1"/>
                </a:solidFill>
                <a:latin typeface="Arial Black"/>
                <a:ea typeface="+mn-ea"/>
                <a:cs typeface="Arial Black"/>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r>
              <a:rPr lang="en-US" dirty="0" smtClean="0"/>
              <a:t>Updating</a:t>
            </a:r>
            <a:endParaRPr lang="en-US" dirty="0"/>
          </a:p>
        </p:txBody>
      </p:sp>
      <p:sp>
        <p:nvSpPr>
          <p:cNvPr id="6" name="Text Placeholder 3"/>
          <p:cNvSpPr txBox="1">
            <a:spLocks/>
          </p:cNvSpPr>
          <p:nvPr/>
        </p:nvSpPr>
        <p:spPr>
          <a:xfrm>
            <a:off x="418148" y="3860386"/>
            <a:ext cx="984885" cy="264688"/>
          </a:xfrm>
          <a:prstGeom prst="rect">
            <a:avLst/>
          </a:prstGeom>
          <a:solidFill>
            <a:schemeClr val="accent2"/>
          </a:solidFill>
          <a:ln>
            <a:noFill/>
          </a:ln>
        </p:spPr>
        <p:txBody>
          <a:bodyPr wrap="none" lIns="68580" tIns="54864" rIns="68580" bIns="54864" anchor="ctr" anchorCtr="0">
            <a:spAutoFit/>
          </a:bodyPr>
          <a:lstStyle>
            <a:lvl1pPr marL="0" indent="0" algn="l" defTabSz="342900" rtl="0" eaLnBrk="1" latinLnBrk="0" hangingPunct="1">
              <a:spcBef>
                <a:spcPts val="0"/>
              </a:spcBef>
              <a:buFont typeface="Arial"/>
              <a:buNone/>
              <a:defRPr sz="1000" kern="1200">
                <a:solidFill>
                  <a:schemeClr val="bg1"/>
                </a:solidFill>
                <a:latin typeface="Arial Black"/>
                <a:ea typeface="+mn-ea"/>
                <a:cs typeface="Arial Black"/>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r>
              <a:rPr lang="en-US" dirty="0" smtClean="0"/>
              <a:t>Unmounting</a:t>
            </a:r>
            <a:endParaRPr lang="en-US" dirty="0"/>
          </a:p>
        </p:txBody>
      </p:sp>
    </p:spTree>
    <p:extLst>
      <p:ext uri="{BB962C8B-B14F-4D97-AF65-F5344CB8AC3E}">
        <p14:creationId xmlns:p14="http://schemas.microsoft.com/office/powerpoint/2010/main" val="167492798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ontent Placeholder 1"/>
          <p:cNvSpPr>
            <a:spLocks noGrp="1"/>
          </p:cNvSpPr>
          <p:nvPr>
            <p:ph idx="1"/>
          </p:nvPr>
        </p:nvSpPr>
        <p:spPr>
          <a:xfrm>
            <a:off x="360363" y="861849"/>
            <a:ext cx="8329612" cy="3617788"/>
          </a:xfrm>
        </p:spPr>
        <p:txBody>
          <a:bodyPr>
            <a:normAutofit/>
          </a:bodyPr>
          <a:lstStyle/>
          <a:p>
            <a:pPr lvl="1"/>
            <a:endParaRPr lang="en-US" dirty="0" smtClean="0"/>
          </a:p>
          <a:p>
            <a:pPr lvl="1"/>
            <a:endParaRPr lang="en-US" dirty="0"/>
          </a:p>
          <a:p>
            <a:pPr lvl="1"/>
            <a:endParaRPr lang="en-US" dirty="0" smtClean="0"/>
          </a:p>
          <a:p>
            <a:pPr lvl="1"/>
            <a:endParaRPr lang="en-US" dirty="0"/>
          </a:p>
          <a:p>
            <a:pPr lvl="1"/>
            <a:endParaRPr lang="en-US" dirty="0" smtClean="0"/>
          </a:p>
          <a:p>
            <a:pPr marL="342900" lvl="1" indent="0">
              <a:buNone/>
            </a:pPr>
            <a:endParaRPr lang="en-US" dirty="0" smtClean="0"/>
          </a:p>
          <a:p>
            <a:pPr marL="342900" lvl="1" indent="0">
              <a:buNone/>
            </a:pPr>
            <a:r>
              <a:rPr lang="en-US" dirty="0" err="1" smtClean="0"/>
              <a:t>CommonJS</a:t>
            </a:r>
            <a:r>
              <a:rPr lang="en-US" dirty="0" smtClean="0"/>
              <a:t> modules</a:t>
            </a:r>
          </a:p>
          <a:p>
            <a:endParaRPr lang="en-US" dirty="0" smtClean="0"/>
          </a:p>
          <a:p>
            <a:pPr lvl="1"/>
            <a:endParaRPr lang="en-US" dirty="0" smtClean="0"/>
          </a:p>
          <a:p>
            <a:pPr lvl="1"/>
            <a:endParaRPr lang="en-US" dirty="0"/>
          </a:p>
          <a:p>
            <a:pPr marL="342900" lvl="1" indent="0">
              <a:buNone/>
            </a:pPr>
            <a:r>
              <a:rPr lang="en-US" dirty="0" smtClean="0"/>
              <a:t>ES6 modules</a:t>
            </a:r>
            <a:endParaRPr lang="en-US" dirty="0"/>
          </a:p>
        </p:txBody>
      </p:sp>
      <p:sp>
        <p:nvSpPr>
          <p:cNvPr id="3" name="Text Placeholder 2"/>
          <p:cNvSpPr>
            <a:spLocks noGrp="1"/>
          </p:cNvSpPr>
          <p:nvPr>
            <p:ph type="body" sz="quarter" idx="11"/>
          </p:nvPr>
        </p:nvSpPr>
        <p:spPr/>
        <p:txBody>
          <a:bodyPr/>
          <a:lstStyle/>
          <a:p>
            <a:r>
              <a:rPr lang="en-US" dirty="0" smtClean="0"/>
              <a:t>6. Modules, ES6, </a:t>
            </a:r>
            <a:r>
              <a:rPr lang="en-US" dirty="0"/>
              <a:t>Babel, </a:t>
            </a:r>
            <a:r>
              <a:rPr lang="en-US" dirty="0" err="1"/>
              <a:t>Webpack</a:t>
            </a:r>
            <a:endParaRPr lang="en-US" dirty="0"/>
          </a:p>
        </p:txBody>
      </p:sp>
      <p:sp>
        <p:nvSpPr>
          <p:cNvPr id="6" name="Text Placeholder 3"/>
          <p:cNvSpPr txBox="1">
            <a:spLocks/>
          </p:cNvSpPr>
          <p:nvPr/>
        </p:nvSpPr>
        <p:spPr>
          <a:xfrm>
            <a:off x="418148" y="861849"/>
            <a:ext cx="2090957" cy="264688"/>
          </a:xfrm>
          <a:prstGeom prst="rect">
            <a:avLst/>
          </a:prstGeom>
          <a:solidFill>
            <a:schemeClr val="accent2"/>
          </a:solidFill>
          <a:ln>
            <a:noFill/>
          </a:ln>
        </p:spPr>
        <p:txBody>
          <a:bodyPr wrap="none" lIns="68580" tIns="54864" rIns="68580" bIns="54864" anchor="ctr" anchorCtr="0">
            <a:spAutoFit/>
          </a:bodyPr>
          <a:lstStyle>
            <a:lvl1pPr marL="0" indent="0" algn="l" defTabSz="342900" rtl="0" eaLnBrk="1" latinLnBrk="0" hangingPunct="1">
              <a:spcBef>
                <a:spcPts val="0"/>
              </a:spcBef>
              <a:buFont typeface="Arial"/>
              <a:buNone/>
              <a:defRPr sz="1000" kern="1200">
                <a:solidFill>
                  <a:schemeClr val="bg1"/>
                </a:solidFill>
                <a:latin typeface="Arial Black"/>
                <a:ea typeface="+mn-ea"/>
                <a:cs typeface="Arial Black"/>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r>
              <a:rPr lang="en-US" b="1" dirty="0"/>
              <a:t>CDN or server hosted React</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8148" y="1206529"/>
            <a:ext cx="6144482" cy="562053"/>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8148" y="2459137"/>
            <a:ext cx="6134956" cy="714475"/>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8148" y="3483676"/>
            <a:ext cx="5696745" cy="685896"/>
          </a:xfrm>
          <a:prstGeom prst="rect">
            <a:avLst/>
          </a:prstGeom>
        </p:spPr>
      </p:pic>
      <p:sp>
        <p:nvSpPr>
          <p:cNvPr id="13" name="Text Placeholder 3"/>
          <p:cNvSpPr txBox="1">
            <a:spLocks/>
          </p:cNvSpPr>
          <p:nvPr/>
        </p:nvSpPr>
        <p:spPr>
          <a:xfrm>
            <a:off x="418147" y="1878365"/>
            <a:ext cx="1999231" cy="264688"/>
          </a:xfrm>
          <a:prstGeom prst="rect">
            <a:avLst/>
          </a:prstGeom>
          <a:solidFill>
            <a:schemeClr val="accent2"/>
          </a:solidFill>
          <a:ln>
            <a:noFill/>
          </a:ln>
        </p:spPr>
        <p:txBody>
          <a:bodyPr wrap="square" lIns="68580" tIns="54864" rIns="68580" bIns="54864" anchor="ctr" anchorCtr="0">
            <a:spAutoFit/>
          </a:bodyPr>
          <a:lstStyle>
            <a:lvl1pPr marL="0" indent="0" algn="l" defTabSz="342900" rtl="0" eaLnBrk="1" latinLnBrk="0" hangingPunct="1">
              <a:spcBef>
                <a:spcPts val="0"/>
              </a:spcBef>
              <a:buFont typeface="Arial"/>
              <a:buNone/>
              <a:defRPr sz="1000" kern="1200">
                <a:solidFill>
                  <a:schemeClr val="bg1"/>
                </a:solidFill>
                <a:latin typeface="Arial Black"/>
                <a:ea typeface="+mn-ea"/>
                <a:cs typeface="Arial Black"/>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r>
              <a:rPr lang="en-US" b="1" dirty="0" smtClean="0"/>
              <a:t>Using </a:t>
            </a:r>
            <a:r>
              <a:rPr lang="en-US" b="1" dirty="0"/>
              <a:t>React </a:t>
            </a:r>
            <a:r>
              <a:rPr lang="en-US" b="1" dirty="0" smtClean="0"/>
              <a:t>with modules</a:t>
            </a:r>
            <a:endParaRPr lang="en-US" b="1" dirty="0"/>
          </a:p>
        </p:txBody>
      </p:sp>
    </p:spTree>
    <p:extLst>
      <p:ext uri="{BB962C8B-B14F-4D97-AF65-F5344CB8AC3E}">
        <p14:creationId xmlns:p14="http://schemas.microsoft.com/office/powerpoint/2010/main" val="395470666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ontent Placeholder 1"/>
          <p:cNvSpPr>
            <a:spLocks noGrp="1"/>
          </p:cNvSpPr>
          <p:nvPr>
            <p:ph idx="1"/>
          </p:nvPr>
        </p:nvSpPr>
        <p:spPr>
          <a:xfrm>
            <a:off x="360363" y="861849"/>
            <a:ext cx="8329612" cy="3617788"/>
          </a:xfrm>
        </p:spPr>
        <p:txBody>
          <a:bodyPr>
            <a:normAutofit/>
          </a:bodyPr>
          <a:lstStyle/>
          <a:p>
            <a:pPr marL="0" indent="0">
              <a:buNone/>
            </a:pPr>
            <a:endParaRPr lang="en-US" b="1" dirty="0" smtClean="0"/>
          </a:p>
          <a:p>
            <a:r>
              <a:rPr lang="en-US" dirty="0"/>
              <a:t>Babel is a JavaScript compiler for using next generation JavaScript, today</a:t>
            </a:r>
            <a:r>
              <a:rPr lang="en-US" dirty="0" smtClean="0"/>
              <a:t>. It takes ES6, JSX files and </a:t>
            </a:r>
            <a:r>
              <a:rPr lang="en-US" dirty="0" err="1" smtClean="0"/>
              <a:t>transpiles</a:t>
            </a:r>
            <a:r>
              <a:rPr lang="en-US" dirty="0" smtClean="0"/>
              <a:t> them into ES5 JavaScript code.</a:t>
            </a:r>
            <a:endParaRPr lang="en-US" dirty="0"/>
          </a:p>
          <a:p>
            <a:endParaRPr lang="en-US" b="1" dirty="0" smtClean="0"/>
          </a:p>
          <a:p>
            <a:r>
              <a:rPr lang="en-US" b="1" dirty="0" err="1" smtClean="0"/>
              <a:t>Webpack</a:t>
            </a:r>
            <a:r>
              <a:rPr lang="en-US" dirty="0" smtClean="0"/>
              <a:t> </a:t>
            </a:r>
            <a:r>
              <a:rPr lang="en-US" dirty="0"/>
              <a:t>is a </a:t>
            </a:r>
            <a:r>
              <a:rPr lang="en-US" b="1" dirty="0"/>
              <a:t>module </a:t>
            </a:r>
            <a:r>
              <a:rPr lang="en-US" b="1" dirty="0" smtClean="0"/>
              <a:t>bundler</a:t>
            </a:r>
            <a:r>
              <a:rPr lang="en-US" dirty="0" smtClean="0"/>
              <a:t>. </a:t>
            </a:r>
            <a:r>
              <a:rPr lang="en-US" dirty="0" err="1" smtClean="0"/>
              <a:t>Webpack</a:t>
            </a:r>
            <a:r>
              <a:rPr lang="en-US" dirty="0" smtClean="0"/>
              <a:t> </a:t>
            </a:r>
            <a:r>
              <a:rPr lang="en-US" dirty="0"/>
              <a:t>takes modules with dependencies and generates static assets representing those modules. </a:t>
            </a:r>
            <a:r>
              <a:rPr lang="en-US" dirty="0" err="1" smtClean="0"/>
              <a:t>Webpack</a:t>
            </a:r>
            <a:r>
              <a:rPr lang="en-US" dirty="0" smtClean="0"/>
              <a:t> </a:t>
            </a:r>
            <a:r>
              <a:rPr lang="en-US" dirty="0"/>
              <a:t>can only process JavaScript natively, but loaders are </a:t>
            </a:r>
            <a:r>
              <a:rPr lang="en-US" dirty="0" smtClean="0"/>
              <a:t>used (for example Babel) </a:t>
            </a:r>
            <a:r>
              <a:rPr lang="en-US" dirty="0"/>
              <a:t>to transform other resources into JavaScript. </a:t>
            </a:r>
            <a:r>
              <a:rPr lang="en-US" dirty="0" err="1" smtClean="0"/>
              <a:t>Webpack</a:t>
            </a:r>
            <a:r>
              <a:rPr lang="en-US" dirty="0" smtClean="0"/>
              <a:t> also </a:t>
            </a:r>
            <a:r>
              <a:rPr lang="en-US" dirty="0"/>
              <a:t>features a rich plugin </a:t>
            </a:r>
            <a:r>
              <a:rPr lang="en-US" dirty="0" smtClean="0"/>
              <a:t>system.</a:t>
            </a:r>
          </a:p>
          <a:p>
            <a:r>
              <a:rPr lang="en-US" dirty="0" err="1" smtClean="0"/>
              <a:t>Webpack</a:t>
            </a:r>
            <a:r>
              <a:rPr lang="en-US" dirty="0" smtClean="0"/>
              <a:t> has Hot </a:t>
            </a:r>
            <a:r>
              <a:rPr lang="en-US" dirty="0"/>
              <a:t>Module Replacement (HMR</a:t>
            </a:r>
            <a:r>
              <a:rPr lang="en-US" dirty="0" smtClean="0"/>
              <a:t>), which </a:t>
            </a:r>
            <a:r>
              <a:rPr lang="en-US" dirty="0"/>
              <a:t>exchanges, adds, or removes modules while an application is running </a:t>
            </a:r>
            <a:r>
              <a:rPr lang="en-US" b="1" dirty="0"/>
              <a:t>without</a:t>
            </a:r>
            <a:r>
              <a:rPr lang="en-US" dirty="0"/>
              <a:t> a page reload.</a:t>
            </a:r>
          </a:p>
          <a:p>
            <a:endParaRPr lang="en-US" b="1" dirty="0" smtClean="0"/>
          </a:p>
          <a:p>
            <a:endParaRPr lang="en-US" dirty="0" smtClean="0"/>
          </a:p>
          <a:p>
            <a:endParaRPr lang="en-US" dirty="0" smtClean="0"/>
          </a:p>
        </p:txBody>
      </p:sp>
      <p:sp>
        <p:nvSpPr>
          <p:cNvPr id="3" name="Text Placeholder 2"/>
          <p:cNvSpPr>
            <a:spLocks noGrp="1"/>
          </p:cNvSpPr>
          <p:nvPr>
            <p:ph type="body" sz="quarter" idx="11"/>
          </p:nvPr>
        </p:nvSpPr>
        <p:spPr/>
        <p:txBody>
          <a:bodyPr>
            <a:normAutofit/>
          </a:bodyPr>
          <a:lstStyle/>
          <a:p>
            <a:r>
              <a:rPr lang="en-US" sz="1800" dirty="0" smtClean="0"/>
              <a:t>Modules, ES6, </a:t>
            </a:r>
            <a:r>
              <a:rPr lang="en-US" sz="1800" dirty="0"/>
              <a:t>Babel, </a:t>
            </a:r>
            <a:r>
              <a:rPr lang="en-US" sz="1800" dirty="0" err="1"/>
              <a:t>Webpack</a:t>
            </a:r>
            <a:endParaRPr lang="en-US" sz="1800" dirty="0"/>
          </a:p>
        </p:txBody>
      </p:sp>
      <p:sp>
        <p:nvSpPr>
          <p:cNvPr id="6" name="Text Placeholder 3"/>
          <p:cNvSpPr txBox="1">
            <a:spLocks/>
          </p:cNvSpPr>
          <p:nvPr/>
        </p:nvSpPr>
        <p:spPr>
          <a:xfrm>
            <a:off x="418148" y="861849"/>
            <a:ext cx="536044" cy="264688"/>
          </a:xfrm>
          <a:prstGeom prst="rect">
            <a:avLst/>
          </a:prstGeom>
          <a:solidFill>
            <a:schemeClr val="accent2"/>
          </a:solidFill>
          <a:ln>
            <a:noFill/>
          </a:ln>
        </p:spPr>
        <p:txBody>
          <a:bodyPr wrap="none" lIns="68580" tIns="54864" rIns="68580" bIns="54864" anchor="ctr" anchorCtr="0">
            <a:spAutoFit/>
          </a:bodyPr>
          <a:lstStyle>
            <a:lvl1pPr marL="0" indent="0" algn="l" defTabSz="342900" rtl="0" eaLnBrk="1" latinLnBrk="0" hangingPunct="1">
              <a:spcBef>
                <a:spcPts val="0"/>
              </a:spcBef>
              <a:buFont typeface="Arial"/>
              <a:buNone/>
              <a:defRPr sz="1000" kern="1200">
                <a:solidFill>
                  <a:schemeClr val="bg1"/>
                </a:solidFill>
                <a:latin typeface="Arial Black"/>
                <a:ea typeface="+mn-ea"/>
                <a:cs typeface="Arial Black"/>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r>
              <a:rPr lang="en-US" dirty="0" smtClean="0"/>
              <a:t>Babel</a:t>
            </a:r>
            <a:endParaRPr lang="en-US" dirty="0"/>
          </a:p>
        </p:txBody>
      </p:sp>
      <p:sp>
        <p:nvSpPr>
          <p:cNvPr id="8" name="Text Placeholder 3"/>
          <p:cNvSpPr txBox="1">
            <a:spLocks/>
          </p:cNvSpPr>
          <p:nvPr/>
        </p:nvSpPr>
        <p:spPr>
          <a:xfrm>
            <a:off x="418148" y="1887528"/>
            <a:ext cx="776495" cy="264688"/>
          </a:xfrm>
          <a:prstGeom prst="rect">
            <a:avLst/>
          </a:prstGeom>
          <a:solidFill>
            <a:schemeClr val="accent2"/>
          </a:solidFill>
          <a:ln>
            <a:noFill/>
          </a:ln>
        </p:spPr>
        <p:txBody>
          <a:bodyPr wrap="none" lIns="68580" tIns="54864" rIns="68580" bIns="54864" anchor="ctr" anchorCtr="0">
            <a:spAutoFit/>
          </a:bodyPr>
          <a:lstStyle>
            <a:lvl1pPr marL="0" indent="0" algn="l" defTabSz="342900" rtl="0" eaLnBrk="1" latinLnBrk="0" hangingPunct="1">
              <a:spcBef>
                <a:spcPts val="0"/>
              </a:spcBef>
              <a:buFont typeface="Arial"/>
              <a:buNone/>
              <a:defRPr sz="1000" kern="1200">
                <a:solidFill>
                  <a:schemeClr val="bg1"/>
                </a:solidFill>
                <a:latin typeface="Arial Black"/>
                <a:ea typeface="+mn-ea"/>
                <a:cs typeface="Arial Black"/>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r>
              <a:rPr lang="en-US" dirty="0" err="1" smtClean="0"/>
              <a:t>Webpack</a:t>
            </a:r>
            <a:endParaRPr lang="en-US" dirty="0"/>
          </a:p>
        </p:txBody>
      </p:sp>
    </p:spTree>
    <p:extLst>
      <p:ext uri="{BB962C8B-B14F-4D97-AF65-F5344CB8AC3E}">
        <p14:creationId xmlns:p14="http://schemas.microsoft.com/office/powerpoint/2010/main" val="308245184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ontent Placeholder 1"/>
          <p:cNvSpPr>
            <a:spLocks noGrp="1"/>
          </p:cNvSpPr>
          <p:nvPr>
            <p:ph idx="1"/>
          </p:nvPr>
        </p:nvSpPr>
        <p:spPr>
          <a:xfrm>
            <a:off x="360363" y="861849"/>
            <a:ext cx="8329612" cy="3617788"/>
          </a:xfrm>
        </p:spPr>
        <p:txBody>
          <a:bodyPr>
            <a:normAutofit/>
          </a:bodyPr>
          <a:lstStyle/>
          <a:p>
            <a:pPr marL="0" indent="0">
              <a:buNone/>
            </a:pPr>
            <a:endParaRPr lang="en-US" b="1" dirty="0" smtClean="0"/>
          </a:p>
          <a:p>
            <a:r>
              <a:rPr lang="en-US" dirty="0" smtClean="0"/>
              <a:t>React components have </a:t>
            </a:r>
            <a:r>
              <a:rPr lang="en-US" dirty="0" err="1" smtClean="0"/>
              <a:t>className</a:t>
            </a:r>
            <a:r>
              <a:rPr lang="en-US" dirty="0" smtClean="0"/>
              <a:t> property (as </a:t>
            </a:r>
            <a:r>
              <a:rPr lang="en-US" i="1" dirty="0" smtClean="0"/>
              <a:t>class</a:t>
            </a:r>
            <a:r>
              <a:rPr lang="en-US" dirty="0" smtClean="0"/>
              <a:t> is reserved word in JavaScript), which you can set to any class defined in CSS files or </a:t>
            </a:r>
            <a:r>
              <a:rPr lang="en-US" b="1" dirty="0" smtClean="0"/>
              <a:t>style</a:t>
            </a:r>
            <a:r>
              <a:rPr lang="en-US" dirty="0" smtClean="0"/>
              <a:t> tags.</a:t>
            </a:r>
          </a:p>
          <a:p>
            <a:endParaRPr lang="en-US" dirty="0" smtClean="0"/>
          </a:p>
          <a:p>
            <a:r>
              <a:rPr lang="en-US" dirty="0" smtClean="0"/>
              <a:t>Inline styles are isolated at component level and make it possible to write self-contained reusable components.</a:t>
            </a:r>
            <a:endParaRPr lang="en-US" dirty="0"/>
          </a:p>
        </p:txBody>
      </p:sp>
      <p:sp>
        <p:nvSpPr>
          <p:cNvPr id="3" name="Text Placeholder 2"/>
          <p:cNvSpPr>
            <a:spLocks noGrp="1"/>
          </p:cNvSpPr>
          <p:nvPr>
            <p:ph type="body" sz="quarter" idx="11"/>
          </p:nvPr>
        </p:nvSpPr>
        <p:spPr/>
        <p:txBody>
          <a:bodyPr/>
          <a:lstStyle/>
          <a:p>
            <a:r>
              <a:rPr lang="en-US" dirty="0" smtClean="0"/>
              <a:t>7. CSS </a:t>
            </a:r>
            <a:r>
              <a:rPr lang="en-US" dirty="0"/>
              <a:t>and Inline Styles</a:t>
            </a:r>
          </a:p>
        </p:txBody>
      </p:sp>
      <p:sp>
        <p:nvSpPr>
          <p:cNvPr id="6" name="Text Placeholder 3"/>
          <p:cNvSpPr txBox="1">
            <a:spLocks/>
          </p:cNvSpPr>
          <p:nvPr/>
        </p:nvSpPr>
        <p:spPr>
          <a:xfrm>
            <a:off x="418148" y="861849"/>
            <a:ext cx="423834" cy="264688"/>
          </a:xfrm>
          <a:prstGeom prst="rect">
            <a:avLst/>
          </a:prstGeom>
          <a:solidFill>
            <a:schemeClr val="accent2"/>
          </a:solidFill>
          <a:ln>
            <a:noFill/>
          </a:ln>
        </p:spPr>
        <p:txBody>
          <a:bodyPr wrap="none" lIns="68580" tIns="54864" rIns="68580" bIns="54864" anchor="ctr" anchorCtr="0">
            <a:spAutoFit/>
          </a:bodyPr>
          <a:lstStyle>
            <a:lvl1pPr marL="0" indent="0" algn="l" defTabSz="342900" rtl="0" eaLnBrk="1" latinLnBrk="0" hangingPunct="1">
              <a:spcBef>
                <a:spcPts val="0"/>
              </a:spcBef>
              <a:buFont typeface="Arial"/>
              <a:buNone/>
              <a:defRPr sz="1000" kern="1200">
                <a:solidFill>
                  <a:schemeClr val="bg1"/>
                </a:solidFill>
                <a:latin typeface="Arial Black"/>
                <a:ea typeface="+mn-ea"/>
                <a:cs typeface="Arial Black"/>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r>
              <a:rPr lang="en-US" dirty="0" smtClean="0"/>
              <a:t>CSS</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8148" y="2670743"/>
            <a:ext cx="6154009" cy="1648055"/>
          </a:xfrm>
          <a:prstGeom prst="rect">
            <a:avLst/>
          </a:prstGeom>
        </p:spPr>
      </p:pic>
      <p:sp>
        <p:nvSpPr>
          <p:cNvPr id="7" name="Text Placeholder 3"/>
          <p:cNvSpPr txBox="1">
            <a:spLocks/>
          </p:cNvSpPr>
          <p:nvPr/>
        </p:nvSpPr>
        <p:spPr>
          <a:xfrm>
            <a:off x="418148" y="1846715"/>
            <a:ext cx="1008931" cy="264688"/>
          </a:xfrm>
          <a:prstGeom prst="rect">
            <a:avLst/>
          </a:prstGeom>
          <a:solidFill>
            <a:schemeClr val="accent2"/>
          </a:solidFill>
          <a:ln>
            <a:noFill/>
          </a:ln>
        </p:spPr>
        <p:txBody>
          <a:bodyPr wrap="none" lIns="68580" tIns="54864" rIns="68580" bIns="54864" anchor="ctr" anchorCtr="0">
            <a:spAutoFit/>
          </a:bodyPr>
          <a:lstStyle>
            <a:lvl1pPr marL="0" indent="0" algn="l" defTabSz="342900" rtl="0" eaLnBrk="1" latinLnBrk="0" hangingPunct="1">
              <a:spcBef>
                <a:spcPts val="0"/>
              </a:spcBef>
              <a:buFont typeface="Arial"/>
              <a:buNone/>
              <a:defRPr sz="1000" kern="1200">
                <a:solidFill>
                  <a:schemeClr val="bg1"/>
                </a:solidFill>
                <a:latin typeface="Arial Black"/>
                <a:ea typeface="+mn-ea"/>
                <a:cs typeface="Arial Black"/>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r>
              <a:rPr lang="en-US" dirty="0" smtClean="0"/>
              <a:t>Inline Styles</a:t>
            </a:r>
            <a:endParaRPr lang="en-US" dirty="0"/>
          </a:p>
        </p:txBody>
      </p:sp>
    </p:spTree>
    <p:extLst>
      <p:ext uri="{BB962C8B-B14F-4D97-AF65-F5344CB8AC3E}">
        <p14:creationId xmlns:p14="http://schemas.microsoft.com/office/powerpoint/2010/main" val="47054382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46841" y="956439"/>
            <a:ext cx="8338371" cy="3678621"/>
          </a:xfrm>
        </p:spPr>
        <p:txBody>
          <a:bodyPr>
            <a:noAutofit/>
          </a:bodyPr>
          <a:lstStyle/>
          <a:p>
            <a:pPr>
              <a:buSzPct val="100000"/>
            </a:pPr>
            <a:r>
              <a:rPr lang="en-US" b="1" dirty="0"/>
              <a:t>Why React?</a:t>
            </a:r>
          </a:p>
          <a:p>
            <a:pPr>
              <a:buSzPct val="100000"/>
            </a:pPr>
            <a:r>
              <a:rPr lang="en-US" b="1" dirty="0"/>
              <a:t>Virtual DOM, </a:t>
            </a:r>
            <a:r>
              <a:rPr lang="en-US" b="1" dirty="0" smtClean="0"/>
              <a:t>Reconciliation, </a:t>
            </a:r>
            <a:r>
              <a:rPr lang="en-US" b="1" dirty="0"/>
              <a:t>Server-side rendering</a:t>
            </a:r>
          </a:p>
          <a:p>
            <a:pPr>
              <a:buSzPct val="100000"/>
            </a:pPr>
            <a:r>
              <a:rPr lang="en-US" b="1" dirty="0" smtClean="0"/>
              <a:t>React and JSX </a:t>
            </a:r>
            <a:r>
              <a:rPr lang="en-US" b="1" dirty="0"/>
              <a:t>syntax</a:t>
            </a:r>
          </a:p>
          <a:p>
            <a:pPr>
              <a:buSzPct val="100000"/>
            </a:pPr>
            <a:r>
              <a:rPr lang="en-US" b="1" dirty="0" smtClean="0"/>
              <a:t>State and props</a:t>
            </a:r>
          </a:p>
          <a:p>
            <a:pPr>
              <a:buSzPct val="100000"/>
            </a:pPr>
            <a:r>
              <a:rPr lang="en-US" b="1" dirty="0" smtClean="0"/>
              <a:t>Component </a:t>
            </a:r>
            <a:r>
              <a:rPr lang="en-US" b="1" dirty="0"/>
              <a:t>Lifecycle</a:t>
            </a:r>
          </a:p>
          <a:p>
            <a:pPr>
              <a:buSzPct val="100000"/>
            </a:pPr>
            <a:r>
              <a:rPr lang="en-US" b="1" dirty="0" smtClean="0"/>
              <a:t>Modules, ES6, </a:t>
            </a:r>
            <a:r>
              <a:rPr lang="en-US" b="1" dirty="0"/>
              <a:t>Babel, </a:t>
            </a:r>
            <a:r>
              <a:rPr lang="en-US" b="1" dirty="0" err="1" smtClean="0"/>
              <a:t>Webpack</a:t>
            </a:r>
            <a:endParaRPr lang="en-US" b="1" dirty="0" smtClean="0"/>
          </a:p>
          <a:p>
            <a:pPr>
              <a:buSzPct val="100000"/>
            </a:pPr>
            <a:r>
              <a:rPr lang="en-US" b="1" dirty="0"/>
              <a:t>CSS and Inline </a:t>
            </a:r>
            <a:r>
              <a:rPr lang="en-US" b="1" dirty="0" smtClean="0"/>
              <a:t>Styles</a:t>
            </a:r>
            <a:endParaRPr lang="en-US" b="1" dirty="0"/>
          </a:p>
        </p:txBody>
      </p:sp>
      <p:sp>
        <p:nvSpPr>
          <p:cNvPr id="3" name="Text Placeholder 2"/>
          <p:cNvSpPr>
            <a:spLocks noGrp="1"/>
          </p:cNvSpPr>
          <p:nvPr>
            <p:ph type="body" sz="quarter" idx="10"/>
          </p:nvPr>
        </p:nvSpPr>
        <p:spPr/>
        <p:txBody>
          <a:bodyPr/>
          <a:lstStyle/>
          <a:p>
            <a:r>
              <a:rPr lang="en-US" dirty="0"/>
              <a:t>Creating Single page web applications with </a:t>
            </a:r>
            <a:r>
              <a:rPr lang="en-US" dirty="0" smtClean="0"/>
              <a:t>React</a:t>
            </a:r>
            <a:endParaRPr lang="en-US" dirty="0"/>
          </a:p>
        </p:txBody>
      </p:sp>
    </p:spTree>
    <p:extLst>
      <p:ext uri="{BB962C8B-B14F-4D97-AF65-F5344CB8AC3E}">
        <p14:creationId xmlns:p14="http://schemas.microsoft.com/office/powerpoint/2010/main" val="34478094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60363" y="861849"/>
            <a:ext cx="8329612" cy="3617788"/>
          </a:xfrm>
        </p:spPr>
        <p:txBody>
          <a:bodyPr/>
          <a:lstStyle/>
          <a:p>
            <a:pPr>
              <a:lnSpc>
                <a:spcPct val="130000"/>
              </a:lnSpc>
              <a:buClr>
                <a:srgbClr val="2FC2D9"/>
              </a:buClr>
            </a:pPr>
            <a:endParaRPr lang="en-US" dirty="0" smtClean="0"/>
          </a:p>
          <a:p>
            <a:pPr>
              <a:lnSpc>
                <a:spcPct val="130000"/>
              </a:lnSpc>
              <a:buClr>
                <a:srgbClr val="2FC2D9"/>
              </a:buClr>
            </a:pPr>
            <a:r>
              <a:rPr lang="en-US" dirty="0" smtClean="0"/>
              <a:t>React </a:t>
            </a:r>
            <a:r>
              <a:rPr lang="en-US" dirty="0"/>
              <a:t>is a JavaScript library for creating user </a:t>
            </a:r>
            <a:r>
              <a:rPr lang="en-US" dirty="0" smtClean="0"/>
              <a:t>interfaces.</a:t>
            </a:r>
          </a:p>
          <a:p>
            <a:pPr>
              <a:lnSpc>
                <a:spcPct val="130000"/>
              </a:lnSpc>
              <a:buClr>
                <a:srgbClr val="2FC2D9"/>
              </a:buClr>
            </a:pPr>
            <a:endParaRPr lang="en-US" dirty="0" smtClean="0"/>
          </a:p>
          <a:p>
            <a:pPr>
              <a:lnSpc>
                <a:spcPct val="130000"/>
              </a:lnSpc>
              <a:buClr>
                <a:srgbClr val="2FC2D9"/>
              </a:buClr>
            </a:pPr>
            <a:r>
              <a:rPr lang="en-US" dirty="0" smtClean="0"/>
              <a:t>React </a:t>
            </a:r>
            <a:r>
              <a:rPr lang="en-US" dirty="0"/>
              <a:t>makes it painless to create interactive UIs. Design simple views for each state in your application, and React will efficiently update and render just the right components when your data changes</a:t>
            </a:r>
            <a:r>
              <a:rPr lang="en-US" dirty="0" smtClean="0"/>
              <a:t>.</a:t>
            </a:r>
          </a:p>
          <a:p>
            <a:endParaRPr lang="en-US" dirty="0" smtClean="0"/>
          </a:p>
          <a:p>
            <a:r>
              <a:rPr lang="en-US" dirty="0" smtClean="0"/>
              <a:t>Build </a:t>
            </a:r>
            <a:r>
              <a:rPr lang="en-US" dirty="0"/>
              <a:t>encapsulated components that manage their own state, then compose them to make complex UIs.</a:t>
            </a:r>
          </a:p>
          <a:p>
            <a:r>
              <a:rPr lang="en-US" dirty="0"/>
              <a:t>Since component logic is written in JavaScript instead of templates, you can easily pass rich data through your app and keep state out of the DOM.</a:t>
            </a:r>
          </a:p>
          <a:p>
            <a:pPr>
              <a:lnSpc>
                <a:spcPct val="130000"/>
              </a:lnSpc>
              <a:buClr>
                <a:srgbClr val="2FC2D9"/>
              </a:buClr>
            </a:pPr>
            <a:endParaRPr lang="en-US" dirty="0">
              <a:solidFill>
                <a:srgbClr val="444444"/>
              </a:solidFill>
            </a:endParaRPr>
          </a:p>
        </p:txBody>
      </p:sp>
      <p:sp>
        <p:nvSpPr>
          <p:cNvPr id="3" name="Text Placeholder 2"/>
          <p:cNvSpPr>
            <a:spLocks noGrp="1"/>
          </p:cNvSpPr>
          <p:nvPr>
            <p:ph type="body" sz="quarter" idx="11"/>
          </p:nvPr>
        </p:nvSpPr>
        <p:spPr/>
        <p:txBody>
          <a:bodyPr/>
          <a:lstStyle/>
          <a:p>
            <a:r>
              <a:rPr lang="en-US" dirty="0" smtClean="0"/>
              <a:t>1. Why React?</a:t>
            </a:r>
            <a:endParaRPr lang="en-US" dirty="0"/>
          </a:p>
        </p:txBody>
      </p:sp>
      <p:sp>
        <p:nvSpPr>
          <p:cNvPr id="4" name="Text Placeholder 3"/>
          <p:cNvSpPr>
            <a:spLocks noGrp="1"/>
          </p:cNvSpPr>
          <p:nvPr>
            <p:ph type="body" sz="quarter" idx="12"/>
          </p:nvPr>
        </p:nvSpPr>
        <p:spPr>
          <a:xfrm>
            <a:off x="418148" y="1687785"/>
            <a:ext cx="986489" cy="264688"/>
          </a:xfrm>
        </p:spPr>
        <p:txBody>
          <a:bodyPr/>
          <a:lstStyle/>
          <a:p>
            <a:r>
              <a:rPr lang="en-US" b="1" dirty="0"/>
              <a:t>Declarative </a:t>
            </a:r>
            <a:endParaRPr lang="en-US" dirty="0"/>
          </a:p>
        </p:txBody>
      </p:sp>
      <p:sp>
        <p:nvSpPr>
          <p:cNvPr id="5" name="Text Placeholder 3"/>
          <p:cNvSpPr txBox="1">
            <a:spLocks/>
          </p:cNvSpPr>
          <p:nvPr/>
        </p:nvSpPr>
        <p:spPr>
          <a:xfrm>
            <a:off x="418148" y="2717488"/>
            <a:ext cx="1957908" cy="264688"/>
          </a:xfrm>
          <a:prstGeom prst="rect">
            <a:avLst/>
          </a:prstGeom>
          <a:solidFill>
            <a:schemeClr val="accent2"/>
          </a:solidFill>
          <a:ln>
            <a:noFill/>
          </a:ln>
        </p:spPr>
        <p:txBody>
          <a:bodyPr wrap="none" lIns="68580" tIns="54864" rIns="68580" bIns="54864" anchor="ctr" anchorCtr="0">
            <a:spAutoFit/>
          </a:bodyPr>
          <a:lstStyle>
            <a:lvl1pPr marL="0" indent="0" algn="l" defTabSz="342900" rtl="0" eaLnBrk="1" latinLnBrk="0" hangingPunct="1">
              <a:spcBef>
                <a:spcPts val="0"/>
              </a:spcBef>
              <a:buClr>
                <a:schemeClr val="accent2"/>
              </a:buClr>
              <a:buFont typeface="Arial"/>
              <a:buNone/>
              <a:defRPr sz="1000" kern="1200">
                <a:solidFill>
                  <a:schemeClr val="bg1"/>
                </a:solidFill>
                <a:latin typeface="Arial Black"/>
                <a:ea typeface="+mn-ea"/>
                <a:cs typeface="Arial Black"/>
              </a:defRPr>
            </a:lvl1pPr>
            <a:lvl2pPr marL="557213" indent="-214313" algn="l" defTabSz="342900" rtl="0" eaLnBrk="1" latinLnBrk="0" hangingPunct="1">
              <a:spcBef>
                <a:spcPct val="20000"/>
              </a:spcBef>
              <a:buFont typeface="Arial"/>
              <a:buChar char="–"/>
              <a:defRPr sz="1400" kern="1200">
                <a:solidFill>
                  <a:schemeClr val="tx1"/>
                </a:solidFill>
                <a:latin typeface="Trebuchet MS"/>
                <a:ea typeface="+mn-ea"/>
                <a:cs typeface="Trebuchet MS"/>
              </a:defRPr>
            </a:lvl2pPr>
            <a:lvl3pPr marL="857250" indent="-171450" algn="l" defTabSz="342900" rtl="0" eaLnBrk="1" latinLnBrk="0" hangingPunct="1">
              <a:spcBef>
                <a:spcPct val="20000"/>
              </a:spcBef>
              <a:buFont typeface="Arial"/>
              <a:buChar char="•"/>
              <a:defRPr sz="1200" kern="1200">
                <a:solidFill>
                  <a:schemeClr val="tx1"/>
                </a:solidFill>
                <a:latin typeface="Trebuchet MS"/>
                <a:ea typeface="+mn-ea"/>
                <a:cs typeface="Trebuchet MS"/>
              </a:defRPr>
            </a:lvl3pPr>
            <a:lvl4pPr marL="1200150" indent="-171450" algn="l" defTabSz="342900" rtl="0" eaLnBrk="1" latinLnBrk="0" hangingPunct="1">
              <a:spcBef>
                <a:spcPct val="20000"/>
              </a:spcBef>
              <a:buFont typeface="Arial"/>
              <a:buChar char="–"/>
              <a:defRPr sz="1000" kern="1200">
                <a:solidFill>
                  <a:schemeClr val="tx1"/>
                </a:solidFill>
                <a:latin typeface="Trebuchet MS"/>
                <a:ea typeface="+mn-ea"/>
                <a:cs typeface="Trebuchet MS"/>
              </a:defRPr>
            </a:lvl4pPr>
            <a:lvl5pPr marL="1543050" indent="-171450" algn="l" defTabSz="342900" rtl="0" eaLnBrk="1" latinLnBrk="0" hangingPunct="1">
              <a:spcBef>
                <a:spcPct val="20000"/>
              </a:spcBef>
              <a:buFont typeface="Arial"/>
              <a:buChar char="»"/>
              <a:defRPr sz="800" kern="1200">
                <a:solidFill>
                  <a:schemeClr val="tx1"/>
                </a:solidFill>
                <a:latin typeface="Trebuchet MS"/>
                <a:ea typeface="+mn-ea"/>
                <a:cs typeface="Trebuchet M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r>
              <a:rPr lang="en-US" b="1" dirty="0" err="1"/>
              <a:t>Composable</a:t>
            </a:r>
            <a:r>
              <a:rPr lang="en-US" b="1" dirty="0"/>
              <a:t> Components </a:t>
            </a:r>
            <a:endParaRPr lang="en-US" dirty="0"/>
          </a:p>
        </p:txBody>
      </p:sp>
      <p:sp>
        <p:nvSpPr>
          <p:cNvPr id="6" name="Text Placeholder 3"/>
          <p:cNvSpPr txBox="1">
            <a:spLocks/>
          </p:cNvSpPr>
          <p:nvPr/>
        </p:nvSpPr>
        <p:spPr>
          <a:xfrm>
            <a:off x="418148" y="955339"/>
            <a:ext cx="1193275" cy="264688"/>
          </a:xfrm>
          <a:prstGeom prst="rect">
            <a:avLst/>
          </a:prstGeom>
          <a:solidFill>
            <a:schemeClr val="accent2"/>
          </a:solidFill>
          <a:ln>
            <a:noFill/>
          </a:ln>
        </p:spPr>
        <p:txBody>
          <a:bodyPr wrap="none" lIns="68580" tIns="54864" rIns="68580" bIns="54864" anchor="ctr" anchorCtr="0">
            <a:spAutoFit/>
          </a:bodyPr>
          <a:lstStyle>
            <a:lvl1pPr marL="0" indent="0" algn="l" defTabSz="342900" rtl="0" eaLnBrk="1" latinLnBrk="0" hangingPunct="1">
              <a:spcBef>
                <a:spcPts val="0"/>
              </a:spcBef>
              <a:buFont typeface="Arial"/>
              <a:buNone/>
              <a:defRPr sz="1000" kern="1200">
                <a:solidFill>
                  <a:schemeClr val="bg1"/>
                </a:solidFill>
                <a:latin typeface="Arial Black"/>
                <a:ea typeface="+mn-ea"/>
                <a:cs typeface="Arial Black"/>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r>
              <a:rPr lang="en-US" b="1" dirty="0" smtClean="0"/>
              <a:t>What is React?</a:t>
            </a:r>
            <a:endParaRPr lang="en-US" dirty="0"/>
          </a:p>
        </p:txBody>
      </p:sp>
    </p:spTree>
    <p:extLst>
      <p:ext uri="{BB962C8B-B14F-4D97-AF65-F5344CB8AC3E}">
        <p14:creationId xmlns:p14="http://schemas.microsoft.com/office/powerpoint/2010/main" val="4210832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60363" y="861849"/>
            <a:ext cx="8329612" cy="3617788"/>
          </a:xfrm>
        </p:spPr>
        <p:txBody>
          <a:bodyPr>
            <a:normAutofit/>
          </a:bodyPr>
          <a:lstStyle/>
          <a:p>
            <a:pPr>
              <a:lnSpc>
                <a:spcPct val="130000"/>
              </a:lnSpc>
              <a:buClr>
                <a:srgbClr val="2FC2D9"/>
              </a:buClr>
            </a:pPr>
            <a:endParaRPr lang="en-US" dirty="0" smtClean="0"/>
          </a:p>
          <a:p>
            <a:r>
              <a:rPr lang="en-US" dirty="0"/>
              <a:t>Virtual DOM is a light weight copy of our DOM. </a:t>
            </a:r>
            <a:r>
              <a:rPr lang="en-US" dirty="0"/>
              <a:t>Rather </a:t>
            </a:r>
            <a:r>
              <a:rPr lang="en-US" dirty="0"/>
              <a:t>than touching the DOM directly, we build an abstract version of </a:t>
            </a:r>
            <a:r>
              <a:rPr lang="en-US" dirty="0" smtClean="0"/>
              <a:t>it. We </a:t>
            </a:r>
            <a:r>
              <a:rPr lang="en-US" dirty="0"/>
              <a:t>can change it as we want and then save to our real DOM tree. </a:t>
            </a:r>
            <a:r>
              <a:rPr lang="en-US" dirty="0"/>
              <a:t>While saving we should compare, find difference and change (re-render) what should be changed.</a:t>
            </a:r>
          </a:p>
          <a:p>
            <a:r>
              <a:rPr lang="en-US" dirty="0"/>
              <a:t>It is much faster than working directly with DOM, </a:t>
            </a:r>
            <a:r>
              <a:rPr lang="en-US" dirty="0" smtClean="0"/>
              <a:t>because of:</a:t>
            </a:r>
          </a:p>
          <a:p>
            <a:pPr marL="571500" lvl="1" indent="-228600">
              <a:buClr>
                <a:srgbClr val="39C2D7"/>
              </a:buClr>
              <a:buFont typeface="+mj-lt"/>
              <a:buAutoNum type="arabicPeriod"/>
            </a:pPr>
            <a:r>
              <a:rPr lang="en-US" sz="1400" dirty="0"/>
              <a:t>Efficient </a:t>
            </a:r>
            <a:r>
              <a:rPr lang="en-US" sz="1400" dirty="0"/>
              <a:t>diff algorithms.</a:t>
            </a:r>
          </a:p>
          <a:p>
            <a:pPr marL="571500" lvl="1" indent="-228600">
              <a:buClr>
                <a:srgbClr val="39C2D7"/>
              </a:buClr>
              <a:buFont typeface="+mj-lt"/>
              <a:buAutoNum type="arabicPeriod"/>
            </a:pPr>
            <a:r>
              <a:rPr lang="en-US" sz="1400" dirty="0"/>
              <a:t>Batching DOM read/write operations.</a:t>
            </a:r>
          </a:p>
          <a:p>
            <a:pPr marL="571500" lvl="1" indent="-228600">
              <a:buClr>
                <a:srgbClr val="39C2D7"/>
              </a:buClr>
              <a:buFont typeface="+mj-lt"/>
              <a:buAutoNum type="arabicPeriod"/>
            </a:pPr>
            <a:r>
              <a:rPr lang="en-US" sz="1400" dirty="0"/>
              <a:t>Efficient </a:t>
            </a:r>
            <a:r>
              <a:rPr lang="en-US" sz="1400" dirty="0"/>
              <a:t>update of sub-tree only</a:t>
            </a:r>
            <a:r>
              <a:rPr lang="en-US" sz="1400" dirty="0" smtClean="0"/>
              <a:t>.</a:t>
            </a:r>
          </a:p>
        </p:txBody>
      </p:sp>
      <p:sp>
        <p:nvSpPr>
          <p:cNvPr id="3" name="Text Placeholder 2"/>
          <p:cNvSpPr>
            <a:spLocks noGrp="1"/>
          </p:cNvSpPr>
          <p:nvPr>
            <p:ph type="body" sz="quarter" idx="11"/>
          </p:nvPr>
        </p:nvSpPr>
        <p:spPr/>
        <p:txBody>
          <a:bodyPr/>
          <a:lstStyle/>
          <a:p>
            <a:r>
              <a:rPr lang="en-US" dirty="0" smtClean="0"/>
              <a:t>2. Virtual </a:t>
            </a:r>
            <a:r>
              <a:rPr lang="en-US" dirty="0"/>
              <a:t>DOM, Reconciliation, Server-side rendering</a:t>
            </a:r>
            <a:endParaRPr lang="en-US" dirty="0"/>
          </a:p>
        </p:txBody>
      </p:sp>
      <p:sp>
        <p:nvSpPr>
          <p:cNvPr id="6" name="Text Placeholder 3"/>
          <p:cNvSpPr txBox="1">
            <a:spLocks/>
          </p:cNvSpPr>
          <p:nvPr/>
        </p:nvSpPr>
        <p:spPr>
          <a:xfrm>
            <a:off x="360363" y="861849"/>
            <a:ext cx="981679" cy="264688"/>
          </a:xfrm>
          <a:prstGeom prst="rect">
            <a:avLst/>
          </a:prstGeom>
          <a:solidFill>
            <a:schemeClr val="accent2"/>
          </a:solidFill>
          <a:ln>
            <a:noFill/>
          </a:ln>
        </p:spPr>
        <p:txBody>
          <a:bodyPr wrap="none" lIns="68580" tIns="54864" rIns="68580" bIns="54864" anchor="ctr" anchorCtr="0">
            <a:spAutoFit/>
          </a:bodyPr>
          <a:lstStyle>
            <a:lvl1pPr marL="0" indent="0" algn="l" defTabSz="342900" rtl="0" eaLnBrk="1" latinLnBrk="0" hangingPunct="1">
              <a:spcBef>
                <a:spcPts val="0"/>
              </a:spcBef>
              <a:buFont typeface="Arial"/>
              <a:buNone/>
              <a:defRPr sz="1000" kern="1200">
                <a:solidFill>
                  <a:schemeClr val="bg1"/>
                </a:solidFill>
                <a:latin typeface="Arial Black"/>
                <a:ea typeface="+mn-ea"/>
                <a:cs typeface="Arial Black"/>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r>
              <a:rPr lang="en-US" b="1" dirty="0" smtClean="0"/>
              <a:t>Virtual DOM</a:t>
            </a:r>
            <a:endParaRPr lang="en-US" dirty="0"/>
          </a:p>
        </p:txBody>
      </p:sp>
    </p:spTree>
    <p:extLst>
      <p:ext uri="{BB962C8B-B14F-4D97-AF65-F5344CB8AC3E}">
        <p14:creationId xmlns:p14="http://schemas.microsoft.com/office/powerpoint/2010/main" val="6899799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60363" y="861849"/>
            <a:ext cx="8329612" cy="3617788"/>
          </a:xfrm>
        </p:spPr>
        <p:txBody>
          <a:bodyPr>
            <a:normAutofit/>
          </a:bodyPr>
          <a:lstStyle/>
          <a:p>
            <a:pPr>
              <a:lnSpc>
                <a:spcPct val="130000"/>
              </a:lnSpc>
              <a:buClr>
                <a:srgbClr val="2FC2D9"/>
              </a:buClr>
            </a:pPr>
            <a:endParaRPr lang="en-US" dirty="0" smtClean="0"/>
          </a:p>
          <a:p>
            <a:pPr>
              <a:lnSpc>
                <a:spcPct val="130000"/>
              </a:lnSpc>
              <a:buClr>
                <a:srgbClr val="2FC2D9"/>
              </a:buClr>
            </a:pPr>
            <a:r>
              <a:rPr lang="en-US" dirty="0" smtClean="0"/>
              <a:t>With </a:t>
            </a:r>
            <a:r>
              <a:rPr lang="en-US" dirty="0"/>
              <a:t>powerful heuristics we managed to turn a O(n</a:t>
            </a:r>
            <a:r>
              <a:rPr lang="en-US" baseline="30000" dirty="0"/>
              <a:t>3</a:t>
            </a:r>
            <a:r>
              <a:rPr lang="en-US" dirty="0"/>
              <a:t>) problem into a O(n) one.</a:t>
            </a:r>
            <a:endParaRPr lang="en-US" dirty="0" smtClean="0"/>
          </a:p>
          <a:p>
            <a:pPr lvl="0">
              <a:buClr>
                <a:srgbClr val="39C2D7"/>
              </a:buClr>
            </a:pPr>
            <a:r>
              <a:rPr lang="en-US" dirty="0" smtClean="0"/>
              <a:t>The implemented </a:t>
            </a:r>
            <a:r>
              <a:rPr lang="en-US" dirty="0"/>
              <a:t>O(n) </a:t>
            </a:r>
            <a:r>
              <a:rPr lang="en-US" dirty="0" smtClean="0"/>
              <a:t>algorithm is </a:t>
            </a:r>
            <a:r>
              <a:rPr lang="en-US" dirty="0"/>
              <a:t>using heuristics based on two assumptions:</a:t>
            </a:r>
          </a:p>
          <a:p>
            <a:pPr marL="571500" lvl="1" indent="-228600">
              <a:buClr>
                <a:srgbClr val="39C2D7"/>
              </a:buClr>
              <a:buFont typeface="+mj-lt"/>
              <a:buAutoNum type="arabicPeriod"/>
            </a:pPr>
            <a:r>
              <a:rPr lang="en-US" sz="1400" dirty="0" smtClean="0"/>
              <a:t>Two </a:t>
            </a:r>
            <a:r>
              <a:rPr lang="en-US" sz="1400" dirty="0"/>
              <a:t>components of the same class will generate similar trees and two components of different classes will generate different trees.</a:t>
            </a:r>
          </a:p>
          <a:p>
            <a:pPr marL="571500" lvl="1" indent="-228600">
              <a:buClr>
                <a:srgbClr val="39C2D7"/>
              </a:buClr>
              <a:buFont typeface="+mj-lt"/>
              <a:buAutoNum type="arabicPeriod"/>
            </a:pPr>
            <a:r>
              <a:rPr lang="en-US" sz="1400" dirty="0"/>
              <a:t>It is possible to provide a unique key for elements that is stable across different renders</a:t>
            </a:r>
            <a:r>
              <a:rPr lang="en-US" sz="1400" dirty="0" smtClean="0"/>
              <a:t>.</a:t>
            </a:r>
          </a:p>
          <a:p>
            <a:pPr marL="144589" indent="-228600">
              <a:buClr>
                <a:srgbClr val="39C2D7"/>
              </a:buClr>
              <a:buFont typeface="+mj-lt"/>
              <a:buAutoNum type="arabicPeriod"/>
            </a:pPr>
            <a:endParaRPr lang="en-US" sz="1600" dirty="0"/>
          </a:p>
        </p:txBody>
      </p:sp>
      <p:sp>
        <p:nvSpPr>
          <p:cNvPr id="3" name="Text Placeholder 2"/>
          <p:cNvSpPr>
            <a:spLocks noGrp="1"/>
          </p:cNvSpPr>
          <p:nvPr>
            <p:ph type="body" sz="quarter" idx="11"/>
          </p:nvPr>
        </p:nvSpPr>
        <p:spPr/>
        <p:txBody>
          <a:bodyPr>
            <a:normAutofit/>
          </a:bodyPr>
          <a:lstStyle/>
          <a:p>
            <a:r>
              <a:rPr lang="en-US" sz="1800" dirty="0"/>
              <a:t>Virtual DOM, Reconciliation, Server-side rendering</a:t>
            </a:r>
            <a:endParaRPr lang="en-US" sz="1800" dirty="0"/>
          </a:p>
        </p:txBody>
      </p:sp>
      <p:sp>
        <p:nvSpPr>
          <p:cNvPr id="4" name="Text Placeholder 3"/>
          <p:cNvSpPr>
            <a:spLocks noGrp="1"/>
          </p:cNvSpPr>
          <p:nvPr>
            <p:ph type="body" sz="quarter" idx="12"/>
          </p:nvPr>
        </p:nvSpPr>
        <p:spPr>
          <a:xfrm>
            <a:off x="418148" y="861849"/>
            <a:ext cx="1191673" cy="264688"/>
          </a:xfrm>
        </p:spPr>
        <p:txBody>
          <a:bodyPr/>
          <a:lstStyle/>
          <a:p>
            <a:r>
              <a:rPr lang="en-US" b="1" dirty="0" smtClean="0"/>
              <a:t>Reconciliation </a:t>
            </a:r>
            <a:endParaRPr lang="en-US" dirty="0"/>
          </a:p>
        </p:txBody>
      </p:sp>
    </p:spTree>
    <p:extLst>
      <p:ext uri="{BB962C8B-B14F-4D97-AF65-F5344CB8AC3E}">
        <p14:creationId xmlns:p14="http://schemas.microsoft.com/office/powerpoint/2010/main" val="12041850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60363" y="861849"/>
            <a:ext cx="8329612" cy="3617788"/>
          </a:xfrm>
        </p:spPr>
        <p:txBody>
          <a:bodyPr>
            <a:normAutofit/>
          </a:bodyPr>
          <a:lstStyle/>
          <a:p>
            <a:pPr marL="0" indent="0">
              <a:buClr>
                <a:srgbClr val="39C2D7"/>
              </a:buClr>
              <a:buNone/>
            </a:pPr>
            <a:endParaRPr lang="en-US" dirty="0" smtClean="0"/>
          </a:p>
          <a:p>
            <a:pPr marL="201739" indent="-285750">
              <a:buClr>
                <a:srgbClr val="39C2D7"/>
              </a:buClr>
            </a:pPr>
            <a:r>
              <a:rPr lang="en-US" dirty="0" smtClean="0"/>
              <a:t>One </a:t>
            </a:r>
            <a:r>
              <a:rPr lang="en-US" dirty="0"/>
              <a:t>of the great things about React is that it doesn't require the DOM as a dependency, which means it is possible to render a React application on the server and send the HTML markup down to the client</a:t>
            </a:r>
            <a:r>
              <a:rPr lang="en-US" dirty="0" smtClean="0"/>
              <a:t>. This is important feature for first page preloading and SEO support.</a:t>
            </a:r>
          </a:p>
          <a:p>
            <a:pPr marL="201739" indent="-285750">
              <a:buClr>
                <a:srgbClr val="39C2D7"/>
              </a:buClr>
            </a:pPr>
            <a:r>
              <a:rPr lang="en-US" b="1" dirty="0" smtClean="0"/>
              <a:t>Node.js</a:t>
            </a:r>
          </a:p>
          <a:p>
            <a:pPr marL="201739" indent="-285750">
              <a:buClr>
                <a:srgbClr val="39C2D7"/>
              </a:buClr>
            </a:pPr>
            <a:r>
              <a:rPr lang="en-US" b="1" dirty="0" smtClean="0"/>
              <a:t>ASP.NET with ReactJS.NET, ASP.NET </a:t>
            </a:r>
            <a:r>
              <a:rPr lang="en-US" b="1" dirty="0"/>
              <a:t>Core with </a:t>
            </a:r>
            <a:r>
              <a:rPr lang="en-US" b="1" dirty="0" err="1"/>
              <a:t>JavaScriptServices</a:t>
            </a:r>
            <a:endParaRPr lang="en-US" b="1" dirty="0" smtClean="0"/>
          </a:p>
          <a:p>
            <a:pPr marL="201739" indent="-285750">
              <a:buClr>
                <a:srgbClr val="39C2D7"/>
              </a:buClr>
            </a:pPr>
            <a:r>
              <a:rPr lang="en-US" b="1" dirty="0" err="1" smtClean="0"/>
              <a:t>Nashorn</a:t>
            </a:r>
            <a:r>
              <a:rPr lang="en-US" b="1" dirty="0" smtClean="0"/>
              <a:t> JavaScript engine in Java 8</a:t>
            </a:r>
            <a:endParaRPr lang="en-US" dirty="0"/>
          </a:p>
        </p:txBody>
      </p:sp>
      <p:sp>
        <p:nvSpPr>
          <p:cNvPr id="3" name="Text Placeholder 2"/>
          <p:cNvSpPr>
            <a:spLocks noGrp="1"/>
          </p:cNvSpPr>
          <p:nvPr>
            <p:ph type="body" sz="quarter" idx="11"/>
          </p:nvPr>
        </p:nvSpPr>
        <p:spPr/>
        <p:txBody>
          <a:bodyPr>
            <a:normAutofit/>
          </a:bodyPr>
          <a:lstStyle/>
          <a:p>
            <a:r>
              <a:rPr lang="en-US" sz="1800" dirty="0"/>
              <a:t>Virtual DOM, Reconciliation, Server-side rendering</a:t>
            </a:r>
            <a:endParaRPr lang="en-US" sz="1800" dirty="0"/>
          </a:p>
        </p:txBody>
      </p:sp>
      <p:sp>
        <p:nvSpPr>
          <p:cNvPr id="7" name="Text Placeholder 3"/>
          <p:cNvSpPr txBox="1">
            <a:spLocks/>
          </p:cNvSpPr>
          <p:nvPr/>
        </p:nvSpPr>
        <p:spPr>
          <a:xfrm>
            <a:off x="418148" y="861849"/>
            <a:ext cx="1642116" cy="264688"/>
          </a:xfrm>
          <a:prstGeom prst="rect">
            <a:avLst/>
          </a:prstGeom>
          <a:solidFill>
            <a:schemeClr val="accent2"/>
          </a:solidFill>
          <a:ln>
            <a:noFill/>
          </a:ln>
        </p:spPr>
        <p:txBody>
          <a:bodyPr wrap="none" lIns="68580" tIns="54864" rIns="68580" bIns="54864" anchor="ctr" anchorCtr="0">
            <a:spAutoFit/>
          </a:bodyPr>
          <a:lstStyle>
            <a:lvl1pPr marL="0" indent="0" algn="l" defTabSz="342900" rtl="0" eaLnBrk="1" latinLnBrk="0" hangingPunct="1">
              <a:spcBef>
                <a:spcPts val="0"/>
              </a:spcBef>
              <a:buFont typeface="Arial"/>
              <a:buNone/>
              <a:defRPr sz="1000" kern="1200">
                <a:solidFill>
                  <a:schemeClr val="bg1"/>
                </a:solidFill>
                <a:latin typeface="Arial Black"/>
                <a:ea typeface="+mn-ea"/>
                <a:cs typeface="Arial Black"/>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r>
              <a:rPr lang="en-US" dirty="0"/>
              <a:t>Server-side rendering</a:t>
            </a:r>
          </a:p>
        </p:txBody>
      </p:sp>
    </p:spTree>
    <p:extLst>
      <p:ext uri="{BB962C8B-B14F-4D97-AF65-F5344CB8AC3E}">
        <p14:creationId xmlns:p14="http://schemas.microsoft.com/office/powerpoint/2010/main" val="4922959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60363" y="861849"/>
            <a:ext cx="8329612" cy="3617788"/>
          </a:xfrm>
        </p:spPr>
        <p:txBody>
          <a:bodyPr>
            <a:normAutofit/>
          </a:bodyPr>
          <a:lstStyle/>
          <a:p>
            <a:pPr marL="0" indent="0">
              <a:buClr>
                <a:srgbClr val="39C2D7"/>
              </a:buClr>
              <a:buNone/>
            </a:pPr>
            <a:endParaRPr lang="en-US" dirty="0" smtClean="0"/>
          </a:p>
          <a:p>
            <a:pPr marL="201739" indent="-285750">
              <a:buClr>
                <a:srgbClr val="39C2D7"/>
              </a:buClr>
            </a:pPr>
            <a:endParaRPr lang="en-US" dirty="0" smtClean="0"/>
          </a:p>
          <a:p>
            <a:pPr marL="201739" indent="-285750">
              <a:buClr>
                <a:srgbClr val="39C2D7"/>
              </a:buClr>
            </a:pPr>
            <a:endParaRPr lang="en-US" dirty="0"/>
          </a:p>
          <a:p>
            <a:pPr marL="201739" indent="-285750">
              <a:buClr>
                <a:srgbClr val="39C2D7"/>
              </a:buClr>
            </a:pPr>
            <a:endParaRPr lang="en-US" dirty="0" smtClean="0"/>
          </a:p>
          <a:p>
            <a:pPr marL="201739" indent="-285750">
              <a:buClr>
                <a:srgbClr val="39C2D7"/>
              </a:buClr>
            </a:pPr>
            <a:endParaRPr lang="en-US" dirty="0"/>
          </a:p>
          <a:p>
            <a:pPr marL="201739" indent="-285750">
              <a:buClr>
                <a:srgbClr val="39C2D7"/>
              </a:buClr>
            </a:pPr>
            <a:endParaRPr lang="en-US" dirty="0" smtClean="0"/>
          </a:p>
          <a:p>
            <a:pPr marL="201739" indent="-285750">
              <a:buClr>
                <a:srgbClr val="39C2D7"/>
              </a:buClr>
            </a:pPr>
            <a:endParaRPr lang="en-US" dirty="0" smtClean="0"/>
          </a:p>
          <a:p>
            <a:pPr marL="201739" indent="-285750">
              <a:buClr>
                <a:srgbClr val="39C2D7"/>
              </a:buClr>
            </a:pPr>
            <a:r>
              <a:rPr lang="en-US" b="1" dirty="0"/>
              <a:t>JSX</a:t>
            </a:r>
            <a:r>
              <a:rPr lang="en-US" dirty="0"/>
              <a:t> is a JavaScript syntax extension that looks similar to XML. You can use a simple JSX syntactic transform with React</a:t>
            </a:r>
            <a:r>
              <a:rPr lang="en-US" dirty="0" smtClean="0"/>
              <a:t>.</a:t>
            </a:r>
            <a:endParaRPr lang="hy-AM" dirty="0" smtClean="0"/>
          </a:p>
          <a:p>
            <a:pPr marL="201739" indent="-285750">
              <a:buClr>
                <a:srgbClr val="39C2D7"/>
              </a:buClr>
            </a:pPr>
            <a:endParaRPr lang="en-US" dirty="0"/>
          </a:p>
        </p:txBody>
      </p:sp>
      <p:sp>
        <p:nvSpPr>
          <p:cNvPr id="3" name="Text Placeholder 2"/>
          <p:cNvSpPr>
            <a:spLocks noGrp="1"/>
          </p:cNvSpPr>
          <p:nvPr>
            <p:ph type="body" sz="quarter" idx="11"/>
          </p:nvPr>
        </p:nvSpPr>
        <p:spPr/>
        <p:txBody>
          <a:bodyPr/>
          <a:lstStyle/>
          <a:p>
            <a:r>
              <a:rPr lang="en-US" dirty="0" smtClean="0"/>
              <a:t>3. React </a:t>
            </a:r>
            <a:r>
              <a:rPr lang="en-US" dirty="0"/>
              <a:t>and JSX syntax</a:t>
            </a:r>
            <a:endParaRPr lang="en-US" dirty="0"/>
          </a:p>
        </p:txBody>
      </p:sp>
      <p:sp>
        <p:nvSpPr>
          <p:cNvPr id="7" name="Text Placeholder 3"/>
          <p:cNvSpPr txBox="1">
            <a:spLocks/>
          </p:cNvSpPr>
          <p:nvPr/>
        </p:nvSpPr>
        <p:spPr>
          <a:xfrm>
            <a:off x="418148" y="861849"/>
            <a:ext cx="1887376" cy="264688"/>
          </a:xfrm>
          <a:prstGeom prst="rect">
            <a:avLst/>
          </a:prstGeom>
          <a:solidFill>
            <a:schemeClr val="accent2"/>
          </a:solidFill>
          <a:ln>
            <a:noFill/>
          </a:ln>
        </p:spPr>
        <p:txBody>
          <a:bodyPr wrap="none" lIns="68580" tIns="54864" rIns="68580" bIns="54864" anchor="ctr" anchorCtr="0">
            <a:spAutoFit/>
          </a:bodyPr>
          <a:lstStyle>
            <a:lvl1pPr marL="0" indent="0" algn="l" defTabSz="342900" rtl="0" eaLnBrk="1" latinLnBrk="0" hangingPunct="1">
              <a:spcBef>
                <a:spcPts val="0"/>
              </a:spcBef>
              <a:buFont typeface="Arial"/>
              <a:buNone/>
              <a:defRPr sz="1000" kern="1200">
                <a:solidFill>
                  <a:schemeClr val="bg1"/>
                </a:solidFill>
                <a:latin typeface="Arial Black"/>
                <a:ea typeface="+mn-ea"/>
                <a:cs typeface="Arial Black"/>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r>
              <a:rPr lang="en-US" dirty="0" smtClean="0"/>
              <a:t>Create React component</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148" y="1288870"/>
            <a:ext cx="5658640" cy="1962424"/>
          </a:xfrm>
          <a:prstGeom prst="rect">
            <a:avLst/>
          </a:prstGeom>
        </p:spPr>
      </p:pic>
    </p:spTree>
    <p:extLst>
      <p:ext uri="{BB962C8B-B14F-4D97-AF65-F5344CB8AC3E}">
        <p14:creationId xmlns:p14="http://schemas.microsoft.com/office/powerpoint/2010/main" val="34107362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60363" y="861849"/>
            <a:ext cx="8329612" cy="3617788"/>
          </a:xfrm>
        </p:spPr>
        <p:txBody>
          <a:bodyPr>
            <a:normAutofit/>
          </a:bodyPr>
          <a:lstStyle/>
          <a:p>
            <a:pPr marL="0" indent="0">
              <a:buClr>
                <a:srgbClr val="39C2D7"/>
              </a:buClr>
              <a:buNone/>
            </a:pPr>
            <a:endParaRPr lang="en-US" dirty="0" smtClean="0"/>
          </a:p>
          <a:p>
            <a:pPr marL="201739" indent="-285750">
              <a:buClr>
                <a:srgbClr val="39C2D7"/>
              </a:buClr>
            </a:pPr>
            <a:endParaRPr lang="en-US" dirty="0" smtClean="0"/>
          </a:p>
          <a:p>
            <a:pPr marL="201739" indent="-285750">
              <a:buClr>
                <a:srgbClr val="39C2D7"/>
              </a:buClr>
            </a:pPr>
            <a:endParaRPr lang="en-US" dirty="0"/>
          </a:p>
          <a:p>
            <a:pPr marL="201739" indent="-285750">
              <a:buClr>
                <a:srgbClr val="39C2D7"/>
              </a:buClr>
            </a:pPr>
            <a:endParaRPr lang="en-US" dirty="0" smtClean="0"/>
          </a:p>
          <a:p>
            <a:pPr marL="201739" indent="-285750">
              <a:buClr>
                <a:srgbClr val="39C2D7"/>
              </a:buClr>
            </a:pPr>
            <a:endParaRPr lang="en-US" dirty="0"/>
          </a:p>
          <a:p>
            <a:pPr marL="201739" indent="-285750">
              <a:buClr>
                <a:srgbClr val="39C2D7"/>
              </a:buClr>
            </a:pPr>
            <a:endParaRPr lang="en-US" dirty="0" smtClean="0"/>
          </a:p>
          <a:p>
            <a:pPr marL="201739" indent="-285750">
              <a:buClr>
                <a:srgbClr val="39C2D7"/>
              </a:buClr>
            </a:pPr>
            <a:endParaRPr lang="en-US" dirty="0" smtClean="0"/>
          </a:p>
          <a:p>
            <a:pPr marL="201739" indent="-285750">
              <a:buClr>
                <a:srgbClr val="39C2D7"/>
              </a:buClr>
            </a:pPr>
            <a:r>
              <a:rPr lang="en-US" dirty="0" smtClean="0"/>
              <a:t>with </a:t>
            </a:r>
            <a:r>
              <a:rPr lang="en-US" dirty="0"/>
              <a:t>React</a:t>
            </a:r>
            <a:r>
              <a:rPr lang="en-US" dirty="0" smtClean="0"/>
              <a:t>.</a:t>
            </a:r>
            <a:endParaRPr lang="hy-AM" dirty="0" smtClean="0"/>
          </a:p>
          <a:p>
            <a:pPr marL="201739" indent="-285750">
              <a:buClr>
                <a:srgbClr val="39C2D7"/>
              </a:buClr>
            </a:pPr>
            <a:endParaRPr lang="en-US" dirty="0"/>
          </a:p>
        </p:txBody>
      </p:sp>
      <p:sp>
        <p:nvSpPr>
          <p:cNvPr id="3" name="Text Placeholder 2"/>
          <p:cNvSpPr>
            <a:spLocks noGrp="1"/>
          </p:cNvSpPr>
          <p:nvPr>
            <p:ph type="body" sz="quarter" idx="11"/>
          </p:nvPr>
        </p:nvSpPr>
        <p:spPr/>
        <p:txBody>
          <a:bodyPr>
            <a:normAutofit/>
          </a:bodyPr>
          <a:lstStyle/>
          <a:p>
            <a:r>
              <a:rPr lang="en-US" sz="1800" dirty="0"/>
              <a:t>React and JSX syntax</a:t>
            </a:r>
            <a:endParaRPr lang="en-US" sz="1800" dirty="0"/>
          </a:p>
        </p:txBody>
      </p:sp>
      <p:sp>
        <p:nvSpPr>
          <p:cNvPr id="7" name="Text Placeholder 3"/>
          <p:cNvSpPr txBox="1">
            <a:spLocks/>
          </p:cNvSpPr>
          <p:nvPr/>
        </p:nvSpPr>
        <p:spPr>
          <a:xfrm>
            <a:off x="418148" y="861849"/>
            <a:ext cx="2068515" cy="264688"/>
          </a:xfrm>
          <a:prstGeom prst="rect">
            <a:avLst/>
          </a:prstGeom>
          <a:solidFill>
            <a:schemeClr val="accent2"/>
          </a:solidFill>
          <a:ln>
            <a:noFill/>
          </a:ln>
        </p:spPr>
        <p:txBody>
          <a:bodyPr wrap="none" lIns="68580" tIns="54864" rIns="68580" bIns="54864" anchor="ctr" anchorCtr="0">
            <a:spAutoFit/>
          </a:bodyPr>
          <a:lstStyle>
            <a:lvl1pPr marL="0" indent="0" algn="l" defTabSz="342900" rtl="0" eaLnBrk="1" latinLnBrk="0" hangingPunct="1">
              <a:spcBef>
                <a:spcPts val="0"/>
              </a:spcBef>
              <a:buFont typeface="Arial"/>
              <a:buNone/>
              <a:defRPr sz="1000" kern="1200">
                <a:solidFill>
                  <a:schemeClr val="bg1"/>
                </a:solidFill>
                <a:latin typeface="Arial Black"/>
                <a:ea typeface="+mn-ea"/>
                <a:cs typeface="Arial Black"/>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r>
              <a:rPr lang="en-US" dirty="0" smtClean="0"/>
              <a:t>JSX compiled to JavaScript</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148" y="1222018"/>
            <a:ext cx="5715798" cy="3419952"/>
          </a:xfrm>
          <a:prstGeom prst="rect">
            <a:avLst/>
          </a:prstGeom>
        </p:spPr>
      </p:pic>
    </p:spTree>
    <p:extLst>
      <p:ext uri="{BB962C8B-B14F-4D97-AF65-F5344CB8AC3E}">
        <p14:creationId xmlns:p14="http://schemas.microsoft.com/office/powerpoint/2010/main" val="3063557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60363" y="861849"/>
            <a:ext cx="8329612" cy="3617788"/>
          </a:xfrm>
        </p:spPr>
        <p:txBody>
          <a:bodyPr>
            <a:normAutofit/>
          </a:bodyPr>
          <a:lstStyle/>
          <a:p>
            <a:pPr marL="0" indent="0">
              <a:buClr>
                <a:srgbClr val="39C2D7"/>
              </a:buClr>
              <a:buNone/>
            </a:pPr>
            <a:endParaRPr lang="en-US" dirty="0" smtClean="0"/>
          </a:p>
          <a:p>
            <a:pPr marL="201739" indent="-285750">
              <a:buClr>
                <a:srgbClr val="39C2D7"/>
              </a:buClr>
            </a:pPr>
            <a:endParaRPr lang="en-US" dirty="0" smtClean="0"/>
          </a:p>
          <a:p>
            <a:pPr marL="201739" indent="-285750">
              <a:buClr>
                <a:srgbClr val="39C2D7"/>
              </a:buClr>
            </a:pPr>
            <a:endParaRPr lang="en-US" dirty="0"/>
          </a:p>
          <a:p>
            <a:pPr marL="201739" indent="-285750">
              <a:buClr>
                <a:srgbClr val="39C2D7"/>
              </a:buClr>
            </a:pPr>
            <a:endParaRPr lang="en-US" dirty="0" smtClean="0"/>
          </a:p>
          <a:p>
            <a:pPr marL="201739" indent="-285750">
              <a:buClr>
                <a:srgbClr val="39C2D7"/>
              </a:buClr>
            </a:pPr>
            <a:endParaRPr lang="en-US" dirty="0"/>
          </a:p>
          <a:p>
            <a:pPr marL="201739" indent="-285750">
              <a:buClr>
                <a:srgbClr val="39C2D7"/>
              </a:buClr>
            </a:pPr>
            <a:endParaRPr lang="en-US" dirty="0" smtClean="0"/>
          </a:p>
          <a:p>
            <a:pPr marL="201739" indent="-285750">
              <a:buClr>
                <a:srgbClr val="39C2D7"/>
              </a:buClr>
            </a:pPr>
            <a:endParaRPr lang="en-US" dirty="0" smtClean="0"/>
          </a:p>
          <a:p>
            <a:pPr marL="0" indent="0">
              <a:buClr>
                <a:srgbClr val="39C2D7"/>
              </a:buClr>
              <a:buNone/>
            </a:pPr>
            <a:endParaRPr lang="en-US" dirty="0"/>
          </a:p>
        </p:txBody>
      </p:sp>
      <p:sp>
        <p:nvSpPr>
          <p:cNvPr id="3" name="Text Placeholder 2"/>
          <p:cNvSpPr>
            <a:spLocks noGrp="1"/>
          </p:cNvSpPr>
          <p:nvPr>
            <p:ph type="body" sz="quarter" idx="11"/>
          </p:nvPr>
        </p:nvSpPr>
        <p:spPr/>
        <p:txBody>
          <a:bodyPr>
            <a:normAutofit/>
          </a:bodyPr>
          <a:lstStyle/>
          <a:p>
            <a:r>
              <a:rPr lang="en-US" sz="1800" dirty="0"/>
              <a:t>React and JSX syntax</a:t>
            </a:r>
            <a:endParaRPr lang="en-US" sz="1800" dirty="0"/>
          </a:p>
        </p:txBody>
      </p:sp>
      <p:sp>
        <p:nvSpPr>
          <p:cNvPr id="7" name="Text Placeholder 3"/>
          <p:cNvSpPr txBox="1">
            <a:spLocks/>
          </p:cNvSpPr>
          <p:nvPr/>
        </p:nvSpPr>
        <p:spPr>
          <a:xfrm>
            <a:off x="418148" y="861849"/>
            <a:ext cx="2767424" cy="264688"/>
          </a:xfrm>
          <a:prstGeom prst="rect">
            <a:avLst/>
          </a:prstGeom>
          <a:solidFill>
            <a:schemeClr val="accent2"/>
          </a:solidFill>
          <a:ln>
            <a:noFill/>
          </a:ln>
        </p:spPr>
        <p:txBody>
          <a:bodyPr wrap="none" lIns="68580" tIns="54864" rIns="68580" bIns="54864" anchor="ctr" anchorCtr="0">
            <a:spAutoFit/>
          </a:bodyPr>
          <a:lstStyle>
            <a:lvl1pPr marL="0" indent="0" algn="l" defTabSz="342900" rtl="0" eaLnBrk="1" latinLnBrk="0" hangingPunct="1">
              <a:spcBef>
                <a:spcPts val="0"/>
              </a:spcBef>
              <a:buFont typeface="Arial"/>
              <a:buNone/>
              <a:defRPr sz="1000" kern="1200">
                <a:solidFill>
                  <a:schemeClr val="bg1"/>
                </a:solidFill>
                <a:latin typeface="Arial Black"/>
                <a:ea typeface="+mn-ea"/>
                <a:cs typeface="Arial Black"/>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r>
              <a:rPr lang="en-US" dirty="0" smtClean="0"/>
              <a:t>ES6 classes and Stateless Functions </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148" y="1288870"/>
            <a:ext cx="6144482" cy="1305107"/>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8148" y="2771163"/>
            <a:ext cx="6173061" cy="924054"/>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8148" y="3872403"/>
            <a:ext cx="6134956" cy="571580"/>
          </a:xfrm>
          <a:prstGeom prst="rect">
            <a:avLst/>
          </a:prstGeom>
        </p:spPr>
      </p:pic>
    </p:spTree>
    <p:extLst>
      <p:ext uri="{BB962C8B-B14F-4D97-AF65-F5344CB8AC3E}">
        <p14:creationId xmlns:p14="http://schemas.microsoft.com/office/powerpoint/2010/main" val="997350230"/>
      </p:ext>
    </p:extLst>
  </p:cSld>
  <p:clrMapOvr>
    <a:masterClrMapping/>
  </p:clrMapOvr>
</p:sld>
</file>

<file path=ppt/theme/theme1.xml><?xml version="1.0" encoding="utf-8"?>
<a:theme xmlns:a="http://schemas.openxmlformats.org/drawingml/2006/main" name="Cover Slides">
  <a:themeElements>
    <a:clrScheme name="EPAM_Color">
      <a:dk1>
        <a:srgbClr val="464547"/>
      </a:dk1>
      <a:lt1>
        <a:sysClr val="window" lastClr="FFFFFF"/>
      </a:lt1>
      <a:dk2>
        <a:srgbClr val="666666"/>
      </a:dk2>
      <a:lt2>
        <a:srgbClr val="999999"/>
      </a:lt2>
      <a:accent1>
        <a:srgbClr val="CCCCCC"/>
      </a:accent1>
      <a:accent2>
        <a:srgbClr val="39C2D7"/>
      </a:accent2>
      <a:accent3>
        <a:srgbClr val="1B8BA0"/>
      </a:accent3>
      <a:accent4>
        <a:srgbClr val="A3C644"/>
      </a:accent4>
      <a:accent5>
        <a:srgbClr val="7F993A"/>
      </a:accent5>
      <a:accent6>
        <a:srgbClr val="B22746"/>
      </a:accent6>
      <a:hlink>
        <a:srgbClr val="32B6CE"/>
      </a:hlink>
      <a:folHlink>
        <a:srgbClr val="1B8A9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EPAM_Color">
    <a:dk1>
      <a:srgbClr val="464547"/>
    </a:dk1>
    <a:lt1>
      <a:sysClr val="window" lastClr="FFFFFF"/>
    </a:lt1>
    <a:dk2>
      <a:srgbClr val="666666"/>
    </a:dk2>
    <a:lt2>
      <a:srgbClr val="999999"/>
    </a:lt2>
    <a:accent1>
      <a:srgbClr val="CCCCCC"/>
    </a:accent1>
    <a:accent2>
      <a:srgbClr val="39C2D7"/>
    </a:accent2>
    <a:accent3>
      <a:srgbClr val="1B8BA0"/>
    </a:accent3>
    <a:accent4>
      <a:srgbClr val="A3C644"/>
    </a:accent4>
    <a:accent5>
      <a:srgbClr val="7F993A"/>
    </a:accent5>
    <a:accent6>
      <a:srgbClr val="B22746"/>
    </a:accent6>
    <a:hlink>
      <a:srgbClr val="32B6CE"/>
    </a:hlink>
    <a:folHlink>
      <a:srgbClr val="1B8A9F"/>
    </a:folHlink>
  </a:clrScheme>
</a:themeOverride>
</file>

<file path=ppt/theme/themeOverride2.xml><?xml version="1.0" encoding="utf-8"?>
<a:themeOverride xmlns:a="http://schemas.openxmlformats.org/drawingml/2006/main">
  <a:clrScheme name="EPAM_Color">
    <a:dk1>
      <a:srgbClr val="464547"/>
    </a:dk1>
    <a:lt1>
      <a:sysClr val="window" lastClr="FFFFFF"/>
    </a:lt1>
    <a:dk2>
      <a:srgbClr val="666666"/>
    </a:dk2>
    <a:lt2>
      <a:srgbClr val="999999"/>
    </a:lt2>
    <a:accent1>
      <a:srgbClr val="CCCCCC"/>
    </a:accent1>
    <a:accent2>
      <a:srgbClr val="39C2D7"/>
    </a:accent2>
    <a:accent3>
      <a:srgbClr val="1B8BA0"/>
    </a:accent3>
    <a:accent4>
      <a:srgbClr val="A3C644"/>
    </a:accent4>
    <a:accent5>
      <a:srgbClr val="7F993A"/>
    </a:accent5>
    <a:accent6>
      <a:srgbClr val="B22746"/>
    </a:accent6>
    <a:hlink>
      <a:srgbClr val="32B6CE"/>
    </a:hlink>
    <a:folHlink>
      <a:srgbClr val="1B8A9F"/>
    </a:folHlink>
  </a:clrScheme>
</a:themeOverride>
</file>

<file path=ppt/theme/themeOverride3.xml><?xml version="1.0" encoding="utf-8"?>
<a:themeOverride xmlns:a="http://schemas.openxmlformats.org/drawingml/2006/main">
  <a:clrScheme name="EPAM_Color">
    <a:dk1>
      <a:srgbClr val="464547"/>
    </a:dk1>
    <a:lt1>
      <a:sysClr val="window" lastClr="FFFFFF"/>
    </a:lt1>
    <a:dk2>
      <a:srgbClr val="666666"/>
    </a:dk2>
    <a:lt2>
      <a:srgbClr val="999999"/>
    </a:lt2>
    <a:accent1>
      <a:srgbClr val="CCCCCC"/>
    </a:accent1>
    <a:accent2>
      <a:srgbClr val="39C2D7"/>
    </a:accent2>
    <a:accent3>
      <a:srgbClr val="1B8BA0"/>
    </a:accent3>
    <a:accent4>
      <a:srgbClr val="A3C644"/>
    </a:accent4>
    <a:accent5>
      <a:srgbClr val="7F993A"/>
    </a:accent5>
    <a:accent6>
      <a:srgbClr val="B22746"/>
    </a:accent6>
    <a:hlink>
      <a:srgbClr val="32B6CE"/>
    </a:hlink>
    <a:folHlink>
      <a:srgbClr val="1B8A9F"/>
    </a:folHlink>
  </a:clrScheme>
</a:themeOverride>
</file>

<file path=ppt/theme/themeOverride4.xml><?xml version="1.0" encoding="utf-8"?>
<a:themeOverride xmlns:a="http://schemas.openxmlformats.org/drawingml/2006/main">
  <a:clrScheme name="EPAM_Color">
    <a:dk1>
      <a:srgbClr val="464547"/>
    </a:dk1>
    <a:lt1>
      <a:sysClr val="window" lastClr="FFFFFF"/>
    </a:lt1>
    <a:dk2>
      <a:srgbClr val="666666"/>
    </a:dk2>
    <a:lt2>
      <a:srgbClr val="999999"/>
    </a:lt2>
    <a:accent1>
      <a:srgbClr val="CCCCCC"/>
    </a:accent1>
    <a:accent2>
      <a:srgbClr val="39C2D7"/>
    </a:accent2>
    <a:accent3>
      <a:srgbClr val="1B8BA0"/>
    </a:accent3>
    <a:accent4>
      <a:srgbClr val="A3C644"/>
    </a:accent4>
    <a:accent5>
      <a:srgbClr val="7F993A"/>
    </a:accent5>
    <a:accent6>
      <a:srgbClr val="B22746"/>
    </a:accent6>
    <a:hlink>
      <a:srgbClr val="32B6CE"/>
    </a:hlink>
    <a:folHlink>
      <a:srgbClr val="1B8A9F"/>
    </a:folHlink>
  </a:clrScheme>
</a:themeOverride>
</file>

<file path=ppt/theme/themeOverride5.xml><?xml version="1.0" encoding="utf-8"?>
<a:themeOverride xmlns:a="http://schemas.openxmlformats.org/drawingml/2006/main">
  <a:clrScheme name="EPAM_Color">
    <a:dk1>
      <a:srgbClr val="464547"/>
    </a:dk1>
    <a:lt1>
      <a:sysClr val="window" lastClr="FFFFFF"/>
    </a:lt1>
    <a:dk2>
      <a:srgbClr val="666666"/>
    </a:dk2>
    <a:lt2>
      <a:srgbClr val="999999"/>
    </a:lt2>
    <a:accent1>
      <a:srgbClr val="CCCCCC"/>
    </a:accent1>
    <a:accent2>
      <a:srgbClr val="39C2D7"/>
    </a:accent2>
    <a:accent3>
      <a:srgbClr val="1B8BA0"/>
    </a:accent3>
    <a:accent4>
      <a:srgbClr val="A3C644"/>
    </a:accent4>
    <a:accent5>
      <a:srgbClr val="7F993A"/>
    </a:accent5>
    <a:accent6>
      <a:srgbClr val="B22746"/>
    </a:accent6>
    <a:hlink>
      <a:srgbClr val="32B6CE"/>
    </a:hlink>
    <a:folHlink>
      <a:srgbClr val="1B8A9F"/>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0E9A4A7D20EA84CAA39F80EA2A19865" ma:contentTypeVersion="1" ma:contentTypeDescription="Create a new document." ma:contentTypeScope="" ma:versionID="4ed0c655cf5595f31b06ef1418ca28bf">
  <xsd:schema xmlns:xsd="http://www.w3.org/2001/XMLSchema" xmlns:xs="http://www.w3.org/2001/XMLSchema" xmlns:p="http://schemas.microsoft.com/office/2006/metadata/properties" xmlns:ns1="http://schemas.microsoft.com/sharepoint/v3" targetNamespace="http://schemas.microsoft.com/office/2006/metadata/properties" ma:root="true" ma:fieldsID="4dcce58c87e9fcebab8021569449a8d0"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Props1.xml><?xml version="1.0" encoding="utf-8"?>
<ds:datastoreItem xmlns:ds="http://schemas.openxmlformats.org/officeDocument/2006/customXml" ds:itemID="{C3A1A37E-F8E3-427A-BCE9-B1DDB8B96CD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4883F0F-DE57-4ECA-B9BB-F22E8C5B5D82}">
  <ds:schemaRefs>
    <ds:schemaRef ds:uri="http://schemas.microsoft.com/sharepoint/v3/contenttype/forms"/>
  </ds:schemaRefs>
</ds:datastoreItem>
</file>

<file path=customXml/itemProps3.xml><?xml version="1.0" encoding="utf-8"?>
<ds:datastoreItem xmlns:ds="http://schemas.openxmlformats.org/officeDocument/2006/customXml" ds:itemID="{D5E3C081-4081-47AD-A9A6-9F18F525DA1D}">
  <ds:schemaRefs>
    <ds:schemaRef ds:uri="http://schemas.microsoft.com/office/2006/documentManagement/types"/>
    <ds:schemaRef ds:uri="http://purl.org/dc/elements/1.1/"/>
    <ds:schemaRef ds:uri="http://schemas.microsoft.com/office/2006/metadata/properties"/>
    <ds:schemaRef ds:uri="http://purl.org/dc/terms/"/>
    <ds:schemaRef ds:uri="http://schemas.microsoft.com/office/infopath/2007/PartnerControls"/>
    <ds:schemaRef ds:uri="http://purl.org/dc/dcmitype/"/>
    <ds:schemaRef ds:uri="http://www.w3.org/XML/1998/namespace"/>
    <ds:schemaRef ds:uri="http://schemas.openxmlformats.org/package/2006/metadata/core-properties"/>
    <ds:schemaRef ds:uri="http://schemas.microsoft.com/sharepoint/v3"/>
  </ds:schemaRefs>
</ds:datastoreItem>
</file>

<file path=docProps/app.xml><?xml version="1.0" encoding="utf-8"?>
<Properties xmlns="http://schemas.openxmlformats.org/officeDocument/2006/extended-properties" xmlns:vt="http://schemas.openxmlformats.org/officeDocument/2006/docPropsVTypes">
  <Template/>
  <TotalTime>21101</TotalTime>
  <Words>847</Words>
  <Application>Microsoft Office PowerPoint</Application>
  <PresentationFormat>On-screen Show (16:9)</PresentationFormat>
  <Paragraphs>128</Paragraphs>
  <Slides>14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Arial Black</vt:lpstr>
      <vt:lpstr>Calibri</vt:lpstr>
      <vt:lpstr>Lucida Grande</vt:lpstr>
      <vt:lpstr>Trebuchet MS</vt:lpstr>
      <vt:lpstr>Cover Slides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EPAM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Michelle Canning</dc:creator>
  <cp:lastModifiedBy>Karen Harutyunyan</cp:lastModifiedBy>
  <cp:revision>1028</cp:revision>
  <cp:lastPrinted>2014-07-09T13:30:36Z</cp:lastPrinted>
  <dcterms:created xsi:type="dcterms:W3CDTF">2014-07-08T13:27:24Z</dcterms:created>
  <dcterms:modified xsi:type="dcterms:W3CDTF">2016-07-15T12:48:38Z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0x010100B0E9A4A7D20EA84CAA39F80EA2A19865</vt:lpwstr>
  </property>
</Properties>
</file>