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3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3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980000"/>
            <a:ext cx="9719640" cy="989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899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71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78600" y="2057400"/>
            <a:ext cx="917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Black"/>
              </a:rPr>
              <a:t>DevOps Project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40000" y="3150000"/>
            <a:ext cx="8999640" cy="18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1c1c1c"/>
                </a:solidFill>
                <a:latin typeface="Source Sans Pro Light"/>
              </a:rPr>
              <a:t>Automating process of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1c1c1c"/>
                </a:solidFill>
                <a:latin typeface="Source Sans Pro Light"/>
              </a:rPr>
              <a:t>deployment web sites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1c1c1c"/>
                </a:solidFill>
                <a:latin typeface="Source Sans Pro Light"/>
              </a:rPr>
              <a:t>in different platform                                                   </a:t>
            </a:r>
            <a:r>
              <a:rPr b="1" i="1" lang="en-US" sz="2400" spc="-1" strike="noStrike">
                <a:solidFill>
                  <a:srgbClr val="1c1c1c"/>
                </a:solidFill>
                <a:latin typeface="Source Sans Pro Light"/>
              </a:rPr>
              <a:t> Ivanov I.V.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1c1c1c"/>
                </a:solidFill>
                <a:latin typeface="Source Sans Pro Light"/>
              </a:rPr>
              <a:t>Servers                                                                             </a:t>
            </a:r>
            <a:r>
              <a:rPr b="1" i="1" lang="en-US" sz="2200" spc="-1" strike="noStrike">
                <a:solidFill>
                  <a:srgbClr val="1c1c1c"/>
                </a:solidFill>
                <a:latin typeface="Source Sans Pro Light"/>
              </a:rPr>
              <a:t> EPAM DevOps 2020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Ansible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1)Creating inventory file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“</a:t>
            </a: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hostsjenans.txt”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2)Config file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“</a:t>
            </a: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ansible.cfg”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     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5070600" cy="398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Ansible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3)Creating playbook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Jenans.yml 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,which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Include some steps: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-hosts parameters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-vars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-tasks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343400" y="1143000"/>
            <a:ext cx="4572000" cy="395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Deployed Web sites on servers at work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8853840" cy="3885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                            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In future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What we can made better in future 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-we could use wordpress site db to deploy by ansible;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-we could use docker containers for building and testing artefact (saving in volume). After that we killing containers to saving machines power.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End of presentation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      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Thanks for watching my presentation,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                                                 </a:t>
            </a: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waiting for your questions!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Used tools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991480" y="3476160"/>
            <a:ext cx="1323360" cy="1552680"/>
          </a:xfrm>
          <a:prstGeom prst="rect">
            <a:avLst/>
          </a:prstGeom>
          <a:ln w="1800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514600" y="1143000"/>
            <a:ext cx="1599840" cy="1599840"/>
          </a:xfrm>
          <a:prstGeom prst="rect">
            <a:avLst/>
          </a:prstGeom>
          <a:ln w="1800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06200" y="2971800"/>
            <a:ext cx="1733040" cy="2057040"/>
          </a:xfrm>
          <a:prstGeom prst="rect">
            <a:avLst/>
          </a:prstGeom>
          <a:ln w="18000">
            <a:noFill/>
          </a:ln>
        </p:spPr>
      </p:pic>
      <p:pic>
        <p:nvPicPr>
          <p:cNvPr id="88" name="" descr=""/>
          <p:cNvPicPr/>
          <p:nvPr/>
        </p:nvPicPr>
        <p:blipFill>
          <a:blip r:embed="rId4"/>
          <a:stretch/>
        </p:blipFill>
        <p:spPr>
          <a:xfrm>
            <a:off x="1828800" y="2823480"/>
            <a:ext cx="1675800" cy="901440"/>
          </a:xfrm>
          <a:prstGeom prst="rect">
            <a:avLst/>
          </a:prstGeom>
          <a:ln w="18000">
            <a:noFill/>
          </a:ln>
        </p:spPr>
      </p:pic>
      <p:pic>
        <p:nvPicPr>
          <p:cNvPr id="89" name="" descr=""/>
          <p:cNvPicPr/>
          <p:nvPr/>
        </p:nvPicPr>
        <p:blipFill>
          <a:blip r:embed="rId5"/>
          <a:stretch/>
        </p:blipFill>
        <p:spPr>
          <a:xfrm>
            <a:off x="7315200" y="1143000"/>
            <a:ext cx="2400120" cy="1599840"/>
          </a:xfrm>
          <a:prstGeom prst="rect">
            <a:avLst/>
          </a:prstGeom>
          <a:ln w="18000">
            <a:noFill/>
          </a:ln>
        </p:spPr>
      </p:pic>
      <p:pic>
        <p:nvPicPr>
          <p:cNvPr id="90" name="" descr=""/>
          <p:cNvPicPr/>
          <p:nvPr/>
        </p:nvPicPr>
        <p:blipFill>
          <a:blip r:embed="rId6"/>
          <a:stretch/>
        </p:blipFill>
        <p:spPr>
          <a:xfrm>
            <a:off x="-8280" y="1064160"/>
            <a:ext cx="2073600" cy="1450080"/>
          </a:xfrm>
          <a:prstGeom prst="rect">
            <a:avLst/>
          </a:prstGeom>
          <a:ln w="18000">
            <a:noFill/>
          </a:ln>
        </p:spPr>
      </p:pic>
      <p:pic>
        <p:nvPicPr>
          <p:cNvPr id="91" name="" descr=""/>
          <p:cNvPicPr/>
          <p:nvPr/>
        </p:nvPicPr>
        <p:blipFill>
          <a:blip r:embed="rId7"/>
          <a:stretch/>
        </p:blipFill>
        <p:spPr>
          <a:xfrm>
            <a:off x="4572000" y="1143000"/>
            <a:ext cx="2704320" cy="1685160"/>
          </a:xfrm>
          <a:prstGeom prst="rect">
            <a:avLst/>
          </a:prstGeom>
          <a:ln w="18000">
            <a:noFill/>
          </a:ln>
        </p:spPr>
      </p:pic>
      <p:pic>
        <p:nvPicPr>
          <p:cNvPr id="92" name="" descr=""/>
          <p:cNvPicPr/>
          <p:nvPr/>
        </p:nvPicPr>
        <p:blipFill>
          <a:blip r:embed="rId8"/>
          <a:stretch/>
        </p:blipFill>
        <p:spPr>
          <a:xfrm>
            <a:off x="3200400" y="3725280"/>
            <a:ext cx="2501280" cy="1303560"/>
          </a:xfrm>
          <a:prstGeom prst="rect">
            <a:avLst/>
          </a:prstGeom>
          <a:ln w="18000">
            <a:noFill/>
          </a:ln>
        </p:spPr>
      </p:pic>
      <p:pic>
        <p:nvPicPr>
          <p:cNvPr id="93" name="" descr=""/>
          <p:cNvPicPr/>
          <p:nvPr/>
        </p:nvPicPr>
        <p:blipFill>
          <a:blip r:embed="rId9"/>
          <a:stretch/>
        </p:blipFill>
        <p:spPr>
          <a:xfrm>
            <a:off x="7543800" y="2971800"/>
            <a:ext cx="2057040" cy="2057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AWS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1950" spc="-1" strike="noStrike">
                <a:solidFill>
                  <a:srgbClr val="1c1c1c"/>
                </a:solidFill>
                <a:latin typeface="Source Sans Pro Semibold"/>
              </a:rPr>
              <a:t>1) Raising 3 Instances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i="1" lang="en-US" sz="1950" spc="-1" strike="noStrike">
                <a:solidFill>
                  <a:srgbClr val="1c1c1c"/>
                </a:solidFill>
                <a:latin typeface="Source Sans Pro Semibold"/>
              </a:rPr>
              <a:t>- Git, Jenkins and Ansible server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1950" spc="-1" strike="noStrike">
                <a:solidFill>
                  <a:srgbClr val="1c1c1c"/>
                </a:solidFill>
                <a:latin typeface="Source Sans Pro Semibold"/>
              </a:rPr>
              <a:t>- Deployment server on Debian OS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1950" spc="-1" strike="noStrike">
                <a:solidFill>
                  <a:srgbClr val="1c1c1c"/>
                </a:solidFill>
                <a:latin typeface="Source Sans Pro Semibold"/>
              </a:rPr>
              <a:t>- Deployment server on Red Hat OS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AWS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i="1" lang="en-US" sz="1950" spc="-1" strike="noStrike">
                <a:solidFill>
                  <a:srgbClr val="1c1c1c"/>
                </a:solidFill>
                <a:latin typeface="Source Sans Pro Semibold"/>
              </a:rPr>
              <a:t>2) Creating SSH Key pairs, Downloading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i="1" lang="en-US" sz="1950" spc="-1" strike="noStrike">
                <a:solidFill>
                  <a:srgbClr val="1c1c1c"/>
                </a:solidFill>
                <a:latin typeface="Source Sans Pro Semibold"/>
              </a:rPr>
              <a:t>and transferring to servers to connect.</a:t>
            </a: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177000" y="1953000"/>
            <a:ext cx="3560760" cy="728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Source Sans Pro"/>
              </a:rPr>
              <a:t>     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AWS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i="1" lang="en-US" sz="1950" spc="-1" strike="noStrike">
                <a:solidFill>
                  <a:srgbClr val="1c1c1c"/>
                </a:solidFill>
                <a:latin typeface="Source Sans Pro Semibold"/>
              </a:rPr>
              <a:t>3) Creating and suggesting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i="1" lang="en-US" sz="1950" spc="-1" strike="noStrike">
                <a:solidFill>
                  <a:srgbClr val="1c1c1c"/>
                </a:solidFill>
                <a:latin typeface="Source Sans Pro Semibold"/>
              </a:rPr>
              <a:t>Elastic IP Public addresses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i="1" lang="en-US" sz="1950" spc="-1" strike="noStrike">
                <a:solidFill>
                  <a:srgbClr val="1c1c1c"/>
                </a:solidFill>
                <a:latin typeface="Source Sans Pro Semibold"/>
              </a:rPr>
              <a:t>to instances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Git Hub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1) Creating a repository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Where our site with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A database and playbooks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Will be stored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Git Hub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i="1" lang="en-US" sz="2600" spc="-1" strike="noStrike">
                <a:solidFill>
                  <a:srgbClr val="1c1c1c"/>
                </a:solidFill>
                <a:latin typeface="Source Sans Pro Semibold"/>
              </a:rPr>
              <a:t>2) Updating code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i="1" lang="en-US" sz="2600" spc="-1" strike="noStrike">
                <a:solidFill>
                  <a:srgbClr val="1c1c1c"/>
                </a:solidFill>
                <a:latin typeface="Source Sans Pro Semibold"/>
              </a:rPr>
              <a:t>with Github Web Hook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429000" y="1143000"/>
            <a:ext cx="6182280" cy="36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Jenkins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1)Integrating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 our </a:t>
            </a: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GitHub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Repository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 to our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Jenkins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 Project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27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                            </a:t>
            </a:r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Steps on Jenkins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000" y="1350000"/>
            <a:ext cx="917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2)CI/CD by Build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In step -</a:t>
            </a: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Ansible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000000"/>
                </a:solidFill>
                <a:latin typeface="Lucida Sans Unicode"/>
              </a:rPr>
              <a:t>plugin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3519360" cy="390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2020-11-07T17:34:21Z</dcterms:created>
  <dc:creator/>
  <dc:description/>
  <dc:language>en-US</dc:language>
  <cp:lastModifiedBy/>
  <dcterms:modified xsi:type="dcterms:W3CDTF">2020-11-09T11:32:31Z</dcterms:modified>
  <cp:revision>6</cp:revision>
  <dc:subject/>
  <dc:title>Alizarin</dc:title>
</cp:coreProperties>
</file>