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1FA6-838F-01A5-0302-A4BDEAE46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D8918-5BD6-6943-731F-4D13822B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45360-B978-1789-5BDE-58D76F25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ACA3E-2A76-407F-A0F9-4E4F41B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13F3C-2D6A-094F-7AA4-1D17FDF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11AE-E136-AC16-179E-9C53E7F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05892C-715F-AE03-6464-FD6C1342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381D1-03AB-09E0-E57C-B4152C46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D0A61-20FA-6199-BB2E-BCA0C1B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6A7AA-84C0-05CB-147B-24AC0EE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C1BA9B-7714-9516-099E-7B91B05A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33244-435E-9929-6215-65BBCEBE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962D1-5F6B-2FE0-4B55-3B2E513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5CE6-484B-4556-5F21-09FD7A8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93494-E9F6-49DA-2F27-49CBA79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7D06-6B23-0884-9163-4401B71D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D7C2B-29D1-974C-8BD2-81AFB23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6B76-7743-6B0B-E35E-CB6E229D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4DA23-26C9-96DE-1E7C-D0C5EB89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AA5C1-3FC0-03F6-4E03-B3E9EF2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1ED5D-856F-7BBD-8601-A1D5CA36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E4AD3-D763-F65D-FB63-42585F78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E0A50-D041-01B1-E43A-992DDF4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4563C-8F20-4F06-A1E3-42008FFB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1EAE0-29C3-5EF3-AA3B-A9029C6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9B18-A3F9-4236-3CE3-E90B1D5A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C1BAE-06BB-CF7E-0BE7-8351708C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2881F-05C3-9544-99DD-AE0A5804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5C74B-AC42-E67F-4785-E9AFF5E9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06DE0-030A-7030-FD81-392E290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B962F-B084-BD8B-2236-1FD0F7E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3C1C-4AF2-94C1-0D6F-3A7224D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ACBF4-1215-EE3F-82A1-0DF79D38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CE6191-4496-3A02-5CC5-E076BC4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418743-C587-18EB-06DD-9E2086A7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B0BB09-E935-5742-9890-C4ABCF89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945683-CE4E-702D-6B40-6E0DBA5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4BBA05-A079-8B81-2FBB-720E494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D87266-26F7-9FB8-EC9E-EBA56E4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9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B4CD-3CC7-55DF-B012-CEB6ED2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41A90E-CE2B-E7CD-30CF-444EE02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8293D-3E36-D231-85AF-6A88583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6945BD-D9AF-8A5D-62B6-3194810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071B3-C146-E207-6533-4A23A8E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1FDEE3-ED92-CC6F-BA07-0D0807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53D50-FE74-761A-62B4-C799F9E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8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4A7B-9653-CD39-4921-9C8E928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20D65-CCD8-BF01-9C44-DBC57070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D01F3-2AD3-0532-FE6D-84BFE782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62A29-E72E-7ACD-C333-461DA9C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E3FFF-DAE3-80EB-9E5C-F44977C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1A0EE-AF5B-DACB-3219-D0C7B2F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A72E-65E5-9441-6020-7DED439F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94276-EBEB-FC8C-9BEB-BADCD4A2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52100-8ECF-157F-2021-E4996140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72FED-2C07-1543-FC26-77F591B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91584-438D-B819-B0A6-08DF1FCA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86405-8422-2FC1-CC7C-F4396DB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915724-5C9F-0C9B-3272-67958F9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84A4C-45C9-0F9B-D595-42B77E19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F7E9B-EF71-80E5-4752-6F10ABA40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E02-00DD-4B44-9075-AA8AB373503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DE917-AA30-A43C-4207-5B3786EF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44E41-45E0-FE75-2E03-DD7FFD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DBA3B90-F1D3-AEBD-ED40-47B16BE02490}"/>
              </a:ext>
            </a:extLst>
          </p:cNvPr>
          <p:cNvSpPr/>
          <p:nvPr/>
        </p:nvSpPr>
        <p:spPr>
          <a:xfrm>
            <a:off x="909358" y="191822"/>
            <a:ext cx="10005604" cy="64161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42BDC1DD-91CE-953F-8966-6645347D417F}"/>
              </a:ext>
            </a:extLst>
          </p:cNvPr>
          <p:cNvSpPr/>
          <p:nvPr/>
        </p:nvSpPr>
        <p:spPr>
          <a:xfrm>
            <a:off x="7850779" y="1473916"/>
            <a:ext cx="1390477" cy="1371450"/>
          </a:xfrm>
          <a:custGeom>
            <a:avLst/>
            <a:gdLst>
              <a:gd name="connsiteX0" fmla="*/ 0 w 1097225"/>
              <a:gd name="connsiteY0" fmla="*/ 507747 h 1015494"/>
              <a:gd name="connsiteX1" fmla="*/ 253874 w 1097225"/>
              <a:gd name="connsiteY1" fmla="*/ 0 h 1015494"/>
              <a:gd name="connsiteX2" fmla="*/ 843352 w 1097225"/>
              <a:gd name="connsiteY2" fmla="*/ 0 h 1015494"/>
              <a:gd name="connsiteX3" fmla="*/ 1097225 w 1097225"/>
              <a:gd name="connsiteY3" fmla="*/ 507747 h 1015494"/>
              <a:gd name="connsiteX4" fmla="*/ 843352 w 1097225"/>
              <a:gd name="connsiteY4" fmla="*/ 1015494 h 1015494"/>
              <a:gd name="connsiteX5" fmla="*/ 253874 w 1097225"/>
              <a:gd name="connsiteY5" fmla="*/ 1015494 h 1015494"/>
              <a:gd name="connsiteX6" fmla="*/ 0 w 1097225"/>
              <a:gd name="connsiteY6" fmla="*/ 507747 h 101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25" h="1015494">
                <a:moveTo>
                  <a:pt x="548613" y="0"/>
                </a:moveTo>
                <a:lnTo>
                  <a:pt x="1097224" y="234963"/>
                </a:lnTo>
                <a:lnTo>
                  <a:pt x="1097224" y="780531"/>
                </a:lnTo>
                <a:lnTo>
                  <a:pt x="548613" y="1015494"/>
                </a:lnTo>
                <a:lnTo>
                  <a:pt x="1" y="780531"/>
                </a:lnTo>
                <a:lnTo>
                  <a:pt x="1" y="234963"/>
                </a:lnTo>
                <a:lnTo>
                  <a:pt x="5486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05" tIns="237021" rIns="223906" bIns="2370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PLC Editor</a:t>
            </a:r>
            <a:endParaRPr lang="pt-BR" sz="500" kern="12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BBAEBF-CD8A-68CC-216A-ABD5D521653E}"/>
              </a:ext>
            </a:extLst>
          </p:cNvPr>
          <p:cNvSpPr/>
          <p:nvPr/>
        </p:nvSpPr>
        <p:spPr>
          <a:xfrm>
            <a:off x="7055290" y="250005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05D8EAFE-5049-DADD-21E5-71A8C3591E88}"/>
              </a:ext>
            </a:extLst>
          </p:cNvPr>
          <p:cNvSpPr/>
          <p:nvPr/>
        </p:nvSpPr>
        <p:spPr>
          <a:xfrm>
            <a:off x="9310564" y="1756860"/>
            <a:ext cx="400372" cy="42208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IL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9250D6-0569-3423-966C-A6F7B45388BC}"/>
              </a:ext>
            </a:extLst>
          </p:cNvPr>
          <p:cNvSpPr/>
          <p:nvPr/>
        </p:nvSpPr>
        <p:spPr>
          <a:xfrm>
            <a:off x="5912160" y="135782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7104B8E5-BDEB-DDFF-F388-9EE997AB39CF}"/>
              </a:ext>
            </a:extLst>
          </p:cNvPr>
          <p:cNvSpPr/>
          <p:nvPr/>
        </p:nvSpPr>
        <p:spPr>
          <a:xfrm>
            <a:off x="6432839" y="2406482"/>
            <a:ext cx="2005700" cy="2007747"/>
          </a:xfrm>
          <a:custGeom>
            <a:avLst/>
            <a:gdLst>
              <a:gd name="connsiteX0" fmla="*/ 0 w 1517874"/>
              <a:gd name="connsiteY0" fmla="*/ 779175 h 1558350"/>
              <a:gd name="connsiteX1" fmla="*/ 379469 w 1517874"/>
              <a:gd name="connsiteY1" fmla="*/ 0 h 1558350"/>
              <a:gd name="connsiteX2" fmla="*/ 1138406 w 1517874"/>
              <a:gd name="connsiteY2" fmla="*/ 0 h 1558350"/>
              <a:gd name="connsiteX3" fmla="*/ 1517874 w 1517874"/>
              <a:gd name="connsiteY3" fmla="*/ 779175 h 1558350"/>
              <a:gd name="connsiteX4" fmla="*/ 1138406 w 1517874"/>
              <a:gd name="connsiteY4" fmla="*/ 1558350 h 1558350"/>
              <a:gd name="connsiteX5" fmla="*/ 379469 w 1517874"/>
              <a:gd name="connsiteY5" fmla="*/ 1558350 h 1558350"/>
              <a:gd name="connsiteX6" fmla="*/ 0 w 1517874"/>
              <a:gd name="connsiteY6" fmla="*/ 779175 h 1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874" h="1558350">
                <a:moveTo>
                  <a:pt x="758937" y="0"/>
                </a:moveTo>
                <a:lnTo>
                  <a:pt x="1517874" y="389588"/>
                </a:lnTo>
                <a:lnTo>
                  <a:pt x="1517874" y="1168763"/>
                </a:lnTo>
                <a:lnTo>
                  <a:pt x="758937" y="1558350"/>
                </a:lnTo>
                <a:lnTo>
                  <a:pt x="0" y="1168763"/>
                </a:lnTo>
                <a:lnTo>
                  <a:pt x="0" y="389588"/>
                </a:lnTo>
                <a:lnTo>
                  <a:pt x="75893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1802278"/>
              <a:satOff val="-4645"/>
              <a:lumOff val="-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305" tIns="321559" rIns="328305" bIns="3215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Hardware </a:t>
            </a:r>
            <a:r>
              <a:rPr lang="pt-BR" sz="160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b="0" kern="1200" dirty="0" err="1">
                <a:solidFill>
                  <a:schemeClr val="tx1"/>
                </a:solidFill>
              </a:rPr>
              <a:t>OpenPLC</a:t>
            </a:r>
            <a:r>
              <a:rPr lang="pt-BR" sz="2000" b="0" kern="1200" dirty="0">
                <a:solidFill>
                  <a:schemeClr val="tx1"/>
                </a:solidFill>
              </a:rPr>
              <a:t>  </a:t>
            </a:r>
            <a:r>
              <a:rPr lang="pt-BR" sz="2000" b="0" kern="1200" dirty="0" err="1">
                <a:solidFill>
                  <a:schemeClr val="tx1"/>
                </a:solidFill>
              </a:rPr>
              <a:t>Runtime</a:t>
            </a:r>
            <a:endParaRPr lang="pt-BR" sz="2400" b="0" kern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5C89B3-6C3E-C6D1-DB33-104697C221F8}"/>
              </a:ext>
            </a:extLst>
          </p:cNvPr>
          <p:cNvSpPr/>
          <p:nvPr/>
        </p:nvSpPr>
        <p:spPr>
          <a:xfrm>
            <a:off x="6952849" y="2713920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13B352-0B58-3DDB-ED17-1EF7FDE48200}"/>
              </a:ext>
            </a:extLst>
          </p:cNvPr>
          <p:cNvSpPr/>
          <p:nvPr/>
        </p:nvSpPr>
        <p:spPr>
          <a:xfrm>
            <a:off x="5912160" y="4233159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FADF47F-F69C-8EA1-C1C8-A155DBE98861}"/>
              </a:ext>
            </a:extLst>
          </p:cNvPr>
          <p:cNvSpPr/>
          <p:nvPr/>
        </p:nvSpPr>
        <p:spPr>
          <a:xfrm>
            <a:off x="9486861" y="2897430"/>
            <a:ext cx="1307010" cy="1295243"/>
          </a:xfrm>
          <a:custGeom>
            <a:avLst/>
            <a:gdLst>
              <a:gd name="connsiteX0" fmla="*/ 0 w 513420"/>
              <a:gd name="connsiteY0" fmla="*/ 218645 h 437290"/>
              <a:gd name="connsiteX1" fmla="*/ 109323 w 513420"/>
              <a:gd name="connsiteY1" fmla="*/ 0 h 437290"/>
              <a:gd name="connsiteX2" fmla="*/ 404098 w 513420"/>
              <a:gd name="connsiteY2" fmla="*/ 0 h 437290"/>
              <a:gd name="connsiteX3" fmla="*/ 513420 w 513420"/>
              <a:gd name="connsiteY3" fmla="*/ 218645 h 437290"/>
              <a:gd name="connsiteX4" fmla="*/ 404098 w 513420"/>
              <a:gd name="connsiteY4" fmla="*/ 437290 h 437290"/>
              <a:gd name="connsiteX5" fmla="*/ 109323 w 513420"/>
              <a:gd name="connsiteY5" fmla="*/ 437290 h 437290"/>
              <a:gd name="connsiteX6" fmla="*/ 0 w 513420"/>
              <a:gd name="connsiteY6" fmla="*/ 218645 h 4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420" h="437290">
                <a:moveTo>
                  <a:pt x="256710" y="0"/>
                </a:moveTo>
                <a:lnTo>
                  <a:pt x="513419" y="93113"/>
                </a:lnTo>
                <a:lnTo>
                  <a:pt x="513419" y="344178"/>
                </a:lnTo>
                <a:lnTo>
                  <a:pt x="256710" y="437290"/>
                </a:lnTo>
                <a:lnTo>
                  <a:pt x="1" y="344178"/>
                </a:lnTo>
                <a:lnTo>
                  <a:pt x="1" y="93113"/>
                </a:lnTo>
                <a:lnTo>
                  <a:pt x="2567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153987"/>
              <a:satOff val="-8129"/>
              <a:lumOff val="-5490"/>
              <a:alphaOff val="0"/>
            </a:schemeClr>
          </a:fillRef>
          <a:effectRef idx="0">
            <a:schemeClr val="accent5">
              <a:hueOff val="-3153987"/>
              <a:satOff val="-8129"/>
              <a:lumOff val="-5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78" tIns="79226" rIns="67478" bIns="7922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 err="1">
                <a:solidFill>
                  <a:schemeClr val="tx1"/>
                </a:solidFill>
              </a:rPr>
              <a:t>SCILab</a:t>
            </a:r>
            <a:endParaRPr lang="pt-BR" sz="2500" kern="1200" dirty="0">
              <a:solidFill>
                <a:schemeClr val="tx1"/>
              </a:solidFill>
            </a:endParaRP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Simulação</a:t>
            </a:r>
            <a:endParaRPr lang="pt-BR" sz="2000" kern="12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2525ED9-5191-8412-7FAB-5A9E9F0D271E}"/>
              </a:ext>
            </a:extLst>
          </p:cNvPr>
          <p:cNvSpPr/>
          <p:nvPr/>
        </p:nvSpPr>
        <p:spPr>
          <a:xfrm>
            <a:off x="7055290" y="5067534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38E4161E-24DA-D3B5-C274-0EDC676C70B2}"/>
              </a:ext>
            </a:extLst>
          </p:cNvPr>
          <p:cNvSpPr/>
          <p:nvPr/>
        </p:nvSpPr>
        <p:spPr>
          <a:xfrm>
            <a:off x="2902733" y="2327109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kern="1200" dirty="0" err="1">
                <a:solidFill>
                  <a:schemeClr val="tx1"/>
                </a:solidFill>
              </a:rPr>
              <a:t>Wemos</a:t>
            </a:r>
            <a:r>
              <a:rPr lang="pt-BR" sz="1000" kern="1200" dirty="0">
                <a:solidFill>
                  <a:schemeClr val="tx1"/>
                </a:solidFill>
              </a:rPr>
              <a:t> D1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256367B-2E88-A52C-EB25-26FF5A25DFCD}"/>
              </a:ext>
            </a:extLst>
          </p:cNvPr>
          <p:cNvSpPr/>
          <p:nvPr/>
        </p:nvSpPr>
        <p:spPr>
          <a:xfrm>
            <a:off x="5912160" y="5630370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36CF6A61-464D-EC61-85C0-11212F1BFA56}"/>
              </a:ext>
            </a:extLst>
          </p:cNvPr>
          <p:cNvSpPr/>
          <p:nvPr/>
        </p:nvSpPr>
        <p:spPr>
          <a:xfrm>
            <a:off x="6689239" y="4274739"/>
            <a:ext cx="686701" cy="76428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A</a:t>
            </a:r>
            <a:r>
              <a:rPr lang="pt-BR" sz="1200" kern="1200" dirty="0">
                <a:solidFill>
                  <a:schemeClr val="tx1"/>
                </a:solidFill>
              </a:rPr>
              <a:t>rduino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AFFB66-F804-7E11-15E6-046CE6C23A44}"/>
              </a:ext>
            </a:extLst>
          </p:cNvPr>
          <p:cNvSpPr/>
          <p:nvPr/>
        </p:nvSpPr>
        <p:spPr>
          <a:xfrm>
            <a:off x="7055290" y="6291151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009BF6B6-C436-6EA7-FCC0-8A5E930B021F}"/>
              </a:ext>
            </a:extLst>
          </p:cNvPr>
          <p:cNvSpPr/>
          <p:nvPr/>
        </p:nvSpPr>
        <p:spPr>
          <a:xfrm>
            <a:off x="2916858" y="1662598"/>
            <a:ext cx="586183" cy="617975"/>
          </a:xfrm>
          <a:custGeom>
            <a:avLst/>
            <a:gdLst>
              <a:gd name="connsiteX0" fmla="*/ 0 w 523499"/>
              <a:gd name="connsiteY0" fmla="*/ 227721 h 455441"/>
              <a:gd name="connsiteX1" fmla="*/ 113860 w 523499"/>
              <a:gd name="connsiteY1" fmla="*/ 0 h 455441"/>
              <a:gd name="connsiteX2" fmla="*/ 409639 w 523499"/>
              <a:gd name="connsiteY2" fmla="*/ 0 h 455441"/>
              <a:gd name="connsiteX3" fmla="*/ 523499 w 523499"/>
              <a:gd name="connsiteY3" fmla="*/ 227721 h 455441"/>
              <a:gd name="connsiteX4" fmla="*/ 409639 w 523499"/>
              <a:gd name="connsiteY4" fmla="*/ 455441 h 455441"/>
              <a:gd name="connsiteX5" fmla="*/ 113860 w 523499"/>
              <a:gd name="connsiteY5" fmla="*/ 455441 h 455441"/>
              <a:gd name="connsiteX6" fmla="*/ 0 w 523499"/>
              <a:gd name="connsiteY6" fmla="*/ 227721 h 45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99" h="455441">
                <a:moveTo>
                  <a:pt x="261749" y="0"/>
                </a:moveTo>
                <a:lnTo>
                  <a:pt x="523498" y="99058"/>
                </a:lnTo>
                <a:lnTo>
                  <a:pt x="523498" y="356383"/>
                </a:lnTo>
                <a:lnTo>
                  <a:pt x="261749" y="455441"/>
                </a:lnTo>
                <a:lnTo>
                  <a:pt x="1" y="356383"/>
                </a:lnTo>
                <a:lnTo>
                  <a:pt x="1" y="99058"/>
                </a:lnTo>
                <a:lnTo>
                  <a:pt x="26174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5857404"/>
              <a:satOff val="-15096"/>
              <a:lumOff val="-10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973" tIns="81578" rIns="70973" bIns="8157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8266</a:t>
            </a:r>
          </a:p>
        </p:txBody>
      </p:sp>
      <p:sp>
        <p:nvSpPr>
          <p:cNvPr id="31" name="Forma Livre 30">
            <a:extLst>
              <a:ext uri="{FF2B5EF4-FFF2-40B4-BE49-F238E27FC236}">
                <a16:creationId xmlns:a16="http://schemas.microsoft.com/office/drawing/2014/main" id="{70143DB1-09DF-3C35-E7B9-7AF010DB9719}"/>
              </a:ext>
            </a:extLst>
          </p:cNvPr>
          <p:cNvSpPr/>
          <p:nvPr/>
        </p:nvSpPr>
        <p:spPr>
          <a:xfrm>
            <a:off x="4313385" y="478924"/>
            <a:ext cx="678663" cy="638906"/>
          </a:xfrm>
          <a:custGeom>
            <a:avLst/>
            <a:gdLst>
              <a:gd name="connsiteX0" fmla="*/ 0 w 829924"/>
              <a:gd name="connsiteY0" fmla="*/ 358144 h 716288"/>
              <a:gd name="connsiteX1" fmla="*/ 179072 w 829924"/>
              <a:gd name="connsiteY1" fmla="*/ 0 h 716288"/>
              <a:gd name="connsiteX2" fmla="*/ 650852 w 829924"/>
              <a:gd name="connsiteY2" fmla="*/ 0 h 716288"/>
              <a:gd name="connsiteX3" fmla="*/ 829924 w 829924"/>
              <a:gd name="connsiteY3" fmla="*/ 358144 h 716288"/>
              <a:gd name="connsiteX4" fmla="*/ 650852 w 829924"/>
              <a:gd name="connsiteY4" fmla="*/ 716288 h 716288"/>
              <a:gd name="connsiteX5" fmla="*/ 179072 w 829924"/>
              <a:gd name="connsiteY5" fmla="*/ 716288 h 716288"/>
              <a:gd name="connsiteX6" fmla="*/ 0 w 829924"/>
              <a:gd name="connsiteY6" fmla="*/ 358144 h 7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924" h="716288">
                <a:moveTo>
                  <a:pt x="414962" y="0"/>
                </a:moveTo>
                <a:lnTo>
                  <a:pt x="829924" y="154553"/>
                </a:lnTo>
                <a:lnTo>
                  <a:pt x="829924" y="561735"/>
                </a:lnTo>
                <a:lnTo>
                  <a:pt x="414962" y="716288"/>
                </a:lnTo>
                <a:lnTo>
                  <a:pt x="0" y="561735"/>
                </a:lnTo>
                <a:lnTo>
                  <a:pt x="0" y="154553"/>
                </a:lnTo>
                <a:lnTo>
                  <a:pt x="41496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307973"/>
              <a:satOff val="-16258"/>
              <a:lumOff val="-1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878" tIns="155521" rIns="137879" bIns="15552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600" kern="1200" dirty="0">
                <a:solidFill>
                  <a:schemeClr val="tx1"/>
                </a:solidFill>
              </a:rPr>
              <a:t>Dispositivos</a:t>
            </a:r>
            <a:r>
              <a:rPr lang="pt-BR" sz="800" kern="1200" dirty="0">
                <a:solidFill>
                  <a:schemeClr val="tx1"/>
                </a:solidFill>
              </a:rPr>
              <a:t> </a:t>
            </a:r>
            <a:r>
              <a:rPr lang="pt-BR" sz="800" kern="1200" dirty="0" err="1">
                <a:solidFill>
                  <a:schemeClr val="tx1"/>
                </a:solidFill>
              </a:rPr>
              <a:t>Modbus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9FC9213-059B-8539-7075-15D06B252C5F}"/>
              </a:ext>
            </a:extLst>
          </p:cNvPr>
          <p:cNvSpPr/>
          <p:nvPr/>
        </p:nvSpPr>
        <p:spPr>
          <a:xfrm>
            <a:off x="5912160" y="702617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orma Livre 33">
            <a:extLst>
              <a:ext uri="{FF2B5EF4-FFF2-40B4-BE49-F238E27FC236}">
                <a16:creationId xmlns:a16="http://schemas.microsoft.com/office/drawing/2014/main" id="{FB28E643-4BF7-02A3-E494-8DBF57373663}"/>
              </a:ext>
            </a:extLst>
          </p:cNvPr>
          <p:cNvSpPr/>
          <p:nvPr/>
        </p:nvSpPr>
        <p:spPr>
          <a:xfrm rot="197507">
            <a:off x="8051364" y="1164542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35" name="Forma Livre 34">
            <a:extLst>
              <a:ext uri="{FF2B5EF4-FFF2-40B4-BE49-F238E27FC236}">
                <a16:creationId xmlns:a16="http://schemas.microsoft.com/office/drawing/2014/main" id="{A4AAE357-6539-3F2B-D0FB-56AB62183356}"/>
              </a:ext>
            </a:extLst>
          </p:cNvPr>
          <p:cNvSpPr/>
          <p:nvPr/>
        </p:nvSpPr>
        <p:spPr>
          <a:xfrm rot="267951">
            <a:off x="8598054" y="1127361"/>
            <a:ext cx="389617" cy="40524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LD</a:t>
            </a:r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607CB0D2-321E-EA00-3CE7-1EAC700971B1}"/>
              </a:ext>
            </a:extLst>
          </p:cNvPr>
          <p:cNvSpPr/>
          <p:nvPr/>
        </p:nvSpPr>
        <p:spPr>
          <a:xfrm>
            <a:off x="9012421" y="1350501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FBD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7" name="Forma Livre 36">
            <a:extLst>
              <a:ext uri="{FF2B5EF4-FFF2-40B4-BE49-F238E27FC236}">
                <a16:creationId xmlns:a16="http://schemas.microsoft.com/office/drawing/2014/main" id="{5FDD44BE-4F18-25FC-4298-41B89DEE7C43}"/>
              </a:ext>
            </a:extLst>
          </p:cNvPr>
          <p:cNvSpPr/>
          <p:nvPr/>
        </p:nvSpPr>
        <p:spPr>
          <a:xfrm>
            <a:off x="9310564" y="2230735"/>
            <a:ext cx="402963" cy="44577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SFC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A1551077-1FEB-5A57-56A5-8BA35E9E1195}"/>
              </a:ext>
            </a:extLst>
          </p:cNvPr>
          <p:cNvSpPr/>
          <p:nvPr/>
        </p:nvSpPr>
        <p:spPr>
          <a:xfrm>
            <a:off x="2932993" y="1015575"/>
            <a:ext cx="586183" cy="600487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ESP32</a:t>
            </a:r>
            <a:endParaRPr lang="pt-BR" sz="1000" kern="1200" dirty="0">
              <a:solidFill>
                <a:schemeClr val="tx1"/>
              </a:solidFill>
            </a:endParaRPr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B9ED9B9D-DFFA-B4FA-E79E-263E85D77C1D}"/>
              </a:ext>
            </a:extLst>
          </p:cNvPr>
          <p:cNvSpPr/>
          <p:nvPr/>
        </p:nvSpPr>
        <p:spPr>
          <a:xfrm>
            <a:off x="3578059" y="1095827"/>
            <a:ext cx="1668644" cy="182263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50" kern="1200" dirty="0">
                <a:solidFill>
                  <a:schemeClr val="tx1"/>
                </a:solidFill>
              </a:rPr>
              <a:t>Open Hardware </a:t>
            </a:r>
            <a:r>
              <a:rPr lang="pt-BR" sz="105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Plataforma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Home </a:t>
            </a:r>
            <a:r>
              <a:rPr lang="pt-BR" sz="1050" kern="1200" dirty="0" err="1">
                <a:solidFill>
                  <a:schemeClr val="tx1"/>
                </a:solidFill>
              </a:rPr>
              <a:t>Assistant</a:t>
            </a:r>
            <a:endParaRPr lang="pt-BR" sz="1050" kern="1200" dirty="0">
              <a:solidFill>
                <a:schemeClr val="tx1"/>
              </a:solidFill>
            </a:endParaRP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Automação Residencial e </a:t>
            </a:r>
            <a:r>
              <a:rPr lang="pt-BR" sz="1050" kern="1200" dirty="0" err="1">
                <a:solidFill>
                  <a:schemeClr val="tx1"/>
                </a:solidFill>
              </a:rPr>
              <a:t>IoT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E36A65-6521-6BAC-4F5C-94269055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13" y="5026491"/>
            <a:ext cx="513579" cy="631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rma Livre 1">
            <a:extLst>
              <a:ext uri="{FF2B5EF4-FFF2-40B4-BE49-F238E27FC236}">
                <a16:creationId xmlns:a16="http://schemas.microsoft.com/office/drawing/2014/main" id="{FB173DBA-41DB-38FE-7D68-B4684A570281}"/>
              </a:ext>
            </a:extLst>
          </p:cNvPr>
          <p:cNvSpPr/>
          <p:nvPr/>
        </p:nvSpPr>
        <p:spPr>
          <a:xfrm>
            <a:off x="3576002" y="613603"/>
            <a:ext cx="635200" cy="662960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tx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tx1"/>
                </a:solidFill>
              </a:rPr>
              <a:t>Atuadores WI-FI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sp>
        <p:nvSpPr>
          <p:cNvPr id="3" name="Forma Livre 24">
            <a:extLst>
              <a:ext uri="{FF2B5EF4-FFF2-40B4-BE49-F238E27FC236}">
                <a16:creationId xmlns:a16="http://schemas.microsoft.com/office/drawing/2014/main" id="{9E153F31-285D-5481-058A-394417F27448}"/>
              </a:ext>
            </a:extLst>
          </p:cNvPr>
          <p:cNvSpPr/>
          <p:nvPr/>
        </p:nvSpPr>
        <p:spPr>
          <a:xfrm>
            <a:off x="4027127" y="2918459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 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 err="1">
                <a:solidFill>
                  <a:schemeClr val="tx1"/>
                </a:solidFill>
              </a:rPr>
              <a:t>Sonoff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4" name="Forma Livre 24">
            <a:extLst>
              <a:ext uri="{FF2B5EF4-FFF2-40B4-BE49-F238E27FC236}">
                <a16:creationId xmlns:a16="http://schemas.microsoft.com/office/drawing/2014/main" id="{903BF823-069C-E5B1-232D-69925691CE4C}"/>
              </a:ext>
            </a:extLst>
          </p:cNvPr>
          <p:cNvSpPr/>
          <p:nvPr/>
        </p:nvSpPr>
        <p:spPr>
          <a:xfrm>
            <a:off x="4733210" y="2715751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 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TUYA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5" name="Forma Livre 24">
            <a:extLst>
              <a:ext uri="{FF2B5EF4-FFF2-40B4-BE49-F238E27FC236}">
                <a16:creationId xmlns:a16="http://schemas.microsoft.com/office/drawing/2014/main" id="{46692238-7B6B-1820-8EF4-8128253C6D19}"/>
              </a:ext>
            </a:extLst>
          </p:cNvPr>
          <p:cNvSpPr/>
          <p:nvPr/>
        </p:nvSpPr>
        <p:spPr>
          <a:xfrm>
            <a:off x="5027722" y="811054"/>
            <a:ext cx="678663" cy="638906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dirty="0">
                <a:solidFill>
                  <a:schemeClr val="tx1"/>
                </a:solidFill>
              </a:rPr>
              <a:t>Rede </a:t>
            </a:r>
            <a:r>
              <a:rPr lang="pt-BR" sz="900" dirty="0" err="1">
                <a:solidFill>
                  <a:schemeClr val="tx1"/>
                </a:solidFill>
              </a:rPr>
              <a:t>Telegram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sp>
        <p:nvSpPr>
          <p:cNvPr id="6" name="Forma Livre 24">
            <a:extLst>
              <a:ext uri="{FF2B5EF4-FFF2-40B4-BE49-F238E27FC236}">
                <a16:creationId xmlns:a16="http://schemas.microsoft.com/office/drawing/2014/main" id="{646274F4-EAFA-1B28-1A2F-BFABDF18590E}"/>
              </a:ext>
            </a:extLst>
          </p:cNvPr>
          <p:cNvSpPr/>
          <p:nvPr/>
        </p:nvSpPr>
        <p:spPr>
          <a:xfrm>
            <a:off x="3338230" y="2882031"/>
            <a:ext cx="644801" cy="607982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</a:t>
            </a:r>
            <a:r>
              <a:rPr lang="pt-BR" sz="900" kern="1200" dirty="0">
                <a:solidFill>
                  <a:schemeClr val="tx1"/>
                </a:solidFill>
              </a:rPr>
              <a:t> </a:t>
            </a:r>
            <a:r>
              <a:rPr lang="pt-BR" sz="900" kern="1200" dirty="0" err="1">
                <a:solidFill>
                  <a:schemeClr val="tx1"/>
                </a:solidFill>
              </a:rPr>
              <a:t>Tasmota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1CFB4830-5058-C4B7-C3B4-1807D1D4C122}"/>
              </a:ext>
            </a:extLst>
          </p:cNvPr>
          <p:cNvSpPr/>
          <p:nvPr/>
        </p:nvSpPr>
        <p:spPr>
          <a:xfrm rot="1730996">
            <a:off x="5233856" y="2364056"/>
            <a:ext cx="1248784" cy="42034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400" dirty="0"/>
              <a:t>MODBUS</a:t>
            </a:r>
          </a:p>
        </p:txBody>
      </p:sp>
      <p:sp>
        <p:nvSpPr>
          <p:cNvPr id="8" name="Forma Livre 1">
            <a:extLst>
              <a:ext uri="{FF2B5EF4-FFF2-40B4-BE49-F238E27FC236}">
                <a16:creationId xmlns:a16="http://schemas.microsoft.com/office/drawing/2014/main" id="{C122558D-3361-7A46-9ADA-B2F4F1D6F8C3}"/>
              </a:ext>
            </a:extLst>
          </p:cNvPr>
          <p:cNvSpPr/>
          <p:nvPr/>
        </p:nvSpPr>
        <p:spPr>
          <a:xfrm>
            <a:off x="7507429" y="4287269"/>
            <a:ext cx="686700" cy="73922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tx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tx1"/>
                </a:solidFill>
              </a:rPr>
              <a:t>Atuadores WI-FI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1B52A6-CF2A-97CE-56DE-9A4ABEED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6" y="3749907"/>
            <a:ext cx="1130163" cy="470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1356E6-5611-D413-F986-02B3B7273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40" y="3735363"/>
            <a:ext cx="1130164" cy="499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557035-5B71-0DAB-C4DC-311372F8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864" y="3750796"/>
            <a:ext cx="1434127" cy="497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15B4E1-53BE-314C-3BFA-9E1606E0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801" y="4283338"/>
            <a:ext cx="2130603" cy="392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E3446D29-345D-B68B-B57D-1907ECE889DF}"/>
              </a:ext>
            </a:extLst>
          </p:cNvPr>
          <p:cNvSpPr/>
          <p:nvPr/>
        </p:nvSpPr>
        <p:spPr>
          <a:xfrm rot="813505">
            <a:off x="8585230" y="3094995"/>
            <a:ext cx="826346" cy="30236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100" dirty="0"/>
              <a:t>RS232</a:t>
            </a:r>
            <a:endParaRPr lang="en-BR" sz="1400" dirty="0"/>
          </a:p>
        </p:txBody>
      </p:sp>
      <p:sp>
        <p:nvSpPr>
          <p:cNvPr id="43" name="Forma Livre 26">
            <a:extLst>
              <a:ext uri="{FF2B5EF4-FFF2-40B4-BE49-F238E27FC236}">
                <a16:creationId xmlns:a16="http://schemas.microsoft.com/office/drawing/2014/main" id="{5B0CF4F0-A851-48A0-D1F7-BA3E37188B43}"/>
              </a:ext>
            </a:extLst>
          </p:cNvPr>
          <p:cNvSpPr/>
          <p:nvPr/>
        </p:nvSpPr>
        <p:spPr>
          <a:xfrm>
            <a:off x="8262148" y="3892598"/>
            <a:ext cx="686701" cy="76428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GPIO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AA8217-00BF-BE06-9ADB-0CB5E5638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893" y="4292235"/>
            <a:ext cx="1172059" cy="396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EF8911-E16C-545C-96A5-BF0B14091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7327" y="4724293"/>
            <a:ext cx="613824" cy="631702"/>
          </a:xfrm>
          <a:prstGeom prst="rect">
            <a:avLst/>
          </a:prstGeom>
        </p:spPr>
      </p:pic>
      <p:sp>
        <p:nvSpPr>
          <p:cNvPr id="19" name="Forma Livre 24">
            <a:extLst>
              <a:ext uri="{FF2B5EF4-FFF2-40B4-BE49-F238E27FC236}">
                <a16:creationId xmlns:a16="http://schemas.microsoft.com/office/drawing/2014/main" id="{C8CCA7FA-C9FB-51F0-40FB-327B1D8AE4E7}"/>
              </a:ext>
            </a:extLst>
          </p:cNvPr>
          <p:cNvSpPr/>
          <p:nvPr/>
        </p:nvSpPr>
        <p:spPr>
          <a:xfrm>
            <a:off x="5310041" y="1391290"/>
            <a:ext cx="678663" cy="638906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dirty="0">
                <a:solidFill>
                  <a:schemeClr val="tx1"/>
                </a:solidFill>
              </a:rPr>
              <a:t>Node-RED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1F717-48CF-AF39-A462-77E8952FABB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347" b="11380"/>
          <a:stretch/>
        </p:blipFill>
        <p:spPr>
          <a:xfrm>
            <a:off x="2803288" y="4803873"/>
            <a:ext cx="1466602" cy="4220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513425B-723F-A85E-2C25-EB2BF3CCC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545" y="4769347"/>
            <a:ext cx="985496" cy="5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5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de Freitas Melo</dc:creator>
  <cp:lastModifiedBy>Epaminondas Lage</cp:lastModifiedBy>
  <cp:revision>8</cp:revision>
  <dcterms:created xsi:type="dcterms:W3CDTF">2022-07-29T15:43:21Z</dcterms:created>
  <dcterms:modified xsi:type="dcterms:W3CDTF">2023-07-22T00:00:48Z</dcterms:modified>
</cp:coreProperties>
</file>