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>
        <p:scale>
          <a:sx n="112" d="100"/>
          <a:sy n="112" d="100"/>
        </p:scale>
        <p:origin x="5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11FA6-838F-01A5-0302-A4BDEAE46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8D8918-5BD6-6943-731F-4D13822B6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545360-B978-1789-5BDE-58D76F25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CACA3E-2A76-407F-A0F9-4E4F41B6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13F3C-2D6A-094F-7AA4-1D17FDF8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49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D11AE-E136-AC16-179E-9C53E7FA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05892C-715F-AE03-6464-FD6C13427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7381D1-03AB-09E0-E57C-B4152C46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AD0A61-20FA-6199-BB2E-BCA0C1B9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6A7AA-84C0-05CB-147B-24AC0EEF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91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C1BA9B-7714-9516-099E-7B91B05A3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633244-435E-9929-6215-65BBCEBE9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0962D1-5F6B-2FE0-4B55-3B2E5139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705CE6-484B-4556-5F21-09FD7A89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93494-E9F6-49DA-2F27-49CBA790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82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87D06-6B23-0884-9163-4401B71D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9D7C2B-29D1-974C-8BD2-81AFB2367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5C6B76-7743-6B0B-E35E-CB6E229D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4DA23-26C9-96DE-1E7C-D0C5EB89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AA5C1-3FC0-03F6-4E03-B3E9EF2C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66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1ED5D-856F-7BBD-8601-A1D5CA36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4E4AD3-D763-F65D-FB63-42585F783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CE0A50-D041-01B1-E43A-992DDF44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04563C-8F20-4F06-A1E3-42008FFB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01EAE0-29C3-5EF3-AA3B-A9029C6A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11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A9B18-A3F9-4236-3CE3-E90B1D5A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C1BAE-06BB-CF7E-0BE7-8351708C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C2881F-05C3-9544-99DD-AE0A58040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75C74B-AC42-E67F-4785-E9AFF5E9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106DE0-030A-7030-FD81-392E2908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4B962F-B084-BD8B-2236-1FD0F7EC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59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A3C1C-4AF2-94C1-0D6F-3A7224DC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4ACBF4-1215-EE3F-82A1-0DF79D38B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CE6191-4496-3A02-5CC5-E076BC479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418743-C587-18EB-06DD-9E2086A7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B0BB09-E935-5742-9890-C4ABCF896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945683-CE4E-702D-6B40-6E0DBA57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4BBA05-A079-8B81-2FBB-720E4947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D87266-26F7-9FB8-EC9E-EBA56E40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97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5B4CD-3CC7-55DF-B012-CEB6ED20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41A90E-CE2B-E7CD-30CF-444EE021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A8293D-3E36-D231-85AF-6A88583F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6945BD-D9AF-8A5D-62B6-3194810B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87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3071B3-C146-E207-6533-4A23A8EF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C1FDEE3-ED92-CC6F-BA07-0D08075C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453D50-FE74-761A-62B4-C799F9E3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58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74A7B-9653-CD39-4921-9C8E928E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E20D65-CCD8-BF01-9C44-DBC570709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5D01F3-2AD3-0532-FE6D-84BFE7826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462A29-E72E-7ACD-C333-461DA9C0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4E3FFF-DAE3-80EB-9E5C-F44977CD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B1A0EE-AF5B-DACB-3219-D0C7B2F3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19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BA72E-65E5-9441-6020-7DED439F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D94276-EBEB-FC8C-9BEB-BADCD4A25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852100-8ECF-157F-2021-E49961405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972FED-2C07-1543-FC26-77F591BF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291584-438D-B819-B0A6-08DF1FCA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386405-8422-2FC1-CC7C-F4396DBE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7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915724-5C9F-0C9B-3272-67958F9B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184A4C-45C9-0F9B-D595-42B77E196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1F7E9B-EF71-80E5-4752-6F10ABA40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F3E02-00DD-4B44-9075-AA8AB3735033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DDE917-AA30-A43C-4207-5B3786EFC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944E41-45E0-FE75-2E03-DD7FFD213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82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5DBA3B90-F1D3-AEBD-ED40-47B16BE02490}"/>
              </a:ext>
            </a:extLst>
          </p:cNvPr>
          <p:cNvSpPr/>
          <p:nvPr/>
        </p:nvSpPr>
        <p:spPr>
          <a:xfrm>
            <a:off x="909358" y="250005"/>
            <a:ext cx="10005604" cy="641617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" name="Forma Livre 9">
            <a:extLst>
              <a:ext uri="{FF2B5EF4-FFF2-40B4-BE49-F238E27FC236}">
                <a16:creationId xmlns:a16="http://schemas.microsoft.com/office/drawing/2014/main" id="{42BDC1DD-91CE-953F-8966-6645347D417F}"/>
              </a:ext>
            </a:extLst>
          </p:cNvPr>
          <p:cNvSpPr/>
          <p:nvPr/>
        </p:nvSpPr>
        <p:spPr>
          <a:xfrm>
            <a:off x="7850779" y="1473916"/>
            <a:ext cx="1390477" cy="1371450"/>
          </a:xfrm>
          <a:custGeom>
            <a:avLst/>
            <a:gdLst>
              <a:gd name="connsiteX0" fmla="*/ 0 w 1097225"/>
              <a:gd name="connsiteY0" fmla="*/ 507747 h 1015494"/>
              <a:gd name="connsiteX1" fmla="*/ 253874 w 1097225"/>
              <a:gd name="connsiteY1" fmla="*/ 0 h 1015494"/>
              <a:gd name="connsiteX2" fmla="*/ 843352 w 1097225"/>
              <a:gd name="connsiteY2" fmla="*/ 0 h 1015494"/>
              <a:gd name="connsiteX3" fmla="*/ 1097225 w 1097225"/>
              <a:gd name="connsiteY3" fmla="*/ 507747 h 1015494"/>
              <a:gd name="connsiteX4" fmla="*/ 843352 w 1097225"/>
              <a:gd name="connsiteY4" fmla="*/ 1015494 h 1015494"/>
              <a:gd name="connsiteX5" fmla="*/ 253874 w 1097225"/>
              <a:gd name="connsiteY5" fmla="*/ 1015494 h 1015494"/>
              <a:gd name="connsiteX6" fmla="*/ 0 w 1097225"/>
              <a:gd name="connsiteY6" fmla="*/ 507747 h 101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7225" h="1015494">
                <a:moveTo>
                  <a:pt x="548613" y="0"/>
                </a:moveTo>
                <a:lnTo>
                  <a:pt x="1097224" y="234963"/>
                </a:lnTo>
                <a:lnTo>
                  <a:pt x="1097224" y="780531"/>
                </a:lnTo>
                <a:lnTo>
                  <a:pt x="548613" y="1015494"/>
                </a:lnTo>
                <a:lnTo>
                  <a:pt x="1" y="780531"/>
                </a:lnTo>
                <a:lnTo>
                  <a:pt x="1" y="234963"/>
                </a:lnTo>
                <a:lnTo>
                  <a:pt x="548613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05" tIns="237021" rIns="223906" bIns="23702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 dirty="0">
                <a:solidFill>
                  <a:schemeClr val="tx1"/>
                </a:solidFill>
              </a:rPr>
              <a:t>Open PLC Editor</a:t>
            </a:r>
            <a:endParaRPr lang="pt-BR" sz="500" kern="1200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8BBAEBF-CD8A-68CC-216A-ABD5D521653E}"/>
              </a:ext>
            </a:extLst>
          </p:cNvPr>
          <p:cNvSpPr/>
          <p:nvPr/>
        </p:nvSpPr>
        <p:spPr>
          <a:xfrm>
            <a:off x="7055290" y="250005"/>
            <a:ext cx="513579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05D8EAFE-5049-DADD-21E5-71A8C3591E88}"/>
              </a:ext>
            </a:extLst>
          </p:cNvPr>
          <p:cNvSpPr/>
          <p:nvPr/>
        </p:nvSpPr>
        <p:spPr>
          <a:xfrm>
            <a:off x="9310564" y="1756860"/>
            <a:ext cx="400372" cy="422084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dirty="0">
                <a:solidFill>
                  <a:schemeClr val="tx1"/>
                </a:solidFill>
              </a:rPr>
              <a:t>IL</a:t>
            </a:r>
            <a:endParaRPr lang="pt-BR" sz="1400" kern="1200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9250D6-0569-3423-966C-A6F7B45388BC}"/>
              </a:ext>
            </a:extLst>
          </p:cNvPr>
          <p:cNvSpPr/>
          <p:nvPr/>
        </p:nvSpPr>
        <p:spPr>
          <a:xfrm>
            <a:off x="5912160" y="1357821"/>
            <a:ext cx="497012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7104B8E5-BDEB-DDFF-F388-9EE997AB39CF}"/>
              </a:ext>
            </a:extLst>
          </p:cNvPr>
          <p:cNvSpPr/>
          <p:nvPr/>
        </p:nvSpPr>
        <p:spPr>
          <a:xfrm>
            <a:off x="6432839" y="2406482"/>
            <a:ext cx="2005700" cy="2007747"/>
          </a:xfrm>
          <a:custGeom>
            <a:avLst/>
            <a:gdLst>
              <a:gd name="connsiteX0" fmla="*/ 0 w 1517874"/>
              <a:gd name="connsiteY0" fmla="*/ 779175 h 1558350"/>
              <a:gd name="connsiteX1" fmla="*/ 379469 w 1517874"/>
              <a:gd name="connsiteY1" fmla="*/ 0 h 1558350"/>
              <a:gd name="connsiteX2" fmla="*/ 1138406 w 1517874"/>
              <a:gd name="connsiteY2" fmla="*/ 0 h 1558350"/>
              <a:gd name="connsiteX3" fmla="*/ 1517874 w 1517874"/>
              <a:gd name="connsiteY3" fmla="*/ 779175 h 1558350"/>
              <a:gd name="connsiteX4" fmla="*/ 1138406 w 1517874"/>
              <a:gd name="connsiteY4" fmla="*/ 1558350 h 1558350"/>
              <a:gd name="connsiteX5" fmla="*/ 379469 w 1517874"/>
              <a:gd name="connsiteY5" fmla="*/ 1558350 h 1558350"/>
              <a:gd name="connsiteX6" fmla="*/ 0 w 1517874"/>
              <a:gd name="connsiteY6" fmla="*/ 779175 h 155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874" h="1558350">
                <a:moveTo>
                  <a:pt x="758937" y="0"/>
                </a:moveTo>
                <a:lnTo>
                  <a:pt x="1517874" y="389588"/>
                </a:lnTo>
                <a:lnTo>
                  <a:pt x="1517874" y="1168763"/>
                </a:lnTo>
                <a:lnTo>
                  <a:pt x="758937" y="1558350"/>
                </a:lnTo>
                <a:lnTo>
                  <a:pt x="0" y="1168763"/>
                </a:lnTo>
                <a:lnTo>
                  <a:pt x="0" y="389588"/>
                </a:lnTo>
                <a:lnTo>
                  <a:pt x="758937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1802278"/>
              <a:satOff val="-4645"/>
              <a:lumOff val="-313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8305" tIns="321559" rIns="328305" bIns="32155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 dirty="0">
                <a:solidFill>
                  <a:schemeClr val="tx1"/>
                </a:solidFill>
              </a:rPr>
              <a:t>Open Hardware </a:t>
            </a:r>
            <a:r>
              <a:rPr lang="pt-BR" sz="1600" b="0" kern="1200" dirty="0">
                <a:solidFill>
                  <a:schemeClr val="tx1"/>
                </a:solidFill>
              </a:rPr>
              <a:t>Server </a:t>
            </a:r>
          </a:p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b="0" kern="1200" dirty="0" err="1">
                <a:solidFill>
                  <a:schemeClr val="tx1"/>
                </a:solidFill>
              </a:rPr>
              <a:t>OpenPLC</a:t>
            </a:r>
            <a:r>
              <a:rPr lang="pt-BR" sz="2000" b="0" kern="1200" dirty="0">
                <a:solidFill>
                  <a:schemeClr val="tx1"/>
                </a:solidFill>
              </a:rPr>
              <a:t>  </a:t>
            </a:r>
            <a:r>
              <a:rPr lang="pt-BR" sz="2000" b="0" kern="1200" dirty="0" err="1">
                <a:solidFill>
                  <a:schemeClr val="tx1"/>
                </a:solidFill>
              </a:rPr>
              <a:t>Runtime</a:t>
            </a:r>
            <a:endParaRPr lang="pt-BR" sz="2400" b="0" kern="12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95C89B3-6C3E-C6D1-DB33-104697C221F8}"/>
              </a:ext>
            </a:extLst>
          </p:cNvPr>
          <p:cNvSpPr/>
          <p:nvPr/>
        </p:nvSpPr>
        <p:spPr>
          <a:xfrm>
            <a:off x="6952849" y="2713920"/>
            <a:ext cx="513579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D13B352-0B58-3DDB-ED17-1EF7FDE48200}"/>
              </a:ext>
            </a:extLst>
          </p:cNvPr>
          <p:cNvSpPr/>
          <p:nvPr/>
        </p:nvSpPr>
        <p:spPr>
          <a:xfrm>
            <a:off x="5912160" y="4233159"/>
            <a:ext cx="497012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orma Livre 20">
            <a:extLst>
              <a:ext uri="{FF2B5EF4-FFF2-40B4-BE49-F238E27FC236}">
                <a16:creationId xmlns:a16="http://schemas.microsoft.com/office/drawing/2014/main" id="{7FADF47F-F69C-8EA1-C1C8-A155DBE98861}"/>
              </a:ext>
            </a:extLst>
          </p:cNvPr>
          <p:cNvSpPr/>
          <p:nvPr/>
        </p:nvSpPr>
        <p:spPr>
          <a:xfrm>
            <a:off x="9486861" y="2897430"/>
            <a:ext cx="1307010" cy="1295243"/>
          </a:xfrm>
          <a:custGeom>
            <a:avLst/>
            <a:gdLst>
              <a:gd name="connsiteX0" fmla="*/ 0 w 513420"/>
              <a:gd name="connsiteY0" fmla="*/ 218645 h 437290"/>
              <a:gd name="connsiteX1" fmla="*/ 109323 w 513420"/>
              <a:gd name="connsiteY1" fmla="*/ 0 h 437290"/>
              <a:gd name="connsiteX2" fmla="*/ 404098 w 513420"/>
              <a:gd name="connsiteY2" fmla="*/ 0 h 437290"/>
              <a:gd name="connsiteX3" fmla="*/ 513420 w 513420"/>
              <a:gd name="connsiteY3" fmla="*/ 218645 h 437290"/>
              <a:gd name="connsiteX4" fmla="*/ 404098 w 513420"/>
              <a:gd name="connsiteY4" fmla="*/ 437290 h 437290"/>
              <a:gd name="connsiteX5" fmla="*/ 109323 w 513420"/>
              <a:gd name="connsiteY5" fmla="*/ 437290 h 437290"/>
              <a:gd name="connsiteX6" fmla="*/ 0 w 513420"/>
              <a:gd name="connsiteY6" fmla="*/ 218645 h 43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420" h="437290">
                <a:moveTo>
                  <a:pt x="256710" y="0"/>
                </a:moveTo>
                <a:lnTo>
                  <a:pt x="513419" y="93113"/>
                </a:lnTo>
                <a:lnTo>
                  <a:pt x="513419" y="344178"/>
                </a:lnTo>
                <a:lnTo>
                  <a:pt x="256710" y="437290"/>
                </a:lnTo>
                <a:lnTo>
                  <a:pt x="1" y="344178"/>
                </a:lnTo>
                <a:lnTo>
                  <a:pt x="1" y="93113"/>
                </a:lnTo>
                <a:lnTo>
                  <a:pt x="25671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153987"/>
              <a:satOff val="-8129"/>
              <a:lumOff val="-5490"/>
              <a:alphaOff val="0"/>
            </a:schemeClr>
          </a:fillRef>
          <a:effectRef idx="0">
            <a:schemeClr val="accent5">
              <a:hueOff val="-3153987"/>
              <a:satOff val="-8129"/>
              <a:lumOff val="-549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78" tIns="79226" rIns="67478" bIns="79226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500" kern="1200" dirty="0" err="1">
                <a:solidFill>
                  <a:schemeClr val="tx1"/>
                </a:solidFill>
              </a:rPr>
              <a:t>SCILab</a:t>
            </a:r>
            <a:endParaRPr lang="pt-BR" sz="2500" kern="1200" dirty="0">
              <a:solidFill>
                <a:schemeClr val="tx1"/>
              </a:solidFill>
            </a:endParaRPr>
          </a:p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dirty="0">
                <a:solidFill>
                  <a:schemeClr val="tx1"/>
                </a:solidFill>
              </a:rPr>
              <a:t>Simulação</a:t>
            </a:r>
            <a:endParaRPr lang="pt-BR" sz="2000" kern="1200" dirty="0">
              <a:solidFill>
                <a:schemeClr val="tx1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2525ED9-5191-8412-7FAB-5A9E9F0D271E}"/>
              </a:ext>
            </a:extLst>
          </p:cNvPr>
          <p:cNvSpPr/>
          <p:nvPr/>
        </p:nvSpPr>
        <p:spPr>
          <a:xfrm>
            <a:off x="7055290" y="5067534"/>
            <a:ext cx="513579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orma Livre 24">
            <a:extLst>
              <a:ext uri="{FF2B5EF4-FFF2-40B4-BE49-F238E27FC236}">
                <a16:creationId xmlns:a16="http://schemas.microsoft.com/office/drawing/2014/main" id="{38E4161E-24DA-D3B5-C274-0EDC676C70B2}"/>
              </a:ext>
            </a:extLst>
          </p:cNvPr>
          <p:cNvSpPr/>
          <p:nvPr/>
        </p:nvSpPr>
        <p:spPr>
          <a:xfrm>
            <a:off x="2902733" y="2327109"/>
            <a:ext cx="644801" cy="680664"/>
          </a:xfrm>
          <a:custGeom>
            <a:avLst/>
            <a:gdLst>
              <a:gd name="connsiteX0" fmla="*/ 0 w 575849"/>
              <a:gd name="connsiteY0" fmla="*/ 250493 h 500985"/>
              <a:gd name="connsiteX1" fmla="*/ 125246 w 575849"/>
              <a:gd name="connsiteY1" fmla="*/ 0 h 500985"/>
              <a:gd name="connsiteX2" fmla="*/ 450603 w 575849"/>
              <a:gd name="connsiteY2" fmla="*/ 0 h 500985"/>
              <a:gd name="connsiteX3" fmla="*/ 575849 w 575849"/>
              <a:gd name="connsiteY3" fmla="*/ 250493 h 500985"/>
              <a:gd name="connsiteX4" fmla="*/ 450603 w 575849"/>
              <a:gd name="connsiteY4" fmla="*/ 500985 h 500985"/>
              <a:gd name="connsiteX5" fmla="*/ 125246 w 575849"/>
              <a:gd name="connsiteY5" fmla="*/ 500985 h 500985"/>
              <a:gd name="connsiteX6" fmla="*/ 0 w 575849"/>
              <a:gd name="connsiteY6" fmla="*/ 250493 h 50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849" h="500985">
                <a:moveTo>
                  <a:pt x="287924" y="0"/>
                </a:moveTo>
                <a:lnTo>
                  <a:pt x="575849" y="108963"/>
                </a:lnTo>
                <a:lnTo>
                  <a:pt x="575849" y="392022"/>
                </a:lnTo>
                <a:lnTo>
                  <a:pt x="287924" y="500985"/>
                </a:lnTo>
                <a:lnTo>
                  <a:pt x="0" y="392022"/>
                </a:lnTo>
                <a:lnTo>
                  <a:pt x="0" y="108963"/>
                </a:lnTo>
                <a:lnTo>
                  <a:pt x="28792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740" tIns="116406" rIns="104740" bIns="116406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00" kern="1200" dirty="0" err="1">
                <a:solidFill>
                  <a:schemeClr val="tx1"/>
                </a:solidFill>
              </a:rPr>
              <a:t>Wemos</a:t>
            </a:r>
            <a:r>
              <a:rPr lang="pt-BR" sz="1000" kern="1200" dirty="0">
                <a:solidFill>
                  <a:schemeClr val="tx1"/>
                </a:solidFill>
              </a:rPr>
              <a:t> D1</a:t>
            </a:r>
            <a:endParaRPr lang="pt-BR" sz="800" kern="1200" dirty="0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256367B-2E88-A52C-EB25-26FF5A25DFCD}"/>
              </a:ext>
            </a:extLst>
          </p:cNvPr>
          <p:cNvSpPr/>
          <p:nvPr/>
        </p:nvSpPr>
        <p:spPr>
          <a:xfrm>
            <a:off x="5912160" y="5630370"/>
            <a:ext cx="497012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orma Livre 26">
            <a:extLst>
              <a:ext uri="{FF2B5EF4-FFF2-40B4-BE49-F238E27FC236}">
                <a16:creationId xmlns:a16="http://schemas.microsoft.com/office/drawing/2014/main" id="{36CF6A61-464D-EC61-85C0-11212F1BFA56}"/>
              </a:ext>
            </a:extLst>
          </p:cNvPr>
          <p:cNvSpPr/>
          <p:nvPr/>
        </p:nvSpPr>
        <p:spPr>
          <a:xfrm>
            <a:off x="6689239" y="4274739"/>
            <a:ext cx="686701" cy="764282"/>
          </a:xfrm>
          <a:custGeom>
            <a:avLst/>
            <a:gdLst>
              <a:gd name="connsiteX0" fmla="*/ 0 w 704147"/>
              <a:gd name="connsiteY0" fmla="*/ 297023 h 594046"/>
              <a:gd name="connsiteX1" fmla="*/ 148512 w 704147"/>
              <a:gd name="connsiteY1" fmla="*/ 0 h 594046"/>
              <a:gd name="connsiteX2" fmla="*/ 555636 w 704147"/>
              <a:gd name="connsiteY2" fmla="*/ 0 h 594046"/>
              <a:gd name="connsiteX3" fmla="*/ 704147 w 704147"/>
              <a:gd name="connsiteY3" fmla="*/ 297023 h 594046"/>
              <a:gd name="connsiteX4" fmla="*/ 555636 w 704147"/>
              <a:gd name="connsiteY4" fmla="*/ 594046 h 594046"/>
              <a:gd name="connsiteX5" fmla="*/ 148512 w 704147"/>
              <a:gd name="connsiteY5" fmla="*/ 594046 h 594046"/>
              <a:gd name="connsiteX6" fmla="*/ 0 w 704147"/>
              <a:gd name="connsiteY6" fmla="*/ 297023 h 59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147" h="594046">
                <a:moveTo>
                  <a:pt x="352074" y="0"/>
                </a:moveTo>
                <a:lnTo>
                  <a:pt x="704146" y="125291"/>
                </a:lnTo>
                <a:lnTo>
                  <a:pt x="704146" y="468756"/>
                </a:lnTo>
                <a:lnTo>
                  <a:pt x="352074" y="594046"/>
                </a:lnTo>
                <a:lnTo>
                  <a:pt x="1" y="468756"/>
                </a:lnTo>
                <a:lnTo>
                  <a:pt x="1" y="125291"/>
                </a:lnTo>
                <a:lnTo>
                  <a:pt x="35207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956265"/>
              <a:satOff val="-12774"/>
              <a:lumOff val="-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67" tIns="108184" rIns="91268" bIns="108183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100" kern="1200" dirty="0">
                <a:solidFill>
                  <a:schemeClr val="tx1"/>
                </a:solidFill>
              </a:rPr>
              <a:t>A</a:t>
            </a:r>
            <a:r>
              <a:rPr lang="pt-BR" sz="1200" kern="1200" dirty="0">
                <a:solidFill>
                  <a:schemeClr val="tx1"/>
                </a:solidFill>
              </a:rPr>
              <a:t>rduino</a:t>
            </a:r>
            <a:endParaRPr lang="pt-BR" sz="900" kern="1200" dirty="0">
              <a:solidFill>
                <a:schemeClr val="tx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6AFFB66-F804-7E11-15E6-046CE6C23A44}"/>
              </a:ext>
            </a:extLst>
          </p:cNvPr>
          <p:cNvSpPr/>
          <p:nvPr/>
        </p:nvSpPr>
        <p:spPr>
          <a:xfrm>
            <a:off x="7055290" y="6291151"/>
            <a:ext cx="513579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Forma Livre 29">
            <a:extLst>
              <a:ext uri="{FF2B5EF4-FFF2-40B4-BE49-F238E27FC236}">
                <a16:creationId xmlns:a16="http://schemas.microsoft.com/office/drawing/2014/main" id="{009BF6B6-C436-6EA7-FCC0-8A5E930B021F}"/>
              </a:ext>
            </a:extLst>
          </p:cNvPr>
          <p:cNvSpPr/>
          <p:nvPr/>
        </p:nvSpPr>
        <p:spPr>
          <a:xfrm>
            <a:off x="2916858" y="1662598"/>
            <a:ext cx="586183" cy="617975"/>
          </a:xfrm>
          <a:custGeom>
            <a:avLst/>
            <a:gdLst>
              <a:gd name="connsiteX0" fmla="*/ 0 w 523499"/>
              <a:gd name="connsiteY0" fmla="*/ 227721 h 455441"/>
              <a:gd name="connsiteX1" fmla="*/ 113860 w 523499"/>
              <a:gd name="connsiteY1" fmla="*/ 0 h 455441"/>
              <a:gd name="connsiteX2" fmla="*/ 409639 w 523499"/>
              <a:gd name="connsiteY2" fmla="*/ 0 h 455441"/>
              <a:gd name="connsiteX3" fmla="*/ 523499 w 523499"/>
              <a:gd name="connsiteY3" fmla="*/ 227721 h 455441"/>
              <a:gd name="connsiteX4" fmla="*/ 409639 w 523499"/>
              <a:gd name="connsiteY4" fmla="*/ 455441 h 455441"/>
              <a:gd name="connsiteX5" fmla="*/ 113860 w 523499"/>
              <a:gd name="connsiteY5" fmla="*/ 455441 h 455441"/>
              <a:gd name="connsiteX6" fmla="*/ 0 w 523499"/>
              <a:gd name="connsiteY6" fmla="*/ 227721 h 45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499" h="455441">
                <a:moveTo>
                  <a:pt x="261749" y="0"/>
                </a:moveTo>
                <a:lnTo>
                  <a:pt x="523498" y="99058"/>
                </a:lnTo>
                <a:lnTo>
                  <a:pt x="523498" y="356383"/>
                </a:lnTo>
                <a:lnTo>
                  <a:pt x="261749" y="455441"/>
                </a:lnTo>
                <a:lnTo>
                  <a:pt x="1" y="356383"/>
                </a:lnTo>
                <a:lnTo>
                  <a:pt x="1" y="99058"/>
                </a:lnTo>
                <a:lnTo>
                  <a:pt x="261749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5857404"/>
              <a:satOff val="-15096"/>
              <a:lumOff val="-1019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973" tIns="81578" rIns="70973" bIns="81578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200" kern="1200" dirty="0">
                <a:solidFill>
                  <a:schemeClr val="tx1"/>
                </a:solidFill>
              </a:rPr>
              <a:t>ESP 8266</a:t>
            </a:r>
          </a:p>
        </p:txBody>
      </p:sp>
      <p:sp>
        <p:nvSpPr>
          <p:cNvPr id="31" name="Forma Livre 30">
            <a:extLst>
              <a:ext uri="{FF2B5EF4-FFF2-40B4-BE49-F238E27FC236}">
                <a16:creationId xmlns:a16="http://schemas.microsoft.com/office/drawing/2014/main" id="{70143DB1-09DF-3C35-E7B9-7AF010DB9719}"/>
              </a:ext>
            </a:extLst>
          </p:cNvPr>
          <p:cNvSpPr/>
          <p:nvPr/>
        </p:nvSpPr>
        <p:spPr>
          <a:xfrm>
            <a:off x="4313385" y="478924"/>
            <a:ext cx="678663" cy="638906"/>
          </a:xfrm>
          <a:custGeom>
            <a:avLst/>
            <a:gdLst>
              <a:gd name="connsiteX0" fmla="*/ 0 w 829924"/>
              <a:gd name="connsiteY0" fmla="*/ 358144 h 716288"/>
              <a:gd name="connsiteX1" fmla="*/ 179072 w 829924"/>
              <a:gd name="connsiteY1" fmla="*/ 0 h 716288"/>
              <a:gd name="connsiteX2" fmla="*/ 650852 w 829924"/>
              <a:gd name="connsiteY2" fmla="*/ 0 h 716288"/>
              <a:gd name="connsiteX3" fmla="*/ 829924 w 829924"/>
              <a:gd name="connsiteY3" fmla="*/ 358144 h 716288"/>
              <a:gd name="connsiteX4" fmla="*/ 650852 w 829924"/>
              <a:gd name="connsiteY4" fmla="*/ 716288 h 716288"/>
              <a:gd name="connsiteX5" fmla="*/ 179072 w 829924"/>
              <a:gd name="connsiteY5" fmla="*/ 716288 h 716288"/>
              <a:gd name="connsiteX6" fmla="*/ 0 w 829924"/>
              <a:gd name="connsiteY6" fmla="*/ 358144 h 71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9924" h="716288">
                <a:moveTo>
                  <a:pt x="414962" y="0"/>
                </a:moveTo>
                <a:lnTo>
                  <a:pt x="829924" y="154553"/>
                </a:lnTo>
                <a:lnTo>
                  <a:pt x="829924" y="561735"/>
                </a:lnTo>
                <a:lnTo>
                  <a:pt x="414962" y="716288"/>
                </a:lnTo>
                <a:lnTo>
                  <a:pt x="0" y="561735"/>
                </a:lnTo>
                <a:lnTo>
                  <a:pt x="0" y="154553"/>
                </a:lnTo>
                <a:lnTo>
                  <a:pt x="414962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307973"/>
              <a:satOff val="-16258"/>
              <a:lumOff val="-1098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878" tIns="155521" rIns="137879" bIns="155521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600" kern="1200" dirty="0">
                <a:solidFill>
                  <a:schemeClr val="tx1"/>
                </a:solidFill>
              </a:rPr>
              <a:t>Dispositivos</a:t>
            </a:r>
            <a:r>
              <a:rPr lang="pt-BR" sz="800" kern="1200" dirty="0">
                <a:solidFill>
                  <a:schemeClr val="tx1"/>
                </a:solidFill>
              </a:rPr>
              <a:t> </a:t>
            </a:r>
            <a:r>
              <a:rPr lang="pt-BR" sz="800" kern="1200" dirty="0" err="1">
                <a:solidFill>
                  <a:schemeClr val="tx1"/>
                </a:solidFill>
              </a:rPr>
              <a:t>Modbus</a:t>
            </a:r>
            <a:endParaRPr lang="pt-BR" sz="800" kern="1200" dirty="0">
              <a:solidFill>
                <a:schemeClr val="tx1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9FC9213-059B-8539-7075-15D06B252C5F}"/>
              </a:ext>
            </a:extLst>
          </p:cNvPr>
          <p:cNvSpPr/>
          <p:nvPr/>
        </p:nvSpPr>
        <p:spPr>
          <a:xfrm>
            <a:off x="5912160" y="7026171"/>
            <a:ext cx="497012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orma Livre 33">
            <a:extLst>
              <a:ext uri="{FF2B5EF4-FFF2-40B4-BE49-F238E27FC236}">
                <a16:creationId xmlns:a16="http://schemas.microsoft.com/office/drawing/2014/main" id="{FB28E643-4BF7-02A3-E494-8DBF57373663}"/>
              </a:ext>
            </a:extLst>
          </p:cNvPr>
          <p:cNvSpPr/>
          <p:nvPr/>
        </p:nvSpPr>
        <p:spPr>
          <a:xfrm rot="197507">
            <a:off x="8051364" y="1164542"/>
            <a:ext cx="389617" cy="383713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kern="1200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35" name="Forma Livre 34">
            <a:extLst>
              <a:ext uri="{FF2B5EF4-FFF2-40B4-BE49-F238E27FC236}">
                <a16:creationId xmlns:a16="http://schemas.microsoft.com/office/drawing/2014/main" id="{A4AAE357-6539-3F2B-D0FB-56AB62183356}"/>
              </a:ext>
            </a:extLst>
          </p:cNvPr>
          <p:cNvSpPr/>
          <p:nvPr/>
        </p:nvSpPr>
        <p:spPr>
          <a:xfrm rot="267951">
            <a:off x="8598054" y="1127361"/>
            <a:ext cx="389617" cy="405248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kern="1200" dirty="0">
                <a:solidFill>
                  <a:schemeClr val="tx1"/>
                </a:solidFill>
              </a:rPr>
              <a:t>LD</a:t>
            </a:r>
          </a:p>
        </p:txBody>
      </p:sp>
      <p:sp>
        <p:nvSpPr>
          <p:cNvPr id="36" name="Forma Livre 35">
            <a:extLst>
              <a:ext uri="{FF2B5EF4-FFF2-40B4-BE49-F238E27FC236}">
                <a16:creationId xmlns:a16="http://schemas.microsoft.com/office/drawing/2014/main" id="{607CB0D2-321E-EA00-3CE7-1EAC700971B1}"/>
              </a:ext>
            </a:extLst>
          </p:cNvPr>
          <p:cNvSpPr/>
          <p:nvPr/>
        </p:nvSpPr>
        <p:spPr>
          <a:xfrm>
            <a:off x="9012421" y="1350501"/>
            <a:ext cx="389617" cy="383713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kern="1200" dirty="0">
                <a:solidFill>
                  <a:schemeClr val="tx1"/>
                </a:solidFill>
              </a:rPr>
              <a:t>FBD</a:t>
            </a:r>
            <a:endParaRPr lang="pt-BR" sz="1700" kern="1200" dirty="0">
              <a:solidFill>
                <a:schemeClr val="tx1"/>
              </a:solidFill>
            </a:endParaRPr>
          </a:p>
        </p:txBody>
      </p:sp>
      <p:sp>
        <p:nvSpPr>
          <p:cNvPr id="37" name="Forma Livre 36">
            <a:extLst>
              <a:ext uri="{FF2B5EF4-FFF2-40B4-BE49-F238E27FC236}">
                <a16:creationId xmlns:a16="http://schemas.microsoft.com/office/drawing/2014/main" id="{5FDD44BE-4F18-25FC-4298-41B89DEE7C43}"/>
              </a:ext>
            </a:extLst>
          </p:cNvPr>
          <p:cNvSpPr/>
          <p:nvPr/>
        </p:nvSpPr>
        <p:spPr>
          <a:xfrm>
            <a:off x="9310564" y="2230735"/>
            <a:ext cx="402963" cy="445772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kern="1200" dirty="0">
                <a:solidFill>
                  <a:schemeClr val="tx1"/>
                </a:solidFill>
              </a:rPr>
              <a:t>SFC</a:t>
            </a:r>
            <a:endParaRPr lang="pt-BR" sz="1700" kern="1200" dirty="0">
              <a:solidFill>
                <a:schemeClr val="tx1"/>
              </a:solidFill>
            </a:endParaRPr>
          </a:p>
        </p:txBody>
      </p:sp>
      <p:sp>
        <p:nvSpPr>
          <p:cNvPr id="39" name="Forma Livre 38">
            <a:extLst>
              <a:ext uri="{FF2B5EF4-FFF2-40B4-BE49-F238E27FC236}">
                <a16:creationId xmlns:a16="http://schemas.microsoft.com/office/drawing/2014/main" id="{A1551077-1FEB-5A57-56A5-8BA35E9E1195}"/>
              </a:ext>
            </a:extLst>
          </p:cNvPr>
          <p:cNvSpPr/>
          <p:nvPr/>
        </p:nvSpPr>
        <p:spPr>
          <a:xfrm>
            <a:off x="2932993" y="1015575"/>
            <a:ext cx="586183" cy="600487"/>
          </a:xfrm>
          <a:custGeom>
            <a:avLst/>
            <a:gdLst>
              <a:gd name="connsiteX0" fmla="*/ 0 w 575849"/>
              <a:gd name="connsiteY0" fmla="*/ 250493 h 500985"/>
              <a:gd name="connsiteX1" fmla="*/ 125246 w 575849"/>
              <a:gd name="connsiteY1" fmla="*/ 0 h 500985"/>
              <a:gd name="connsiteX2" fmla="*/ 450603 w 575849"/>
              <a:gd name="connsiteY2" fmla="*/ 0 h 500985"/>
              <a:gd name="connsiteX3" fmla="*/ 575849 w 575849"/>
              <a:gd name="connsiteY3" fmla="*/ 250493 h 500985"/>
              <a:gd name="connsiteX4" fmla="*/ 450603 w 575849"/>
              <a:gd name="connsiteY4" fmla="*/ 500985 h 500985"/>
              <a:gd name="connsiteX5" fmla="*/ 125246 w 575849"/>
              <a:gd name="connsiteY5" fmla="*/ 500985 h 500985"/>
              <a:gd name="connsiteX6" fmla="*/ 0 w 575849"/>
              <a:gd name="connsiteY6" fmla="*/ 250493 h 50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849" h="500985">
                <a:moveTo>
                  <a:pt x="287924" y="0"/>
                </a:moveTo>
                <a:lnTo>
                  <a:pt x="575849" y="108963"/>
                </a:lnTo>
                <a:lnTo>
                  <a:pt x="575849" y="392022"/>
                </a:lnTo>
                <a:lnTo>
                  <a:pt x="287924" y="500985"/>
                </a:lnTo>
                <a:lnTo>
                  <a:pt x="0" y="392022"/>
                </a:lnTo>
                <a:lnTo>
                  <a:pt x="0" y="108963"/>
                </a:lnTo>
                <a:lnTo>
                  <a:pt x="28792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740" tIns="116406" rIns="104740" bIns="116406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100" kern="1200" dirty="0">
                <a:solidFill>
                  <a:schemeClr val="tx1"/>
                </a:solidFill>
              </a:rPr>
              <a:t>ESP32</a:t>
            </a:r>
            <a:endParaRPr lang="pt-BR" sz="1000" kern="1200" dirty="0">
              <a:solidFill>
                <a:schemeClr val="tx1"/>
              </a:solidFill>
            </a:endParaRPr>
          </a:p>
        </p:txBody>
      </p:sp>
      <p:sp>
        <p:nvSpPr>
          <p:cNvPr id="40" name="Forma Livre 39">
            <a:extLst>
              <a:ext uri="{FF2B5EF4-FFF2-40B4-BE49-F238E27FC236}">
                <a16:creationId xmlns:a16="http://schemas.microsoft.com/office/drawing/2014/main" id="{B9ED9B9D-DFFA-B4FA-E79E-263E85D77C1D}"/>
              </a:ext>
            </a:extLst>
          </p:cNvPr>
          <p:cNvSpPr/>
          <p:nvPr/>
        </p:nvSpPr>
        <p:spPr>
          <a:xfrm>
            <a:off x="3578059" y="1095827"/>
            <a:ext cx="1668644" cy="1822632"/>
          </a:xfrm>
          <a:custGeom>
            <a:avLst/>
            <a:gdLst>
              <a:gd name="connsiteX0" fmla="*/ 0 w 704147"/>
              <a:gd name="connsiteY0" fmla="*/ 297023 h 594046"/>
              <a:gd name="connsiteX1" fmla="*/ 148512 w 704147"/>
              <a:gd name="connsiteY1" fmla="*/ 0 h 594046"/>
              <a:gd name="connsiteX2" fmla="*/ 555636 w 704147"/>
              <a:gd name="connsiteY2" fmla="*/ 0 h 594046"/>
              <a:gd name="connsiteX3" fmla="*/ 704147 w 704147"/>
              <a:gd name="connsiteY3" fmla="*/ 297023 h 594046"/>
              <a:gd name="connsiteX4" fmla="*/ 555636 w 704147"/>
              <a:gd name="connsiteY4" fmla="*/ 594046 h 594046"/>
              <a:gd name="connsiteX5" fmla="*/ 148512 w 704147"/>
              <a:gd name="connsiteY5" fmla="*/ 594046 h 594046"/>
              <a:gd name="connsiteX6" fmla="*/ 0 w 704147"/>
              <a:gd name="connsiteY6" fmla="*/ 297023 h 59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147" h="594046">
                <a:moveTo>
                  <a:pt x="352074" y="0"/>
                </a:moveTo>
                <a:lnTo>
                  <a:pt x="704146" y="125291"/>
                </a:lnTo>
                <a:lnTo>
                  <a:pt x="704146" y="468756"/>
                </a:lnTo>
                <a:lnTo>
                  <a:pt x="352074" y="594046"/>
                </a:lnTo>
                <a:lnTo>
                  <a:pt x="1" y="468756"/>
                </a:lnTo>
                <a:lnTo>
                  <a:pt x="1" y="125291"/>
                </a:lnTo>
                <a:lnTo>
                  <a:pt x="35207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956265"/>
              <a:satOff val="-12774"/>
              <a:lumOff val="-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67" tIns="108184" rIns="91268" bIns="108183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050" kern="1200" dirty="0">
                <a:solidFill>
                  <a:schemeClr val="tx1"/>
                </a:solidFill>
              </a:rPr>
              <a:t>Open Hardware </a:t>
            </a:r>
            <a:r>
              <a:rPr lang="pt-BR" sz="1050" b="0" kern="1200" dirty="0">
                <a:solidFill>
                  <a:schemeClr val="tx1"/>
                </a:solidFill>
              </a:rPr>
              <a:t>Server </a:t>
            </a:r>
          </a:p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50" kern="1200" dirty="0">
                <a:solidFill>
                  <a:schemeClr val="tx1"/>
                </a:solidFill>
              </a:rPr>
              <a:t>Plataforma </a:t>
            </a:r>
          </a:p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50" kern="1200" dirty="0">
                <a:solidFill>
                  <a:schemeClr val="tx1"/>
                </a:solidFill>
              </a:rPr>
              <a:t>Home </a:t>
            </a:r>
            <a:r>
              <a:rPr lang="pt-BR" sz="1050" kern="1200" dirty="0" err="1">
                <a:solidFill>
                  <a:schemeClr val="tx1"/>
                </a:solidFill>
              </a:rPr>
              <a:t>Assistant</a:t>
            </a:r>
            <a:endParaRPr lang="pt-BR" sz="1050" kern="1200" dirty="0">
              <a:solidFill>
                <a:schemeClr val="tx1"/>
              </a:solidFill>
            </a:endParaRPr>
          </a:p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50" kern="1200" dirty="0">
                <a:solidFill>
                  <a:schemeClr val="tx1"/>
                </a:solidFill>
              </a:rPr>
              <a:t>Automação Residencial e </a:t>
            </a:r>
            <a:r>
              <a:rPr lang="pt-BR" sz="1050" kern="1200" dirty="0" err="1">
                <a:solidFill>
                  <a:schemeClr val="tx1"/>
                </a:solidFill>
              </a:rPr>
              <a:t>IoT</a:t>
            </a:r>
            <a:endParaRPr lang="pt-BR" sz="800" kern="1200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EE36A65-6521-6BAC-4F5C-942690554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039" y="5125293"/>
            <a:ext cx="513579" cy="6317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rma Livre 1">
            <a:extLst>
              <a:ext uri="{FF2B5EF4-FFF2-40B4-BE49-F238E27FC236}">
                <a16:creationId xmlns:a16="http://schemas.microsoft.com/office/drawing/2014/main" id="{FB173DBA-41DB-38FE-7D68-B4684A570281}"/>
              </a:ext>
            </a:extLst>
          </p:cNvPr>
          <p:cNvSpPr/>
          <p:nvPr/>
        </p:nvSpPr>
        <p:spPr>
          <a:xfrm>
            <a:off x="3576002" y="613603"/>
            <a:ext cx="635200" cy="662960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kern="1200" dirty="0">
                <a:solidFill>
                  <a:schemeClr val="tx1"/>
                </a:solidFill>
              </a:rPr>
              <a:t>Sensores e </a:t>
            </a: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dirty="0">
                <a:solidFill>
                  <a:schemeClr val="tx1"/>
                </a:solidFill>
              </a:rPr>
              <a:t>Atuadores WI-FI</a:t>
            </a:r>
            <a:endParaRPr lang="pt-BR" sz="900" kern="1200" dirty="0">
              <a:solidFill>
                <a:schemeClr val="tx1"/>
              </a:solidFill>
            </a:endParaRPr>
          </a:p>
        </p:txBody>
      </p:sp>
      <p:sp>
        <p:nvSpPr>
          <p:cNvPr id="3" name="Forma Livre 24">
            <a:extLst>
              <a:ext uri="{FF2B5EF4-FFF2-40B4-BE49-F238E27FC236}">
                <a16:creationId xmlns:a16="http://schemas.microsoft.com/office/drawing/2014/main" id="{9E153F31-285D-5481-058A-394417F27448}"/>
              </a:ext>
            </a:extLst>
          </p:cNvPr>
          <p:cNvSpPr/>
          <p:nvPr/>
        </p:nvSpPr>
        <p:spPr>
          <a:xfrm>
            <a:off x="4027127" y="2918459"/>
            <a:ext cx="644801" cy="680664"/>
          </a:xfrm>
          <a:custGeom>
            <a:avLst/>
            <a:gdLst>
              <a:gd name="connsiteX0" fmla="*/ 0 w 575849"/>
              <a:gd name="connsiteY0" fmla="*/ 250493 h 500985"/>
              <a:gd name="connsiteX1" fmla="*/ 125246 w 575849"/>
              <a:gd name="connsiteY1" fmla="*/ 0 h 500985"/>
              <a:gd name="connsiteX2" fmla="*/ 450603 w 575849"/>
              <a:gd name="connsiteY2" fmla="*/ 0 h 500985"/>
              <a:gd name="connsiteX3" fmla="*/ 575849 w 575849"/>
              <a:gd name="connsiteY3" fmla="*/ 250493 h 500985"/>
              <a:gd name="connsiteX4" fmla="*/ 450603 w 575849"/>
              <a:gd name="connsiteY4" fmla="*/ 500985 h 500985"/>
              <a:gd name="connsiteX5" fmla="*/ 125246 w 575849"/>
              <a:gd name="connsiteY5" fmla="*/ 500985 h 500985"/>
              <a:gd name="connsiteX6" fmla="*/ 0 w 575849"/>
              <a:gd name="connsiteY6" fmla="*/ 250493 h 50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849" h="500985">
                <a:moveTo>
                  <a:pt x="287924" y="0"/>
                </a:moveTo>
                <a:lnTo>
                  <a:pt x="575849" y="108963"/>
                </a:lnTo>
                <a:lnTo>
                  <a:pt x="575849" y="392022"/>
                </a:lnTo>
                <a:lnTo>
                  <a:pt x="287924" y="500985"/>
                </a:lnTo>
                <a:lnTo>
                  <a:pt x="0" y="392022"/>
                </a:lnTo>
                <a:lnTo>
                  <a:pt x="0" y="108963"/>
                </a:lnTo>
                <a:lnTo>
                  <a:pt x="28792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740" tIns="116406" rIns="104740" bIns="116406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700" kern="1200" dirty="0">
                <a:solidFill>
                  <a:schemeClr val="tx1"/>
                </a:solidFill>
              </a:rPr>
              <a:t>Dispositivos </a:t>
            </a:r>
          </a:p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00" dirty="0" err="1">
                <a:solidFill>
                  <a:schemeClr val="tx1"/>
                </a:solidFill>
              </a:rPr>
              <a:t>Sonoff</a:t>
            </a:r>
            <a:endParaRPr lang="pt-BR" sz="800" kern="1200" dirty="0">
              <a:solidFill>
                <a:schemeClr val="tx1"/>
              </a:solidFill>
            </a:endParaRPr>
          </a:p>
        </p:txBody>
      </p:sp>
      <p:sp>
        <p:nvSpPr>
          <p:cNvPr id="4" name="Forma Livre 24">
            <a:extLst>
              <a:ext uri="{FF2B5EF4-FFF2-40B4-BE49-F238E27FC236}">
                <a16:creationId xmlns:a16="http://schemas.microsoft.com/office/drawing/2014/main" id="{903BF823-069C-E5B1-232D-69925691CE4C}"/>
              </a:ext>
            </a:extLst>
          </p:cNvPr>
          <p:cNvSpPr/>
          <p:nvPr/>
        </p:nvSpPr>
        <p:spPr>
          <a:xfrm>
            <a:off x="4733210" y="2715751"/>
            <a:ext cx="644801" cy="680664"/>
          </a:xfrm>
          <a:custGeom>
            <a:avLst/>
            <a:gdLst>
              <a:gd name="connsiteX0" fmla="*/ 0 w 575849"/>
              <a:gd name="connsiteY0" fmla="*/ 250493 h 500985"/>
              <a:gd name="connsiteX1" fmla="*/ 125246 w 575849"/>
              <a:gd name="connsiteY1" fmla="*/ 0 h 500985"/>
              <a:gd name="connsiteX2" fmla="*/ 450603 w 575849"/>
              <a:gd name="connsiteY2" fmla="*/ 0 h 500985"/>
              <a:gd name="connsiteX3" fmla="*/ 575849 w 575849"/>
              <a:gd name="connsiteY3" fmla="*/ 250493 h 500985"/>
              <a:gd name="connsiteX4" fmla="*/ 450603 w 575849"/>
              <a:gd name="connsiteY4" fmla="*/ 500985 h 500985"/>
              <a:gd name="connsiteX5" fmla="*/ 125246 w 575849"/>
              <a:gd name="connsiteY5" fmla="*/ 500985 h 500985"/>
              <a:gd name="connsiteX6" fmla="*/ 0 w 575849"/>
              <a:gd name="connsiteY6" fmla="*/ 250493 h 50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849" h="500985">
                <a:moveTo>
                  <a:pt x="287924" y="0"/>
                </a:moveTo>
                <a:lnTo>
                  <a:pt x="575849" y="108963"/>
                </a:lnTo>
                <a:lnTo>
                  <a:pt x="575849" y="392022"/>
                </a:lnTo>
                <a:lnTo>
                  <a:pt x="287924" y="500985"/>
                </a:lnTo>
                <a:lnTo>
                  <a:pt x="0" y="392022"/>
                </a:lnTo>
                <a:lnTo>
                  <a:pt x="0" y="108963"/>
                </a:lnTo>
                <a:lnTo>
                  <a:pt x="28792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740" tIns="116406" rIns="104740" bIns="116406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700" kern="1200" dirty="0">
                <a:solidFill>
                  <a:schemeClr val="tx1"/>
                </a:solidFill>
              </a:rPr>
              <a:t>Dispositivos </a:t>
            </a:r>
          </a:p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00" dirty="0">
                <a:solidFill>
                  <a:schemeClr val="tx1"/>
                </a:solidFill>
              </a:rPr>
              <a:t>TUYA</a:t>
            </a:r>
            <a:endParaRPr lang="pt-BR" sz="800" kern="1200" dirty="0">
              <a:solidFill>
                <a:schemeClr val="tx1"/>
              </a:solidFill>
            </a:endParaRPr>
          </a:p>
        </p:txBody>
      </p:sp>
      <p:sp>
        <p:nvSpPr>
          <p:cNvPr id="5" name="Forma Livre 24">
            <a:extLst>
              <a:ext uri="{FF2B5EF4-FFF2-40B4-BE49-F238E27FC236}">
                <a16:creationId xmlns:a16="http://schemas.microsoft.com/office/drawing/2014/main" id="{46692238-7B6B-1820-8EF4-8128253C6D19}"/>
              </a:ext>
            </a:extLst>
          </p:cNvPr>
          <p:cNvSpPr/>
          <p:nvPr/>
        </p:nvSpPr>
        <p:spPr>
          <a:xfrm>
            <a:off x="5027722" y="857388"/>
            <a:ext cx="678664" cy="592572"/>
          </a:xfrm>
          <a:custGeom>
            <a:avLst/>
            <a:gdLst>
              <a:gd name="connsiteX0" fmla="*/ 0 w 575849"/>
              <a:gd name="connsiteY0" fmla="*/ 250493 h 500985"/>
              <a:gd name="connsiteX1" fmla="*/ 125246 w 575849"/>
              <a:gd name="connsiteY1" fmla="*/ 0 h 500985"/>
              <a:gd name="connsiteX2" fmla="*/ 450603 w 575849"/>
              <a:gd name="connsiteY2" fmla="*/ 0 h 500985"/>
              <a:gd name="connsiteX3" fmla="*/ 575849 w 575849"/>
              <a:gd name="connsiteY3" fmla="*/ 250493 h 500985"/>
              <a:gd name="connsiteX4" fmla="*/ 450603 w 575849"/>
              <a:gd name="connsiteY4" fmla="*/ 500985 h 500985"/>
              <a:gd name="connsiteX5" fmla="*/ 125246 w 575849"/>
              <a:gd name="connsiteY5" fmla="*/ 500985 h 500985"/>
              <a:gd name="connsiteX6" fmla="*/ 0 w 575849"/>
              <a:gd name="connsiteY6" fmla="*/ 250493 h 50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849" h="500985">
                <a:moveTo>
                  <a:pt x="287924" y="0"/>
                </a:moveTo>
                <a:lnTo>
                  <a:pt x="575849" y="108963"/>
                </a:lnTo>
                <a:lnTo>
                  <a:pt x="575849" y="392022"/>
                </a:lnTo>
                <a:lnTo>
                  <a:pt x="287924" y="500985"/>
                </a:lnTo>
                <a:lnTo>
                  <a:pt x="0" y="392022"/>
                </a:lnTo>
                <a:lnTo>
                  <a:pt x="0" y="108963"/>
                </a:lnTo>
                <a:lnTo>
                  <a:pt x="28792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740" tIns="116406" rIns="104740" bIns="116406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700" kern="1200" dirty="0">
                <a:solidFill>
                  <a:schemeClr val="tx1"/>
                </a:solidFill>
              </a:rPr>
              <a:t>Dispositivos</a:t>
            </a:r>
            <a:r>
              <a:rPr lang="pt-BR" sz="900" kern="1200" dirty="0">
                <a:solidFill>
                  <a:schemeClr val="tx1"/>
                </a:solidFill>
              </a:rPr>
              <a:t> </a:t>
            </a:r>
            <a:r>
              <a:rPr lang="pt-BR" sz="900" kern="1200" dirty="0" err="1">
                <a:solidFill>
                  <a:schemeClr val="tx1"/>
                </a:solidFill>
              </a:rPr>
              <a:t>Tasmota</a:t>
            </a:r>
            <a:endParaRPr lang="pt-BR" sz="700" kern="1200" dirty="0">
              <a:solidFill>
                <a:schemeClr val="tx1"/>
              </a:solidFill>
            </a:endParaRPr>
          </a:p>
        </p:txBody>
      </p:sp>
      <p:sp>
        <p:nvSpPr>
          <p:cNvPr id="6" name="Forma Livre 24">
            <a:extLst>
              <a:ext uri="{FF2B5EF4-FFF2-40B4-BE49-F238E27FC236}">
                <a16:creationId xmlns:a16="http://schemas.microsoft.com/office/drawing/2014/main" id="{646274F4-EAFA-1B28-1A2F-BFABDF18590E}"/>
              </a:ext>
            </a:extLst>
          </p:cNvPr>
          <p:cNvSpPr/>
          <p:nvPr/>
        </p:nvSpPr>
        <p:spPr>
          <a:xfrm>
            <a:off x="3338230" y="2882031"/>
            <a:ext cx="644801" cy="607982"/>
          </a:xfrm>
          <a:custGeom>
            <a:avLst/>
            <a:gdLst>
              <a:gd name="connsiteX0" fmla="*/ 0 w 575849"/>
              <a:gd name="connsiteY0" fmla="*/ 250493 h 500985"/>
              <a:gd name="connsiteX1" fmla="*/ 125246 w 575849"/>
              <a:gd name="connsiteY1" fmla="*/ 0 h 500985"/>
              <a:gd name="connsiteX2" fmla="*/ 450603 w 575849"/>
              <a:gd name="connsiteY2" fmla="*/ 0 h 500985"/>
              <a:gd name="connsiteX3" fmla="*/ 575849 w 575849"/>
              <a:gd name="connsiteY3" fmla="*/ 250493 h 500985"/>
              <a:gd name="connsiteX4" fmla="*/ 450603 w 575849"/>
              <a:gd name="connsiteY4" fmla="*/ 500985 h 500985"/>
              <a:gd name="connsiteX5" fmla="*/ 125246 w 575849"/>
              <a:gd name="connsiteY5" fmla="*/ 500985 h 500985"/>
              <a:gd name="connsiteX6" fmla="*/ 0 w 575849"/>
              <a:gd name="connsiteY6" fmla="*/ 250493 h 50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849" h="500985">
                <a:moveTo>
                  <a:pt x="287924" y="0"/>
                </a:moveTo>
                <a:lnTo>
                  <a:pt x="575849" y="108963"/>
                </a:lnTo>
                <a:lnTo>
                  <a:pt x="575849" y="392022"/>
                </a:lnTo>
                <a:lnTo>
                  <a:pt x="287924" y="500985"/>
                </a:lnTo>
                <a:lnTo>
                  <a:pt x="0" y="392022"/>
                </a:lnTo>
                <a:lnTo>
                  <a:pt x="0" y="108963"/>
                </a:lnTo>
                <a:lnTo>
                  <a:pt x="28792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740" tIns="116406" rIns="104740" bIns="116406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700" kern="1200" dirty="0">
                <a:solidFill>
                  <a:schemeClr val="tx1"/>
                </a:solidFill>
              </a:rPr>
              <a:t>Dispositivos</a:t>
            </a:r>
            <a:r>
              <a:rPr lang="pt-BR" sz="900" kern="1200" dirty="0">
                <a:solidFill>
                  <a:schemeClr val="tx1"/>
                </a:solidFill>
              </a:rPr>
              <a:t> </a:t>
            </a:r>
            <a:r>
              <a:rPr lang="pt-BR" sz="900" kern="1200" dirty="0" err="1">
                <a:solidFill>
                  <a:schemeClr val="tx1"/>
                </a:solidFill>
              </a:rPr>
              <a:t>Tasmota</a:t>
            </a:r>
            <a:endParaRPr lang="pt-BR" sz="700" kern="1200" dirty="0">
              <a:solidFill>
                <a:schemeClr val="tx1"/>
              </a:solidFill>
            </a:endParaRP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1CFB4830-5058-C4B7-C3B4-1807D1D4C122}"/>
              </a:ext>
            </a:extLst>
          </p:cNvPr>
          <p:cNvSpPr/>
          <p:nvPr/>
        </p:nvSpPr>
        <p:spPr>
          <a:xfrm rot="1730996">
            <a:off x="5244320" y="2207365"/>
            <a:ext cx="1436242" cy="42034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400" dirty="0"/>
              <a:t>MODBUS</a:t>
            </a:r>
          </a:p>
        </p:txBody>
      </p:sp>
      <p:sp>
        <p:nvSpPr>
          <p:cNvPr id="8" name="Forma Livre 1">
            <a:extLst>
              <a:ext uri="{FF2B5EF4-FFF2-40B4-BE49-F238E27FC236}">
                <a16:creationId xmlns:a16="http://schemas.microsoft.com/office/drawing/2014/main" id="{C122558D-3361-7A46-9ADA-B2F4F1D6F8C3}"/>
              </a:ext>
            </a:extLst>
          </p:cNvPr>
          <p:cNvSpPr/>
          <p:nvPr/>
        </p:nvSpPr>
        <p:spPr>
          <a:xfrm>
            <a:off x="7507429" y="4287269"/>
            <a:ext cx="686700" cy="739222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kern="1200" dirty="0">
                <a:solidFill>
                  <a:schemeClr val="tx1"/>
                </a:solidFill>
              </a:rPr>
              <a:t>Sensores e </a:t>
            </a: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dirty="0">
                <a:solidFill>
                  <a:schemeClr val="tx1"/>
                </a:solidFill>
              </a:rPr>
              <a:t>Atuadores WI-FI</a:t>
            </a:r>
            <a:endParaRPr lang="pt-BR" sz="900" kern="1200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1B52A6-CF2A-97CE-56DE-9A4ABEEDA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786" y="3749907"/>
            <a:ext cx="1130163" cy="4700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B1356E6-5611-D413-F986-02B3B7273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240" y="3735363"/>
            <a:ext cx="1130164" cy="499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7557035-5B71-0DAB-C4DC-311372F8E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864" y="3750796"/>
            <a:ext cx="1434127" cy="497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415B4E1-53BE-314C-3BFA-9E1606E03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1801" y="4283338"/>
            <a:ext cx="2130603" cy="392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Left-Right Arrow 41">
            <a:extLst>
              <a:ext uri="{FF2B5EF4-FFF2-40B4-BE49-F238E27FC236}">
                <a16:creationId xmlns:a16="http://schemas.microsoft.com/office/drawing/2014/main" id="{E3446D29-345D-B68B-B57D-1907ECE889DF}"/>
              </a:ext>
            </a:extLst>
          </p:cNvPr>
          <p:cNvSpPr/>
          <p:nvPr/>
        </p:nvSpPr>
        <p:spPr>
          <a:xfrm rot="813505">
            <a:off x="8585230" y="3094995"/>
            <a:ext cx="826346" cy="30236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100" dirty="0"/>
              <a:t>RS232</a:t>
            </a:r>
            <a:endParaRPr lang="en-BR" sz="1400" dirty="0"/>
          </a:p>
        </p:txBody>
      </p:sp>
      <p:sp>
        <p:nvSpPr>
          <p:cNvPr id="43" name="Forma Livre 26">
            <a:extLst>
              <a:ext uri="{FF2B5EF4-FFF2-40B4-BE49-F238E27FC236}">
                <a16:creationId xmlns:a16="http://schemas.microsoft.com/office/drawing/2014/main" id="{5B0CF4F0-A851-48A0-D1F7-BA3E37188B43}"/>
              </a:ext>
            </a:extLst>
          </p:cNvPr>
          <p:cNvSpPr/>
          <p:nvPr/>
        </p:nvSpPr>
        <p:spPr>
          <a:xfrm>
            <a:off x="8262148" y="3892598"/>
            <a:ext cx="686701" cy="764282"/>
          </a:xfrm>
          <a:custGeom>
            <a:avLst/>
            <a:gdLst>
              <a:gd name="connsiteX0" fmla="*/ 0 w 704147"/>
              <a:gd name="connsiteY0" fmla="*/ 297023 h 594046"/>
              <a:gd name="connsiteX1" fmla="*/ 148512 w 704147"/>
              <a:gd name="connsiteY1" fmla="*/ 0 h 594046"/>
              <a:gd name="connsiteX2" fmla="*/ 555636 w 704147"/>
              <a:gd name="connsiteY2" fmla="*/ 0 h 594046"/>
              <a:gd name="connsiteX3" fmla="*/ 704147 w 704147"/>
              <a:gd name="connsiteY3" fmla="*/ 297023 h 594046"/>
              <a:gd name="connsiteX4" fmla="*/ 555636 w 704147"/>
              <a:gd name="connsiteY4" fmla="*/ 594046 h 594046"/>
              <a:gd name="connsiteX5" fmla="*/ 148512 w 704147"/>
              <a:gd name="connsiteY5" fmla="*/ 594046 h 594046"/>
              <a:gd name="connsiteX6" fmla="*/ 0 w 704147"/>
              <a:gd name="connsiteY6" fmla="*/ 297023 h 59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147" h="594046">
                <a:moveTo>
                  <a:pt x="352074" y="0"/>
                </a:moveTo>
                <a:lnTo>
                  <a:pt x="704146" y="125291"/>
                </a:lnTo>
                <a:lnTo>
                  <a:pt x="704146" y="468756"/>
                </a:lnTo>
                <a:lnTo>
                  <a:pt x="352074" y="594046"/>
                </a:lnTo>
                <a:lnTo>
                  <a:pt x="1" y="468756"/>
                </a:lnTo>
                <a:lnTo>
                  <a:pt x="1" y="125291"/>
                </a:lnTo>
                <a:lnTo>
                  <a:pt x="35207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956265"/>
              <a:satOff val="-12774"/>
              <a:lumOff val="-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67" tIns="108184" rIns="91268" bIns="108183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100" kern="1200" dirty="0">
                <a:solidFill>
                  <a:schemeClr val="tx1"/>
                </a:solidFill>
              </a:rPr>
              <a:t>GPIO</a:t>
            </a:r>
            <a:endParaRPr lang="pt-BR" sz="9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615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52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de Freitas Melo</dc:creator>
  <cp:lastModifiedBy>Epaminondas Lage</cp:lastModifiedBy>
  <cp:revision>5</cp:revision>
  <dcterms:created xsi:type="dcterms:W3CDTF">2022-07-29T15:43:21Z</dcterms:created>
  <dcterms:modified xsi:type="dcterms:W3CDTF">2023-07-13T00:40:42Z</dcterms:modified>
</cp:coreProperties>
</file>