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handoutMasterIdLst>
    <p:handoutMasterId r:id="rId20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669088" cy="9820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1" d="100"/>
          <a:sy n="81" d="100"/>
        </p:scale>
        <p:origin x="-9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991982-8DF5-4D43-9247-454C01BEE64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3256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7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304800"/>
            <a:ext cx="211455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19125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6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419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08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4800"/>
            <a:ext cx="693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Hier klicken, um Master-Titelformat zu bearbeiten.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7181850" y="76200"/>
            <a:ext cx="1962150" cy="1338263"/>
            <a:chOff x="4524" y="48"/>
            <a:chExt cx="1236" cy="843"/>
          </a:xfrm>
        </p:grpSpPr>
        <p:grpSp>
          <p:nvGrpSpPr>
            <p:cNvPr id="10244" name="Group 4"/>
            <p:cNvGrpSpPr>
              <a:grpSpLocks/>
            </p:cNvGrpSpPr>
            <p:nvPr/>
          </p:nvGrpSpPr>
          <p:grpSpPr bwMode="auto">
            <a:xfrm>
              <a:off x="5130" y="396"/>
              <a:ext cx="480" cy="480"/>
              <a:chOff x="5130" y="396"/>
              <a:chExt cx="480" cy="480"/>
            </a:xfrm>
          </p:grpSpPr>
          <p:sp>
            <p:nvSpPr>
              <p:cNvPr id="10245" name="Freeform 5"/>
              <p:cNvSpPr>
                <a:spLocks noEditPoints="1"/>
              </p:cNvSpPr>
              <p:nvPr/>
            </p:nvSpPr>
            <p:spPr bwMode="auto">
              <a:xfrm>
                <a:off x="5130" y="422"/>
                <a:ext cx="59" cy="103"/>
              </a:xfrm>
              <a:custGeom>
                <a:avLst/>
                <a:gdLst>
                  <a:gd name="T0" fmla="*/ 63 w 270"/>
                  <a:gd name="T1" fmla="*/ 437 h 535"/>
                  <a:gd name="T2" fmla="*/ 74 w 270"/>
                  <a:gd name="T3" fmla="*/ 459 h 535"/>
                  <a:gd name="T4" fmla="*/ 92 w 270"/>
                  <a:gd name="T5" fmla="*/ 474 h 535"/>
                  <a:gd name="T6" fmla="*/ 116 w 270"/>
                  <a:gd name="T7" fmla="*/ 481 h 535"/>
                  <a:gd name="T8" fmla="*/ 147 w 270"/>
                  <a:gd name="T9" fmla="*/ 481 h 535"/>
                  <a:gd name="T10" fmla="*/ 174 w 270"/>
                  <a:gd name="T11" fmla="*/ 473 h 535"/>
                  <a:gd name="T12" fmla="*/ 194 w 270"/>
                  <a:gd name="T13" fmla="*/ 457 h 535"/>
                  <a:gd name="T14" fmla="*/ 209 w 270"/>
                  <a:gd name="T15" fmla="*/ 433 h 535"/>
                  <a:gd name="T16" fmla="*/ 215 w 270"/>
                  <a:gd name="T17" fmla="*/ 404 h 535"/>
                  <a:gd name="T18" fmla="*/ 217 w 270"/>
                  <a:gd name="T19" fmla="*/ 363 h 535"/>
                  <a:gd name="T20" fmla="*/ 209 w 270"/>
                  <a:gd name="T21" fmla="*/ 345 h 535"/>
                  <a:gd name="T22" fmla="*/ 190 w 270"/>
                  <a:gd name="T23" fmla="*/ 364 h 535"/>
                  <a:gd name="T24" fmla="*/ 169 w 270"/>
                  <a:gd name="T25" fmla="*/ 376 h 535"/>
                  <a:gd name="T26" fmla="*/ 146 w 270"/>
                  <a:gd name="T27" fmla="*/ 382 h 535"/>
                  <a:gd name="T28" fmla="*/ 106 w 270"/>
                  <a:gd name="T29" fmla="*/ 380 h 535"/>
                  <a:gd name="T30" fmla="*/ 61 w 270"/>
                  <a:gd name="T31" fmla="*/ 357 h 535"/>
                  <a:gd name="T32" fmla="*/ 23 w 270"/>
                  <a:gd name="T33" fmla="*/ 307 h 535"/>
                  <a:gd name="T34" fmla="*/ 2 w 270"/>
                  <a:gd name="T35" fmla="*/ 235 h 535"/>
                  <a:gd name="T36" fmla="*/ 1 w 270"/>
                  <a:gd name="T37" fmla="*/ 163 h 535"/>
                  <a:gd name="T38" fmla="*/ 10 w 270"/>
                  <a:gd name="T39" fmla="*/ 111 h 535"/>
                  <a:gd name="T40" fmla="*/ 28 w 270"/>
                  <a:gd name="T41" fmla="*/ 66 h 535"/>
                  <a:gd name="T42" fmla="*/ 51 w 270"/>
                  <a:gd name="T43" fmla="*/ 33 h 535"/>
                  <a:gd name="T44" fmla="*/ 81 w 270"/>
                  <a:gd name="T45" fmla="*/ 12 h 535"/>
                  <a:gd name="T46" fmla="*/ 115 w 270"/>
                  <a:gd name="T47" fmla="*/ 1 h 535"/>
                  <a:gd name="T48" fmla="*/ 147 w 270"/>
                  <a:gd name="T49" fmla="*/ 0 h 535"/>
                  <a:gd name="T50" fmla="*/ 171 w 270"/>
                  <a:gd name="T51" fmla="*/ 7 h 535"/>
                  <a:gd name="T52" fmla="*/ 193 w 270"/>
                  <a:gd name="T53" fmla="*/ 20 h 535"/>
                  <a:gd name="T54" fmla="*/ 213 w 270"/>
                  <a:gd name="T55" fmla="*/ 40 h 535"/>
                  <a:gd name="T56" fmla="*/ 270 w 270"/>
                  <a:gd name="T57" fmla="*/ 8 h 535"/>
                  <a:gd name="T58" fmla="*/ 268 w 270"/>
                  <a:gd name="T59" fmla="*/ 390 h 535"/>
                  <a:gd name="T60" fmla="*/ 260 w 270"/>
                  <a:gd name="T61" fmla="*/ 445 h 535"/>
                  <a:gd name="T62" fmla="*/ 243 w 270"/>
                  <a:gd name="T63" fmla="*/ 481 h 535"/>
                  <a:gd name="T64" fmla="*/ 217 w 270"/>
                  <a:gd name="T65" fmla="*/ 508 h 535"/>
                  <a:gd name="T66" fmla="*/ 184 w 270"/>
                  <a:gd name="T67" fmla="*/ 527 h 535"/>
                  <a:gd name="T68" fmla="*/ 143 w 270"/>
                  <a:gd name="T69" fmla="*/ 534 h 535"/>
                  <a:gd name="T70" fmla="*/ 92 w 270"/>
                  <a:gd name="T71" fmla="*/ 530 h 535"/>
                  <a:gd name="T72" fmla="*/ 49 w 270"/>
                  <a:gd name="T73" fmla="*/ 510 h 535"/>
                  <a:gd name="T74" fmla="*/ 22 w 270"/>
                  <a:gd name="T75" fmla="*/ 475 h 535"/>
                  <a:gd name="T76" fmla="*/ 10 w 270"/>
                  <a:gd name="T77" fmla="*/ 427 h 535"/>
                  <a:gd name="T78" fmla="*/ 55 w 270"/>
                  <a:gd name="T79" fmla="*/ 223 h 535"/>
                  <a:gd name="T80" fmla="*/ 67 w 270"/>
                  <a:gd name="T81" fmla="*/ 277 h 535"/>
                  <a:gd name="T82" fmla="*/ 91 w 270"/>
                  <a:gd name="T83" fmla="*/ 311 h 535"/>
                  <a:gd name="T84" fmla="*/ 120 w 270"/>
                  <a:gd name="T85" fmla="*/ 328 h 535"/>
                  <a:gd name="T86" fmla="*/ 154 w 270"/>
                  <a:gd name="T87" fmla="*/ 328 h 535"/>
                  <a:gd name="T88" fmla="*/ 184 w 270"/>
                  <a:gd name="T89" fmla="*/ 312 h 535"/>
                  <a:gd name="T90" fmla="*/ 208 w 270"/>
                  <a:gd name="T91" fmla="*/ 278 h 535"/>
                  <a:gd name="T92" fmla="*/ 221 w 270"/>
                  <a:gd name="T93" fmla="*/ 225 h 535"/>
                  <a:gd name="T94" fmla="*/ 221 w 270"/>
                  <a:gd name="T95" fmla="*/ 159 h 535"/>
                  <a:gd name="T96" fmla="*/ 208 w 270"/>
                  <a:gd name="T97" fmla="*/ 106 h 535"/>
                  <a:gd name="T98" fmla="*/ 183 w 270"/>
                  <a:gd name="T99" fmla="*/ 72 h 535"/>
                  <a:gd name="T100" fmla="*/ 152 w 270"/>
                  <a:gd name="T101" fmla="*/ 54 h 535"/>
                  <a:gd name="T102" fmla="*/ 119 w 270"/>
                  <a:gd name="T103" fmla="*/ 54 h 535"/>
                  <a:gd name="T104" fmla="*/ 91 w 270"/>
                  <a:gd name="T105" fmla="*/ 72 h 535"/>
                  <a:gd name="T106" fmla="*/ 67 w 270"/>
                  <a:gd name="T107" fmla="*/ 106 h 535"/>
                  <a:gd name="T108" fmla="*/ 55 w 270"/>
                  <a:gd name="T109" fmla="*/ 157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0" h="535">
                    <a:moveTo>
                      <a:pt x="10" y="414"/>
                    </a:moveTo>
                    <a:lnTo>
                      <a:pt x="61" y="423"/>
                    </a:lnTo>
                    <a:lnTo>
                      <a:pt x="62" y="431"/>
                    </a:lnTo>
                    <a:lnTo>
                      <a:pt x="63" y="437"/>
                    </a:lnTo>
                    <a:lnTo>
                      <a:pt x="65" y="443"/>
                    </a:lnTo>
                    <a:lnTo>
                      <a:pt x="67" y="450"/>
                    </a:lnTo>
                    <a:lnTo>
                      <a:pt x="70" y="455"/>
                    </a:lnTo>
                    <a:lnTo>
                      <a:pt x="74" y="459"/>
                    </a:lnTo>
                    <a:lnTo>
                      <a:pt x="78" y="465"/>
                    </a:lnTo>
                    <a:lnTo>
                      <a:pt x="82" y="468"/>
                    </a:lnTo>
                    <a:lnTo>
                      <a:pt x="86" y="471"/>
                    </a:lnTo>
                    <a:lnTo>
                      <a:pt x="92" y="474"/>
                    </a:lnTo>
                    <a:lnTo>
                      <a:pt x="97" y="477"/>
                    </a:lnTo>
                    <a:lnTo>
                      <a:pt x="103" y="479"/>
                    </a:lnTo>
                    <a:lnTo>
                      <a:pt x="110" y="480"/>
                    </a:lnTo>
                    <a:lnTo>
                      <a:pt x="116" y="481"/>
                    </a:lnTo>
                    <a:lnTo>
                      <a:pt x="123" y="482"/>
                    </a:lnTo>
                    <a:lnTo>
                      <a:pt x="131" y="482"/>
                    </a:lnTo>
                    <a:lnTo>
                      <a:pt x="139" y="482"/>
                    </a:lnTo>
                    <a:lnTo>
                      <a:pt x="147" y="481"/>
                    </a:lnTo>
                    <a:lnTo>
                      <a:pt x="154" y="480"/>
                    </a:lnTo>
                    <a:lnTo>
                      <a:pt x="161" y="478"/>
                    </a:lnTo>
                    <a:lnTo>
                      <a:pt x="168" y="476"/>
                    </a:lnTo>
                    <a:lnTo>
                      <a:pt x="174" y="473"/>
                    </a:lnTo>
                    <a:lnTo>
                      <a:pt x="180" y="470"/>
                    </a:lnTo>
                    <a:lnTo>
                      <a:pt x="186" y="466"/>
                    </a:lnTo>
                    <a:lnTo>
                      <a:pt x="190" y="461"/>
                    </a:lnTo>
                    <a:lnTo>
                      <a:pt x="194" y="457"/>
                    </a:lnTo>
                    <a:lnTo>
                      <a:pt x="198" y="452"/>
                    </a:lnTo>
                    <a:lnTo>
                      <a:pt x="203" y="445"/>
                    </a:lnTo>
                    <a:lnTo>
                      <a:pt x="206" y="439"/>
                    </a:lnTo>
                    <a:lnTo>
                      <a:pt x="209" y="433"/>
                    </a:lnTo>
                    <a:lnTo>
                      <a:pt x="211" y="425"/>
                    </a:lnTo>
                    <a:lnTo>
                      <a:pt x="213" y="417"/>
                    </a:lnTo>
                    <a:lnTo>
                      <a:pt x="214" y="412"/>
                    </a:lnTo>
                    <a:lnTo>
                      <a:pt x="215" y="404"/>
                    </a:lnTo>
                    <a:lnTo>
                      <a:pt x="215" y="396"/>
                    </a:lnTo>
                    <a:lnTo>
                      <a:pt x="216" y="386"/>
                    </a:lnTo>
                    <a:lnTo>
                      <a:pt x="216" y="376"/>
                    </a:lnTo>
                    <a:lnTo>
                      <a:pt x="217" y="363"/>
                    </a:lnTo>
                    <a:lnTo>
                      <a:pt x="217" y="349"/>
                    </a:lnTo>
                    <a:lnTo>
                      <a:pt x="217" y="334"/>
                    </a:lnTo>
                    <a:lnTo>
                      <a:pt x="213" y="340"/>
                    </a:lnTo>
                    <a:lnTo>
                      <a:pt x="209" y="345"/>
                    </a:lnTo>
                    <a:lnTo>
                      <a:pt x="205" y="350"/>
                    </a:lnTo>
                    <a:lnTo>
                      <a:pt x="199" y="356"/>
                    </a:lnTo>
                    <a:lnTo>
                      <a:pt x="195" y="360"/>
                    </a:lnTo>
                    <a:lnTo>
                      <a:pt x="190" y="364"/>
                    </a:lnTo>
                    <a:lnTo>
                      <a:pt x="185" y="367"/>
                    </a:lnTo>
                    <a:lnTo>
                      <a:pt x="179" y="370"/>
                    </a:lnTo>
                    <a:lnTo>
                      <a:pt x="174" y="374"/>
                    </a:lnTo>
                    <a:lnTo>
                      <a:pt x="169" y="376"/>
                    </a:lnTo>
                    <a:lnTo>
                      <a:pt x="162" y="378"/>
                    </a:lnTo>
                    <a:lnTo>
                      <a:pt x="157" y="380"/>
                    </a:lnTo>
                    <a:lnTo>
                      <a:pt x="151" y="381"/>
                    </a:lnTo>
                    <a:lnTo>
                      <a:pt x="146" y="382"/>
                    </a:lnTo>
                    <a:lnTo>
                      <a:pt x="139" y="383"/>
                    </a:lnTo>
                    <a:lnTo>
                      <a:pt x="133" y="383"/>
                    </a:lnTo>
                    <a:lnTo>
                      <a:pt x="119" y="382"/>
                    </a:lnTo>
                    <a:lnTo>
                      <a:pt x="106" y="380"/>
                    </a:lnTo>
                    <a:lnTo>
                      <a:pt x="94" y="377"/>
                    </a:lnTo>
                    <a:lnTo>
                      <a:pt x="82" y="371"/>
                    </a:lnTo>
                    <a:lnTo>
                      <a:pt x="71" y="365"/>
                    </a:lnTo>
                    <a:lnTo>
                      <a:pt x="61" y="357"/>
                    </a:lnTo>
                    <a:lnTo>
                      <a:pt x="50" y="347"/>
                    </a:lnTo>
                    <a:lnTo>
                      <a:pt x="41" y="336"/>
                    </a:lnTo>
                    <a:lnTo>
                      <a:pt x="31" y="323"/>
                    </a:lnTo>
                    <a:lnTo>
                      <a:pt x="23" y="307"/>
                    </a:lnTo>
                    <a:lnTo>
                      <a:pt x="15" y="291"/>
                    </a:lnTo>
                    <a:lnTo>
                      <a:pt x="10" y="274"/>
                    </a:lnTo>
                    <a:lnTo>
                      <a:pt x="5" y="255"/>
                    </a:lnTo>
                    <a:lnTo>
                      <a:pt x="2" y="235"/>
                    </a:lnTo>
                    <a:lnTo>
                      <a:pt x="0" y="215"/>
                    </a:lnTo>
                    <a:lnTo>
                      <a:pt x="0" y="193"/>
                    </a:lnTo>
                    <a:lnTo>
                      <a:pt x="0" y="178"/>
                    </a:lnTo>
                    <a:lnTo>
                      <a:pt x="1" y="163"/>
                    </a:lnTo>
                    <a:lnTo>
                      <a:pt x="2" y="149"/>
                    </a:lnTo>
                    <a:lnTo>
                      <a:pt x="4" y="136"/>
                    </a:lnTo>
                    <a:lnTo>
                      <a:pt x="7" y="123"/>
                    </a:lnTo>
                    <a:lnTo>
                      <a:pt x="10" y="111"/>
                    </a:lnTo>
                    <a:lnTo>
                      <a:pt x="13" y="98"/>
                    </a:lnTo>
                    <a:lnTo>
                      <a:pt x="18" y="87"/>
                    </a:lnTo>
                    <a:lnTo>
                      <a:pt x="23" y="76"/>
                    </a:lnTo>
                    <a:lnTo>
                      <a:pt x="28" y="66"/>
                    </a:lnTo>
                    <a:lnTo>
                      <a:pt x="33" y="56"/>
                    </a:lnTo>
                    <a:lnTo>
                      <a:pt x="39" y="48"/>
                    </a:lnTo>
                    <a:lnTo>
                      <a:pt x="45" y="40"/>
                    </a:lnTo>
                    <a:lnTo>
                      <a:pt x="51" y="33"/>
                    </a:lnTo>
                    <a:lnTo>
                      <a:pt x="59" y="26"/>
                    </a:lnTo>
                    <a:lnTo>
                      <a:pt x="66" y="21"/>
                    </a:lnTo>
                    <a:lnTo>
                      <a:pt x="74" y="16"/>
                    </a:lnTo>
                    <a:lnTo>
                      <a:pt x="81" y="12"/>
                    </a:lnTo>
                    <a:lnTo>
                      <a:pt x="89" y="7"/>
                    </a:lnTo>
                    <a:lnTo>
                      <a:pt x="98" y="5"/>
                    </a:lnTo>
                    <a:lnTo>
                      <a:pt x="106" y="2"/>
                    </a:lnTo>
                    <a:lnTo>
                      <a:pt x="115" y="1"/>
                    </a:lnTo>
                    <a:lnTo>
                      <a:pt x="123" y="0"/>
                    </a:lnTo>
                    <a:lnTo>
                      <a:pt x="133" y="0"/>
                    </a:lnTo>
                    <a:lnTo>
                      <a:pt x="139" y="0"/>
                    </a:lnTo>
                    <a:lnTo>
                      <a:pt x="147" y="0"/>
                    </a:lnTo>
                    <a:lnTo>
                      <a:pt x="153" y="1"/>
                    </a:lnTo>
                    <a:lnTo>
                      <a:pt x="159" y="3"/>
                    </a:lnTo>
                    <a:lnTo>
                      <a:pt x="165" y="4"/>
                    </a:lnTo>
                    <a:lnTo>
                      <a:pt x="171" y="7"/>
                    </a:lnTo>
                    <a:lnTo>
                      <a:pt x="176" y="10"/>
                    </a:lnTo>
                    <a:lnTo>
                      <a:pt x="183" y="13"/>
                    </a:lnTo>
                    <a:lnTo>
                      <a:pt x="188" y="17"/>
                    </a:lnTo>
                    <a:lnTo>
                      <a:pt x="193" y="20"/>
                    </a:lnTo>
                    <a:lnTo>
                      <a:pt x="198" y="25"/>
                    </a:lnTo>
                    <a:lnTo>
                      <a:pt x="204" y="30"/>
                    </a:lnTo>
                    <a:lnTo>
                      <a:pt x="208" y="35"/>
                    </a:lnTo>
                    <a:lnTo>
                      <a:pt x="213" y="40"/>
                    </a:lnTo>
                    <a:lnTo>
                      <a:pt x="217" y="47"/>
                    </a:lnTo>
                    <a:lnTo>
                      <a:pt x="222" y="53"/>
                    </a:lnTo>
                    <a:lnTo>
                      <a:pt x="222" y="8"/>
                    </a:lnTo>
                    <a:lnTo>
                      <a:pt x="270" y="8"/>
                    </a:lnTo>
                    <a:lnTo>
                      <a:pt x="270" y="332"/>
                    </a:lnTo>
                    <a:lnTo>
                      <a:pt x="270" y="353"/>
                    </a:lnTo>
                    <a:lnTo>
                      <a:pt x="269" y="372"/>
                    </a:lnTo>
                    <a:lnTo>
                      <a:pt x="268" y="390"/>
                    </a:lnTo>
                    <a:lnTo>
                      <a:pt x="266" y="406"/>
                    </a:lnTo>
                    <a:lnTo>
                      <a:pt x="265" y="421"/>
                    </a:lnTo>
                    <a:lnTo>
                      <a:pt x="262" y="434"/>
                    </a:lnTo>
                    <a:lnTo>
                      <a:pt x="260" y="445"/>
                    </a:lnTo>
                    <a:lnTo>
                      <a:pt x="256" y="455"/>
                    </a:lnTo>
                    <a:lnTo>
                      <a:pt x="252" y="465"/>
                    </a:lnTo>
                    <a:lnTo>
                      <a:pt x="248" y="473"/>
                    </a:lnTo>
                    <a:lnTo>
                      <a:pt x="243" y="481"/>
                    </a:lnTo>
                    <a:lnTo>
                      <a:pt x="238" y="489"/>
                    </a:lnTo>
                    <a:lnTo>
                      <a:pt x="231" y="495"/>
                    </a:lnTo>
                    <a:lnTo>
                      <a:pt x="225" y="502"/>
                    </a:lnTo>
                    <a:lnTo>
                      <a:pt x="217" y="508"/>
                    </a:lnTo>
                    <a:lnTo>
                      <a:pt x="210" y="513"/>
                    </a:lnTo>
                    <a:lnTo>
                      <a:pt x="202" y="518"/>
                    </a:lnTo>
                    <a:lnTo>
                      <a:pt x="193" y="523"/>
                    </a:lnTo>
                    <a:lnTo>
                      <a:pt x="184" y="527"/>
                    </a:lnTo>
                    <a:lnTo>
                      <a:pt x="174" y="530"/>
                    </a:lnTo>
                    <a:lnTo>
                      <a:pt x="165" y="532"/>
                    </a:lnTo>
                    <a:lnTo>
                      <a:pt x="154" y="533"/>
                    </a:lnTo>
                    <a:lnTo>
                      <a:pt x="143" y="534"/>
                    </a:lnTo>
                    <a:lnTo>
                      <a:pt x="133" y="535"/>
                    </a:lnTo>
                    <a:lnTo>
                      <a:pt x="118" y="534"/>
                    </a:lnTo>
                    <a:lnTo>
                      <a:pt x="104" y="533"/>
                    </a:lnTo>
                    <a:lnTo>
                      <a:pt x="92" y="530"/>
                    </a:lnTo>
                    <a:lnTo>
                      <a:pt x="80" y="527"/>
                    </a:lnTo>
                    <a:lnTo>
                      <a:pt x="68" y="523"/>
                    </a:lnTo>
                    <a:lnTo>
                      <a:pt x="59" y="517"/>
                    </a:lnTo>
                    <a:lnTo>
                      <a:pt x="49" y="510"/>
                    </a:lnTo>
                    <a:lnTo>
                      <a:pt x="41" y="503"/>
                    </a:lnTo>
                    <a:lnTo>
                      <a:pt x="33" y="494"/>
                    </a:lnTo>
                    <a:lnTo>
                      <a:pt x="27" y="486"/>
                    </a:lnTo>
                    <a:lnTo>
                      <a:pt x="22" y="475"/>
                    </a:lnTo>
                    <a:lnTo>
                      <a:pt x="16" y="465"/>
                    </a:lnTo>
                    <a:lnTo>
                      <a:pt x="13" y="453"/>
                    </a:lnTo>
                    <a:lnTo>
                      <a:pt x="11" y="441"/>
                    </a:lnTo>
                    <a:lnTo>
                      <a:pt x="10" y="427"/>
                    </a:lnTo>
                    <a:lnTo>
                      <a:pt x="10" y="414"/>
                    </a:lnTo>
                    <a:close/>
                    <a:moveTo>
                      <a:pt x="53" y="188"/>
                    </a:moveTo>
                    <a:lnTo>
                      <a:pt x="53" y="206"/>
                    </a:lnTo>
                    <a:lnTo>
                      <a:pt x="55" y="223"/>
                    </a:lnTo>
                    <a:lnTo>
                      <a:pt x="57" y="238"/>
                    </a:lnTo>
                    <a:lnTo>
                      <a:pt x="59" y="253"/>
                    </a:lnTo>
                    <a:lnTo>
                      <a:pt x="63" y="266"/>
                    </a:lnTo>
                    <a:lnTo>
                      <a:pt x="67" y="277"/>
                    </a:lnTo>
                    <a:lnTo>
                      <a:pt x="71" y="288"/>
                    </a:lnTo>
                    <a:lnTo>
                      <a:pt x="78" y="296"/>
                    </a:lnTo>
                    <a:lnTo>
                      <a:pt x="84" y="305"/>
                    </a:lnTo>
                    <a:lnTo>
                      <a:pt x="91" y="311"/>
                    </a:lnTo>
                    <a:lnTo>
                      <a:pt x="97" y="317"/>
                    </a:lnTo>
                    <a:lnTo>
                      <a:pt x="104" y="322"/>
                    </a:lnTo>
                    <a:lnTo>
                      <a:pt x="112" y="326"/>
                    </a:lnTo>
                    <a:lnTo>
                      <a:pt x="120" y="328"/>
                    </a:lnTo>
                    <a:lnTo>
                      <a:pt x="129" y="330"/>
                    </a:lnTo>
                    <a:lnTo>
                      <a:pt x="137" y="330"/>
                    </a:lnTo>
                    <a:lnTo>
                      <a:pt x="146" y="330"/>
                    </a:lnTo>
                    <a:lnTo>
                      <a:pt x="154" y="328"/>
                    </a:lnTo>
                    <a:lnTo>
                      <a:pt x="162" y="326"/>
                    </a:lnTo>
                    <a:lnTo>
                      <a:pt x="170" y="322"/>
                    </a:lnTo>
                    <a:lnTo>
                      <a:pt x="177" y="317"/>
                    </a:lnTo>
                    <a:lnTo>
                      <a:pt x="184" y="312"/>
                    </a:lnTo>
                    <a:lnTo>
                      <a:pt x="191" y="305"/>
                    </a:lnTo>
                    <a:lnTo>
                      <a:pt x="197" y="297"/>
                    </a:lnTo>
                    <a:lnTo>
                      <a:pt x="203" y="288"/>
                    </a:lnTo>
                    <a:lnTo>
                      <a:pt x="208" y="278"/>
                    </a:lnTo>
                    <a:lnTo>
                      <a:pt x="212" y="267"/>
                    </a:lnTo>
                    <a:lnTo>
                      <a:pt x="215" y="254"/>
                    </a:lnTo>
                    <a:lnTo>
                      <a:pt x="219" y="240"/>
                    </a:lnTo>
                    <a:lnTo>
                      <a:pt x="221" y="225"/>
                    </a:lnTo>
                    <a:lnTo>
                      <a:pt x="222" y="209"/>
                    </a:lnTo>
                    <a:lnTo>
                      <a:pt x="222" y="192"/>
                    </a:lnTo>
                    <a:lnTo>
                      <a:pt x="222" y="175"/>
                    </a:lnTo>
                    <a:lnTo>
                      <a:pt x="221" y="159"/>
                    </a:lnTo>
                    <a:lnTo>
                      <a:pt x="219" y="144"/>
                    </a:lnTo>
                    <a:lnTo>
                      <a:pt x="215" y="130"/>
                    </a:lnTo>
                    <a:lnTo>
                      <a:pt x="212" y="117"/>
                    </a:lnTo>
                    <a:lnTo>
                      <a:pt x="208" y="106"/>
                    </a:lnTo>
                    <a:lnTo>
                      <a:pt x="203" y="96"/>
                    </a:lnTo>
                    <a:lnTo>
                      <a:pt x="196" y="87"/>
                    </a:lnTo>
                    <a:lnTo>
                      <a:pt x="190" y="78"/>
                    </a:lnTo>
                    <a:lnTo>
                      <a:pt x="183" y="72"/>
                    </a:lnTo>
                    <a:lnTo>
                      <a:pt x="176" y="66"/>
                    </a:lnTo>
                    <a:lnTo>
                      <a:pt x="169" y="60"/>
                    </a:lnTo>
                    <a:lnTo>
                      <a:pt x="160" y="57"/>
                    </a:lnTo>
                    <a:lnTo>
                      <a:pt x="152" y="54"/>
                    </a:lnTo>
                    <a:lnTo>
                      <a:pt x="143" y="53"/>
                    </a:lnTo>
                    <a:lnTo>
                      <a:pt x="135" y="52"/>
                    </a:lnTo>
                    <a:lnTo>
                      <a:pt x="126" y="53"/>
                    </a:lnTo>
                    <a:lnTo>
                      <a:pt x="119" y="54"/>
                    </a:lnTo>
                    <a:lnTo>
                      <a:pt x="112" y="57"/>
                    </a:lnTo>
                    <a:lnTo>
                      <a:pt x="104" y="60"/>
                    </a:lnTo>
                    <a:lnTo>
                      <a:pt x="97" y="66"/>
                    </a:lnTo>
                    <a:lnTo>
                      <a:pt x="91" y="72"/>
                    </a:lnTo>
                    <a:lnTo>
                      <a:pt x="84" y="78"/>
                    </a:lnTo>
                    <a:lnTo>
                      <a:pt x="78" y="87"/>
                    </a:lnTo>
                    <a:lnTo>
                      <a:pt x="71" y="95"/>
                    </a:lnTo>
                    <a:lnTo>
                      <a:pt x="67" y="106"/>
                    </a:lnTo>
                    <a:lnTo>
                      <a:pt x="63" y="117"/>
                    </a:lnTo>
                    <a:lnTo>
                      <a:pt x="59" y="129"/>
                    </a:lnTo>
                    <a:lnTo>
                      <a:pt x="57" y="143"/>
                    </a:lnTo>
                    <a:lnTo>
                      <a:pt x="55" y="157"/>
                    </a:lnTo>
                    <a:lnTo>
                      <a:pt x="53" y="172"/>
                    </a:lnTo>
                    <a:lnTo>
                      <a:pt x="53" y="188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6" name="Rectangle 6"/>
              <p:cNvSpPr>
                <a:spLocks noChangeArrowheads="1"/>
              </p:cNvSpPr>
              <p:nvPr/>
            </p:nvSpPr>
            <p:spPr bwMode="auto">
              <a:xfrm>
                <a:off x="5234" y="396"/>
                <a:ext cx="11" cy="99"/>
              </a:xfrm>
              <a:prstGeom prst="rect">
                <a:avLst/>
              </a:pr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7" name="Freeform 7"/>
              <p:cNvSpPr>
                <a:spLocks noEditPoints="1"/>
              </p:cNvSpPr>
              <p:nvPr/>
            </p:nvSpPr>
            <p:spPr bwMode="auto">
              <a:xfrm>
                <a:off x="5285" y="422"/>
                <a:ext cx="63" cy="75"/>
              </a:xfrm>
              <a:custGeom>
                <a:avLst/>
                <a:gdLst>
                  <a:gd name="T0" fmla="*/ 2 w 288"/>
                  <a:gd name="T1" fmla="*/ 150 h 391"/>
                  <a:gd name="T2" fmla="*/ 16 w 288"/>
                  <a:gd name="T3" fmla="*/ 93 h 391"/>
                  <a:gd name="T4" fmla="*/ 42 w 288"/>
                  <a:gd name="T5" fmla="*/ 49 h 391"/>
                  <a:gd name="T6" fmla="*/ 74 w 288"/>
                  <a:gd name="T7" fmla="*/ 19 h 391"/>
                  <a:gd name="T8" fmla="*/ 115 w 288"/>
                  <a:gd name="T9" fmla="*/ 2 h 391"/>
                  <a:gd name="T10" fmla="*/ 159 w 288"/>
                  <a:gd name="T11" fmla="*/ 0 h 391"/>
                  <a:gd name="T12" fmla="*/ 200 w 288"/>
                  <a:gd name="T13" fmla="*/ 12 h 391"/>
                  <a:gd name="T14" fmla="*/ 236 w 288"/>
                  <a:gd name="T15" fmla="*/ 37 h 391"/>
                  <a:gd name="T16" fmla="*/ 265 w 288"/>
                  <a:gd name="T17" fmla="*/ 76 h 391"/>
                  <a:gd name="T18" fmla="*/ 283 w 288"/>
                  <a:gd name="T19" fmla="*/ 128 h 391"/>
                  <a:gd name="T20" fmla="*/ 288 w 288"/>
                  <a:gd name="T21" fmla="*/ 192 h 391"/>
                  <a:gd name="T22" fmla="*/ 283 w 288"/>
                  <a:gd name="T23" fmla="*/ 260 h 391"/>
                  <a:gd name="T24" fmla="*/ 266 w 288"/>
                  <a:gd name="T25" fmla="*/ 314 h 391"/>
                  <a:gd name="T26" fmla="*/ 237 w 288"/>
                  <a:gd name="T27" fmla="*/ 353 h 391"/>
                  <a:gd name="T28" fmla="*/ 201 w 288"/>
                  <a:gd name="T29" fmla="*/ 379 h 391"/>
                  <a:gd name="T30" fmla="*/ 160 w 288"/>
                  <a:gd name="T31" fmla="*/ 390 h 391"/>
                  <a:gd name="T32" fmla="*/ 115 w 288"/>
                  <a:gd name="T33" fmla="*/ 388 h 391"/>
                  <a:gd name="T34" fmla="*/ 75 w 288"/>
                  <a:gd name="T35" fmla="*/ 372 h 391"/>
                  <a:gd name="T36" fmla="*/ 42 w 288"/>
                  <a:gd name="T37" fmla="*/ 342 h 391"/>
                  <a:gd name="T38" fmla="*/ 16 w 288"/>
                  <a:gd name="T39" fmla="*/ 298 h 391"/>
                  <a:gd name="T40" fmla="*/ 2 w 288"/>
                  <a:gd name="T41" fmla="*/ 241 h 391"/>
                  <a:gd name="T42" fmla="*/ 53 w 288"/>
                  <a:gd name="T43" fmla="*/ 196 h 391"/>
                  <a:gd name="T44" fmla="*/ 57 w 288"/>
                  <a:gd name="T45" fmla="*/ 244 h 391"/>
                  <a:gd name="T46" fmla="*/ 68 w 288"/>
                  <a:gd name="T47" fmla="*/ 284 h 391"/>
                  <a:gd name="T48" fmla="*/ 87 w 288"/>
                  <a:gd name="T49" fmla="*/ 312 h 391"/>
                  <a:gd name="T50" fmla="*/ 109 w 288"/>
                  <a:gd name="T51" fmla="*/ 330 h 391"/>
                  <a:gd name="T52" fmla="*/ 136 w 288"/>
                  <a:gd name="T53" fmla="*/ 339 h 391"/>
                  <a:gd name="T54" fmla="*/ 163 w 288"/>
                  <a:gd name="T55" fmla="*/ 336 h 391"/>
                  <a:gd name="T56" fmla="*/ 188 w 288"/>
                  <a:gd name="T57" fmla="*/ 325 h 391"/>
                  <a:gd name="T58" fmla="*/ 209 w 288"/>
                  <a:gd name="T59" fmla="*/ 304 h 391"/>
                  <a:gd name="T60" fmla="*/ 225 w 288"/>
                  <a:gd name="T61" fmla="*/ 271 h 391"/>
                  <a:gd name="T62" fmla="*/ 233 w 288"/>
                  <a:gd name="T63" fmla="*/ 230 h 391"/>
                  <a:gd name="T64" fmla="*/ 234 w 288"/>
                  <a:gd name="T65" fmla="*/ 178 h 391"/>
                  <a:gd name="T66" fmla="*/ 229 w 288"/>
                  <a:gd name="T67" fmla="*/ 132 h 391"/>
                  <a:gd name="T68" fmla="*/ 215 w 288"/>
                  <a:gd name="T69" fmla="*/ 97 h 391"/>
                  <a:gd name="T70" fmla="*/ 195 w 288"/>
                  <a:gd name="T71" fmla="*/ 72 h 391"/>
                  <a:gd name="T72" fmla="*/ 171 w 288"/>
                  <a:gd name="T73" fmla="*/ 57 h 391"/>
                  <a:gd name="T74" fmla="*/ 143 w 288"/>
                  <a:gd name="T75" fmla="*/ 52 h 391"/>
                  <a:gd name="T76" fmla="*/ 117 w 288"/>
                  <a:gd name="T77" fmla="*/ 57 h 391"/>
                  <a:gd name="T78" fmla="*/ 93 w 288"/>
                  <a:gd name="T79" fmla="*/ 72 h 391"/>
                  <a:gd name="T80" fmla="*/ 73 w 288"/>
                  <a:gd name="T81" fmla="*/ 97 h 391"/>
                  <a:gd name="T82" fmla="*/ 60 w 288"/>
                  <a:gd name="T83" fmla="*/ 132 h 391"/>
                  <a:gd name="T84" fmla="*/ 54 w 288"/>
                  <a:gd name="T85" fmla="*/ 178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391">
                    <a:moveTo>
                      <a:pt x="0" y="196"/>
                    </a:moveTo>
                    <a:lnTo>
                      <a:pt x="0" y="171"/>
                    </a:lnTo>
                    <a:lnTo>
                      <a:pt x="2" y="150"/>
                    </a:lnTo>
                    <a:lnTo>
                      <a:pt x="6" y="129"/>
                    </a:lnTo>
                    <a:lnTo>
                      <a:pt x="11" y="110"/>
                    </a:lnTo>
                    <a:lnTo>
                      <a:pt x="16" y="93"/>
                    </a:lnTo>
                    <a:lnTo>
                      <a:pt x="24" y="76"/>
                    </a:lnTo>
                    <a:lnTo>
                      <a:pt x="31" y="62"/>
                    </a:lnTo>
                    <a:lnTo>
                      <a:pt x="42" y="49"/>
                    </a:lnTo>
                    <a:lnTo>
                      <a:pt x="51" y="37"/>
                    </a:lnTo>
                    <a:lnTo>
                      <a:pt x="63" y="27"/>
                    </a:lnTo>
                    <a:lnTo>
                      <a:pt x="74" y="19"/>
                    </a:lnTo>
                    <a:lnTo>
                      <a:pt x="87" y="12"/>
                    </a:lnTo>
                    <a:lnTo>
                      <a:pt x="101" y="6"/>
                    </a:lnTo>
                    <a:lnTo>
                      <a:pt x="115" y="2"/>
                    </a:lnTo>
                    <a:lnTo>
                      <a:pt x="129" y="0"/>
                    </a:lnTo>
                    <a:lnTo>
                      <a:pt x="144" y="0"/>
                    </a:lnTo>
                    <a:lnTo>
                      <a:pt x="159" y="0"/>
                    </a:lnTo>
                    <a:lnTo>
                      <a:pt x="174" y="2"/>
                    </a:lnTo>
                    <a:lnTo>
                      <a:pt x="188" y="6"/>
                    </a:lnTo>
                    <a:lnTo>
                      <a:pt x="200" y="12"/>
                    </a:lnTo>
                    <a:lnTo>
                      <a:pt x="213" y="19"/>
                    </a:lnTo>
                    <a:lnTo>
                      <a:pt x="225" y="27"/>
                    </a:lnTo>
                    <a:lnTo>
                      <a:pt x="236" y="37"/>
                    </a:lnTo>
                    <a:lnTo>
                      <a:pt x="247" y="49"/>
                    </a:lnTo>
                    <a:lnTo>
                      <a:pt x="256" y="62"/>
                    </a:lnTo>
                    <a:lnTo>
                      <a:pt x="265" y="76"/>
                    </a:lnTo>
                    <a:lnTo>
                      <a:pt x="272" y="92"/>
                    </a:lnTo>
                    <a:lnTo>
                      <a:pt x="277" y="109"/>
                    </a:lnTo>
                    <a:lnTo>
                      <a:pt x="283" y="128"/>
                    </a:lnTo>
                    <a:lnTo>
                      <a:pt x="286" y="148"/>
                    </a:lnTo>
                    <a:lnTo>
                      <a:pt x="288" y="169"/>
                    </a:lnTo>
                    <a:lnTo>
                      <a:pt x="288" y="192"/>
                    </a:lnTo>
                    <a:lnTo>
                      <a:pt x="288" y="216"/>
                    </a:lnTo>
                    <a:lnTo>
                      <a:pt x="286" y="239"/>
                    </a:lnTo>
                    <a:lnTo>
                      <a:pt x="283" y="260"/>
                    </a:lnTo>
                    <a:lnTo>
                      <a:pt x="279" y="279"/>
                    </a:lnTo>
                    <a:lnTo>
                      <a:pt x="272" y="297"/>
                    </a:lnTo>
                    <a:lnTo>
                      <a:pt x="266" y="314"/>
                    </a:lnTo>
                    <a:lnTo>
                      <a:pt x="257" y="329"/>
                    </a:lnTo>
                    <a:lnTo>
                      <a:pt x="248" y="342"/>
                    </a:lnTo>
                    <a:lnTo>
                      <a:pt x="237" y="353"/>
                    </a:lnTo>
                    <a:lnTo>
                      <a:pt x="226" y="364"/>
                    </a:lnTo>
                    <a:lnTo>
                      <a:pt x="214" y="372"/>
                    </a:lnTo>
                    <a:lnTo>
                      <a:pt x="201" y="379"/>
                    </a:lnTo>
                    <a:lnTo>
                      <a:pt x="189" y="384"/>
                    </a:lnTo>
                    <a:lnTo>
                      <a:pt x="174" y="388"/>
                    </a:lnTo>
                    <a:lnTo>
                      <a:pt x="160" y="390"/>
                    </a:lnTo>
                    <a:lnTo>
                      <a:pt x="144" y="391"/>
                    </a:lnTo>
                    <a:lnTo>
                      <a:pt x="129" y="390"/>
                    </a:lnTo>
                    <a:lnTo>
                      <a:pt x="115" y="388"/>
                    </a:lnTo>
                    <a:lnTo>
                      <a:pt x="101" y="384"/>
                    </a:lnTo>
                    <a:lnTo>
                      <a:pt x="88" y="379"/>
                    </a:lnTo>
                    <a:lnTo>
                      <a:pt x="75" y="372"/>
                    </a:lnTo>
                    <a:lnTo>
                      <a:pt x="63" y="364"/>
                    </a:lnTo>
                    <a:lnTo>
                      <a:pt x="52" y="353"/>
                    </a:lnTo>
                    <a:lnTo>
                      <a:pt x="42" y="342"/>
                    </a:lnTo>
                    <a:lnTo>
                      <a:pt x="32" y="329"/>
                    </a:lnTo>
                    <a:lnTo>
                      <a:pt x="24" y="314"/>
                    </a:lnTo>
                    <a:lnTo>
                      <a:pt x="16" y="298"/>
                    </a:lnTo>
                    <a:lnTo>
                      <a:pt x="11" y="280"/>
                    </a:lnTo>
                    <a:lnTo>
                      <a:pt x="6" y="261"/>
                    </a:lnTo>
                    <a:lnTo>
                      <a:pt x="2" y="241"/>
                    </a:lnTo>
                    <a:lnTo>
                      <a:pt x="0" y="219"/>
                    </a:lnTo>
                    <a:lnTo>
                      <a:pt x="0" y="196"/>
                    </a:lnTo>
                    <a:close/>
                    <a:moveTo>
                      <a:pt x="53" y="196"/>
                    </a:moveTo>
                    <a:lnTo>
                      <a:pt x="54" y="213"/>
                    </a:lnTo>
                    <a:lnTo>
                      <a:pt x="55" y="230"/>
                    </a:lnTo>
                    <a:lnTo>
                      <a:pt x="57" y="244"/>
                    </a:lnTo>
                    <a:lnTo>
                      <a:pt x="61" y="259"/>
                    </a:lnTo>
                    <a:lnTo>
                      <a:pt x="64" y="272"/>
                    </a:lnTo>
                    <a:lnTo>
                      <a:pt x="68" y="284"/>
                    </a:lnTo>
                    <a:lnTo>
                      <a:pt x="73" y="294"/>
                    </a:lnTo>
                    <a:lnTo>
                      <a:pt x="80" y="304"/>
                    </a:lnTo>
                    <a:lnTo>
                      <a:pt x="87" y="312"/>
                    </a:lnTo>
                    <a:lnTo>
                      <a:pt x="94" y="320"/>
                    </a:lnTo>
                    <a:lnTo>
                      <a:pt x="102" y="325"/>
                    </a:lnTo>
                    <a:lnTo>
                      <a:pt x="109" y="330"/>
                    </a:lnTo>
                    <a:lnTo>
                      <a:pt x="118" y="334"/>
                    </a:lnTo>
                    <a:lnTo>
                      <a:pt x="127" y="336"/>
                    </a:lnTo>
                    <a:lnTo>
                      <a:pt x="136" y="339"/>
                    </a:lnTo>
                    <a:lnTo>
                      <a:pt x="145" y="340"/>
                    </a:lnTo>
                    <a:lnTo>
                      <a:pt x="155" y="339"/>
                    </a:lnTo>
                    <a:lnTo>
                      <a:pt x="163" y="336"/>
                    </a:lnTo>
                    <a:lnTo>
                      <a:pt x="172" y="334"/>
                    </a:lnTo>
                    <a:lnTo>
                      <a:pt x="180" y="330"/>
                    </a:lnTo>
                    <a:lnTo>
                      <a:pt x="188" y="325"/>
                    </a:lnTo>
                    <a:lnTo>
                      <a:pt x="195" y="318"/>
                    </a:lnTo>
                    <a:lnTo>
                      <a:pt x="202" y="312"/>
                    </a:lnTo>
                    <a:lnTo>
                      <a:pt x="209" y="304"/>
                    </a:lnTo>
                    <a:lnTo>
                      <a:pt x="215" y="294"/>
                    </a:lnTo>
                    <a:lnTo>
                      <a:pt x="220" y="284"/>
                    </a:lnTo>
                    <a:lnTo>
                      <a:pt x="225" y="271"/>
                    </a:lnTo>
                    <a:lnTo>
                      <a:pt x="229" y="258"/>
                    </a:lnTo>
                    <a:lnTo>
                      <a:pt x="231" y="244"/>
                    </a:lnTo>
                    <a:lnTo>
                      <a:pt x="233" y="230"/>
                    </a:lnTo>
                    <a:lnTo>
                      <a:pt x="234" y="213"/>
                    </a:lnTo>
                    <a:lnTo>
                      <a:pt x="235" y="196"/>
                    </a:lnTo>
                    <a:lnTo>
                      <a:pt x="234" y="178"/>
                    </a:lnTo>
                    <a:lnTo>
                      <a:pt x="233" y="162"/>
                    </a:lnTo>
                    <a:lnTo>
                      <a:pt x="231" y="146"/>
                    </a:lnTo>
                    <a:lnTo>
                      <a:pt x="229" y="132"/>
                    </a:lnTo>
                    <a:lnTo>
                      <a:pt x="225" y="120"/>
                    </a:lnTo>
                    <a:lnTo>
                      <a:pt x="220" y="108"/>
                    </a:lnTo>
                    <a:lnTo>
                      <a:pt x="215" y="97"/>
                    </a:lnTo>
                    <a:lnTo>
                      <a:pt x="209" y="88"/>
                    </a:lnTo>
                    <a:lnTo>
                      <a:pt x="201" y="79"/>
                    </a:lnTo>
                    <a:lnTo>
                      <a:pt x="195" y="72"/>
                    </a:lnTo>
                    <a:lnTo>
                      <a:pt x="186" y="66"/>
                    </a:lnTo>
                    <a:lnTo>
                      <a:pt x="179" y="61"/>
                    </a:lnTo>
                    <a:lnTo>
                      <a:pt x="171" y="57"/>
                    </a:lnTo>
                    <a:lnTo>
                      <a:pt x="162" y="54"/>
                    </a:lnTo>
                    <a:lnTo>
                      <a:pt x="153" y="53"/>
                    </a:lnTo>
                    <a:lnTo>
                      <a:pt x="143" y="52"/>
                    </a:lnTo>
                    <a:lnTo>
                      <a:pt x="134" y="53"/>
                    </a:lnTo>
                    <a:lnTo>
                      <a:pt x="125" y="54"/>
                    </a:lnTo>
                    <a:lnTo>
                      <a:pt x="117" y="57"/>
                    </a:lnTo>
                    <a:lnTo>
                      <a:pt x="108" y="61"/>
                    </a:lnTo>
                    <a:lnTo>
                      <a:pt x="101" y="66"/>
                    </a:lnTo>
                    <a:lnTo>
                      <a:pt x="93" y="72"/>
                    </a:lnTo>
                    <a:lnTo>
                      <a:pt x="86" y="79"/>
                    </a:lnTo>
                    <a:lnTo>
                      <a:pt x="80" y="88"/>
                    </a:lnTo>
                    <a:lnTo>
                      <a:pt x="73" y="97"/>
                    </a:lnTo>
                    <a:lnTo>
                      <a:pt x="68" y="108"/>
                    </a:lnTo>
                    <a:lnTo>
                      <a:pt x="64" y="120"/>
                    </a:lnTo>
                    <a:lnTo>
                      <a:pt x="60" y="132"/>
                    </a:lnTo>
                    <a:lnTo>
                      <a:pt x="57" y="147"/>
                    </a:lnTo>
                    <a:lnTo>
                      <a:pt x="55" y="162"/>
                    </a:lnTo>
                    <a:lnTo>
                      <a:pt x="54" y="178"/>
                    </a:lnTo>
                    <a:lnTo>
                      <a:pt x="53" y="196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8" name="Freeform 8"/>
              <p:cNvSpPr>
                <a:spLocks noEditPoints="1"/>
              </p:cNvSpPr>
              <p:nvPr/>
            </p:nvSpPr>
            <p:spPr bwMode="auto">
              <a:xfrm>
                <a:off x="5389" y="396"/>
                <a:ext cx="58" cy="101"/>
              </a:xfrm>
              <a:custGeom>
                <a:avLst/>
                <a:gdLst>
                  <a:gd name="T0" fmla="*/ 0 w 267"/>
                  <a:gd name="T1" fmla="*/ 0 h 525"/>
                  <a:gd name="T2" fmla="*/ 56 w 267"/>
                  <a:gd name="T3" fmla="*/ 177 h 525"/>
                  <a:gd name="T4" fmla="*/ 70 w 267"/>
                  <a:gd name="T5" fmla="*/ 161 h 525"/>
                  <a:gd name="T6" fmla="*/ 85 w 267"/>
                  <a:gd name="T7" fmla="*/ 150 h 525"/>
                  <a:gd name="T8" fmla="*/ 101 w 267"/>
                  <a:gd name="T9" fmla="*/ 140 h 525"/>
                  <a:gd name="T10" fmla="*/ 118 w 267"/>
                  <a:gd name="T11" fmla="*/ 135 h 525"/>
                  <a:gd name="T12" fmla="*/ 137 w 267"/>
                  <a:gd name="T13" fmla="*/ 134 h 525"/>
                  <a:gd name="T14" fmla="*/ 163 w 267"/>
                  <a:gd name="T15" fmla="*/ 136 h 525"/>
                  <a:gd name="T16" fmla="*/ 187 w 267"/>
                  <a:gd name="T17" fmla="*/ 146 h 525"/>
                  <a:gd name="T18" fmla="*/ 210 w 267"/>
                  <a:gd name="T19" fmla="*/ 160 h 525"/>
                  <a:gd name="T20" fmla="*/ 229 w 267"/>
                  <a:gd name="T21" fmla="*/ 183 h 525"/>
                  <a:gd name="T22" fmla="*/ 245 w 267"/>
                  <a:gd name="T23" fmla="*/ 210 h 525"/>
                  <a:gd name="T24" fmla="*/ 257 w 267"/>
                  <a:gd name="T25" fmla="*/ 243 h 525"/>
                  <a:gd name="T26" fmla="*/ 265 w 267"/>
                  <a:gd name="T27" fmla="*/ 282 h 525"/>
                  <a:gd name="T28" fmla="*/ 267 w 267"/>
                  <a:gd name="T29" fmla="*/ 327 h 525"/>
                  <a:gd name="T30" fmla="*/ 261 w 267"/>
                  <a:gd name="T31" fmla="*/ 392 h 525"/>
                  <a:gd name="T32" fmla="*/ 245 w 267"/>
                  <a:gd name="T33" fmla="*/ 445 h 525"/>
                  <a:gd name="T34" fmla="*/ 217 w 267"/>
                  <a:gd name="T35" fmla="*/ 485 h 525"/>
                  <a:gd name="T36" fmla="*/ 184 w 267"/>
                  <a:gd name="T37" fmla="*/ 513 h 525"/>
                  <a:gd name="T38" fmla="*/ 147 w 267"/>
                  <a:gd name="T39" fmla="*/ 524 h 525"/>
                  <a:gd name="T40" fmla="*/ 121 w 267"/>
                  <a:gd name="T41" fmla="*/ 524 h 525"/>
                  <a:gd name="T42" fmla="*/ 103 w 267"/>
                  <a:gd name="T43" fmla="*/ 520 h 525"/>
                  <a:gd name="T44" fmla="*/ 86 w 267"/>
                  <a:gd name="T45" fmla="*/ 512 h 525"/>
                  <a:gd name="T46" fmla="*/ 70 w 267"/>
                  <a:gd name="T47" fmla="*/ 499 h 525"/>
                  <a:gd name="T48" fmla="*/ 57 w 267"/>
                  <a:gd name="T49" fmla="*/ 483 h 525"/>
                  <a:gd name="T50" fmla="*/ 49 w 267"/>
                  <a:gd name="T51" fmla="*/ 517 h 525"/>
                  <a:gd name="T52" fmla="*/ 49 w 267"/>
                  <a:gd name="T53" fmla="*/ 354 h 525"/>
                  <a:gd name="T54" fmla="*/ 52 w 267"/>
                  <a:gd name="T55" fmla="*/ 388 h 525"/>
                  <a:gd name="T56" fmla="*/ 58 w 267"/>
                  <a:gd name="T57" fmla="*/ 414 h 525"/>
                  <a:gd name="T58" fmla="*/ 68 w 267"/>
                  <a:gd name="T59" fmla="*/ 433 h 525"/>
                  <a:gd name="T60" fmla="*/ 79 w 267"/>
                  <a:gd name="T61" fmla="*/ 449 h 525"/>
                  <a:gd name="T62" fmla="*/ 93 w 267"/>
                  <a:gd name="T63" fmla="*/ 462 h 525"/>
                  <a:gd name="T64" fmla="*/ 109 w 267"/>
                  <a:gd name="T65" fmla="*/ 469 h 525"/>
                  <a:gd name="T66" fmla="*/ 126 w 267"/>
                  <a:gd name="T67" fmla="*/ 473 h 525"/>
                  <a:gd name="T68" fmla="*/ 147 w 267"/>
                  <a:gd name="T69" fmla="*/ 470 h 525"/>
                  <a:gd name="T70" fmla="*/ 169 w 267"/>
                  <a:gd name="T71" fmla="*/ 459 h 525"/>
                  <a:gd name="T72" fmla="*/ 188 w 267"/>
                  <a:gd name="T73" fmla="*/ 437 h 525"/>
                  <a:gd name="T74" fmla="*/ 204 w 267"/>
                  <a:gd name="T75" fmla="*/ 405 h 525"/>
                  <a:gd name="T76" fmla="*/ 212 w 267"/>
                  <a:gd name="T77" fmla="*/ 363 h 525"/>
                  <a:gd name="T78" fmla="*/ 213 w 267"/>
                  <a:gd name="T79" fmla="*/ 311 h 525"/>
                  <a:gd name="T80" fmla="*/ 207 w 267"/>
                  <a:gd name="T81" fmla="*/ 265 h 525"/>
                  <a:gd name="T82" fmla="*/ 195 w 267"/>
                  <a:gd name="T83" fmla="*/ 229 h 525"/>
                  <a:gd name="T84" fmla="*/ 177 w 267"/>
                  <a:gd name="T85" fmla="*/ 205 h 525"/>
                  <a:gd name="T86" fmla="*/ 156 w 267"/>
                  <a:gd name="T87" fmla="*/ 191 h 525"/>
                  <a:gd name="T88" fmla="*/ 130 w 267"/>
                  <a:gd name="T89" fmla="*/ 186 h 525"/>
                  <a:gd name="T90" fmla="*/ 108 w 267"/>
                  <a:gd name="T91" fmla="*/ 191 h 525"/>
                  <a:gd name="T92" fmla="*/ 86 w 267"/>
                  <a:gd name="T93" fmla="*/ 206 h 525"/>
                  <a:gd name="T94" fmla="*/ 68 w 267"/>
                  <a:gd name="T95" fmla="*/ 231 h 525"/>
                  <a:gd name="T96" fmla="*/ 54 w 267"/>
                  <a:gd name="T97" fmla="*/ 266 h 525"/>
                  <a:gd name="T98" fmla="*/ 49 w 267"/>
                  <a:gd name="T99" fmla="*/ 310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7" h="525">
                    <a:moveTo>
                      <a:pt x="49" y="517"/>
                    </a:moveTo>
                    <a:lnTo>
                      <a:pt x="0" y="517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184"/>
                    </a:lnTo>
                    <a:lnTo>
                      <a:pt x="56" y="177"/>
                    </a:lnTo>
                    <a:lnTo>
                      <a:pt x="60" y="172"/>
                    </a:lnTo>
                    <a:lnTo>
                      <a:pt x="66" y="167"/>
                    </a:lnTo>
                    <a:lnTo>
                      <a:pt x="70" y="161"/>
                    </a:lnTo>
                    <a:lnTo>
                      <a:pt x="75" y="157"/>
                    </a:lnTo>
                    <a:lnTo>
                      <a:pt x="79" y="153"/>
                    </a:lnTo>
                    <a:lnTo>
                      <a:pt x="85" y="150"/>
                    </a:lnTo>
                    <a:lnTo>
                      <a:pt x="90" y="146"/>
                    </a:lnTo>
                    <a:lnTo>
                      <a:pt x="95" y="144"/>
                    </a:lnTo>
                    <a:lnTo>
                      <a:pt x="101" y="140"/>
                    </a:lnTo>
                    <a:lnTo>
                      <a:pt x="106" y="138"/>
                    </a:lnTo>
                    <a:lnTo>
                      <a:pt x="112" y="136"/>
                    </a:lnTo>
                    <a:lnTo>
                      <a:pt x="118" y="135"/>
                    </a:lnTo>
                    <a:lnTo>
                      <a:pt x="124" y="134"/>
                    </a:lnTo>
                    <a:lnTo>
                      <a:pt x="130" y="134"/>
                    </a:lnTo>
                    <a:lnTo>
                      <a:pt x="137" y="134"/>
                    </a:lnTo>
                    <a:lnTo>
                      <a:pt x="145" y="134"/>
                    </a:lnTo>
                    <a:lnTo>
                      <a:pt x="155" y="135"/>
                    </a:lnTo>
                    <a:lnTo>
                      <a:pt x="163" y="136"/>
                    </a:lnTo>
                    <a:lnTo>
                      <a:pt x="172" y="139"/>
                    </a:lnTo>
                    <a:lnTo>
                      <a:pt x="179" y="141"/>
                    </a:lnTo>
                    <a:lnTo>
                      <a:pt x="187" y="146"/>
                    </a:lnTo>
                    <a:lnTo>
                      <a:pt x="195" y="150"/>
                    </a:lnTo>
                    <a:lnTo>
                      <a:pt x="202" y="155"/>
                    </a:lnTo>
                    <a:lnTo>
                      <a:pt x="210" y="160"/>
                    </a:lnTo>
                    <a:lnTo>
                      <a:pt x="216" y="167"/>
                    </a:lnTo>
                    <a:lnTo>
                      <a:pt x="222" y="174"/>
                    </a:lnTo>
                    <a:lnTo>
                      <a:pt x="229" y="183"/>
                    </a:lnTo>
                    <a:lnTo>
                      <a:pt x="234" y="191"/>
                    </a:lnTo>
                    <a:lnTo>
                      <a:pt x="239" y="200"/>
                    </a:lnTo>
                    <a:lnTo>
                      <a:pt x="245" y="210"/>
                    </a:lnTo>
                    <a:lnTo>
                      <a:pt x="249" y="221"/>
                    </a:lnTo>
                    <a:lnTo>
                      <a:pt x="253" y="231"/>
                    </a:lnTo>
                    <a:lnTo>
                      <a:pt x="257" y="243"/>
                    </a:lnTo>
                    <a:lnTo>
                      <a:pt x="260" y="256"/>
                    </a:lnTo>
                    <a:lnTo>
                      <a:pt x="262" y="268"/>
                    </a:lnTo>
                    <a:lnTo>
                      <a:pt x="265" y="282"/>
                    </a:lnTo>
                    <a:lnTo>
                      <a:pt x="266" y="297"/>
                    </a:lnTo>
                    <a:lnTo>
                      <a:pt x="267" y="312"/>
                    </a:lnTo>
                    <a:lnTo>
                      <a:pt x="267" y="327"/>
                    </a:lnTo>
                    <a:lnTo>
                      <a:pt x="267" y="350"/>
                    </a:lnTo>
                    <a:lnTo>
                      <a:pt x="265" y="372"/>
                    </a:lnTo>
                    <a:lnTo>
                      <a:pt x="261" y="392"/>
                    </a:lnTo>
                    <a:lnTo>
                      <a:pt x="257" y="411"/>
                    </a:lnTo>
                    <a:lnTo>
                      <a:pt x="251" y="429"/>
                    </a:lnTo>
                    <a:lnTo>
                      <a:pt x="245" y="445"/>
                    </a:lnTo>
                    <a:lnTo>
                      <a:pt x="236" y="460"/>
                    </a:lnTo>
                    <a:lnTo>
                      <a:pt x="227" y="474"/>
                    </a:lnTo>
                    <a:lnTo>
                      <a:pt x="217" y="485"/>
                    </a:lnTo>
                    <a:lnTo>
                      <a:pt x="206" y="496"/>
                    </a:lnTo>
                    <a:lnTo>
                      <a:pt x="195" y="505"/>
                    </a:lnTo>
                    <a:lnTo>
                      <a:pt x="184" y="513"/>
                    </a:lnTo>
                    <a:lnTo>
                      <a:pt x="172" y="518"/>
                    </a:lnTo>
                    <a:lnTo>
                      <a:pt x="160" y="522"/>
                    </a:lnTo>
                    <a:lnTo>
                      <a:pt x="147" y="524"/>
                    </a:lnTo>
                    <a:lnTo>
                      <a:pt x="133" y="525"/>
                    </a:lnTo>
                    <a:lnTo>
                      <a:pt x="127" y="525"/>
                    </a:lnTo>
                    <a:lnTo>
                      <a:pt x="121" y="524"/>
                    </a:lnTo>
                    <a:lnTo>
                      <a:pt x="114" y="523"/>
                    </a:lnTo>
                    <a:lnTo>
                      <a:pt x="108" y="522"/>
                    </a:lnTo>
                    <a:lnTo>
                      <a:pt x="103" y="520"/>
                    </a:lnTo>
                    <a:lnTo>
                      <a:pt x="96" y="518"/>
                    </a:lnTo>
                    <a:lnTo>
                      <a:pt x="91" y="515"/>
                    </a:lnTo>
                    <a:lnTo>
                      <a:pt x="86" y="512"/>
                    </a:lnTo>
                    <a:lnTo>
                      <a:pt x="81" y="508"/>
                    </a:lnTo>
                    <a:lnTo>
                      <a:pt x="75" y="503"/>
                    </a:lnTo>
                    <a:lnTo>
                      <a:pt x="70" y="499"/>
                    </a:lnTo>
                    <a:lnTo>
                      <a:pt x="66" y="494"/>
                    </a:lnTo>
                    <a:lnTo>
                      <a:pt x="61" y="488"/>
                    </a:lnTo>
                    <a:lnTo>
                      <a:pt x="57" y="483"/>
                    </a:lnTo>
                    <a:lnTo>
                      <a:pt x="53" y="477"/>
                    </a:lnTo>
                    <a:lnTo>
                      <a:pt x="49" y="469"/>
                    </a:lnTo>
                    <a:lnTo>
                      <a:pt x="49" y="517"/>
                    </a:lnTo>
                    <a:close/>
                    <a:moveTo>
                      <a:pt x="48" y="327"/>
                    </a:moveTo>
                    <a:lnTo>
                      <a:pt x="48" y="340"/>
                    </a:lnTo>
                    <a:lnTo>
                      <a:pt x="49" y="354"/>
                    </a:lnTo>
                    <a:lnTo>
                      <a:pt x="50" y="366"/>
                    </a:lnTo>
                    <a:lnTo>
                      <a:pt x="51" y="377"/>
                    </a:lnTo>
                    <a:lnTo>
                      <a:pt x="52" y="388"/>
                    </a:lnTo>
                    <a:lnTo>
                      <a:pt x="54" y="397"/>
                    </a:lnTo>
                    <a:lnTo>
                      <a:pt x="56" y="406"/>
                    </a:lnTo>
                    <a:lnTo>
                      <a:pt x="58" y="414"/>
                    </a:lnTo>
                    <a:lnTo>
                      <a:pt x="61" y="421"/>
                    </a:lnTo>
                    <a:lnTo>
                      <a:pt x="65" y="427"/>
                    </a:lnTo>
                    <a:lnTo>
                      <a:pt x="68" y="433"/>
                    </a:lnTo>
                    <a:lnTo>
                      <a:pt x="71" y="440"/>
                    </a:lnTo>
                    <a:lnTo>
                      <a:pt x="75" y="445"/>
                    </a:lnTo>
                    <a:lnTo>
                      <a:pt x="79" y="449"/>
                    </a:lnTo>
                    <a:lnTo>
                      <a:pt x="84" y="454"/>
                    </a:lnTo>
                    <a:lnTo>
                      <a:pt x="89" y="458"/>
                    </a:lnTo>
                    <a:lnTo>
                      <a:pt x="93" y="462"/>
                    </a:lnTo>
                    <a:lnTo>
                      <a:pt x="98" y="464"/>
                    </a:lnTo>
                    <a:lnTo>
                      <a:pt x="104" y="467"/>
                    </a:lnTo>
                    <a:lnTo>
                      <a:pt x="109" y="469"/>
                    </a:lnTo>
                    <a:lnTo>
                      <a:pt x="114" y="472"/>
                    </a:lnTo>
                    <a:lnTo>
                      <a:pt x="120" y="473"/>
                    </a:lnTo>
                    <a:lnTo>
                      <a:pt x="126" y="473"/>
                    </a:lnTo>
                    <a:lnTo>
                      <a:pt x="131" y="474"/>
                    </a:lnTo>
                    <a:lnTo>
                      <a:pt x="140" y="473"/>
                    </a:lnTo>
                    <a:lnTo>
                      <a:pt x="147" y="470"/>
                    </a:lnTo>
                    <a:lnTo>
                      <a:pt x="155" y="468"/>
                    </a:lnTo>
                    <a:lnTo>
                      <a:pt x="162" y="464"/>
                    </a:lnTo>
                    <a:lnTo>
                      <a:pt x="169" y="459"/>
                    </a:lnTo>
                    <a:lnTo>
                      <a:pt x="176" y="452"/>
                    </a:lnTo>
                    <a:lnTo>
                      <a:pt x="182" y="445"/>
                    </a:lnTo>
                    <a:lnTo>
                      <a:pt x="188" y="437"/>
                    </a:lnTo>
                    <a:lnTo>
                      <a:pt x="195" y="427"/>
                    </a:lnTo>
                    <a:lnTo>
                      <a:pt x="200" y="417"/>
                    </a:lnTo>
                    <a:lnTo>
                      <a:pt x="204" y="405"/>
                    </a:lnTo>
                    <a:lnTo>
                      <a:pt x="207" y="392"/>
                    </a:lnTo>
                    <a:lnTo>
                      <a:pt x="210" y="377"/>
                    </a:lnTo>
                    <a:lnTo>
                      <a:pt x="212" y="363"/>
                    </a:lnTo>
                    <a:lnTo>
                      <a:pt x="213" y="347"/>
                    </a:lnTo>
                    <a:lnTo>
                      <a:pt x="214" y="329"/>
                    </a:lnTo>
                    <a:lnTo>
                      <a:pt x="213" y="311"/>
                    </a:lnTo>
                    <a:lnTo>
                      <a:pt x="212" y="294"/>
                    </a:lnTo>
                    <a:lnTo>
                      <a:pt x="211" y="279"/>
                    </a:lnTo>
                    <a:lnTo>
                      <a:pt x="207" y="265"/>
                    </a:lnTo>
                    <a:lnTo>
                      <a:pt x="204" y="251"/>
                    </a:lnTo>
                    <a:lnTo>
                      <a:pt x="200" y="240"/>
                    </a:lnTo>
                    <a:lnTo>
                      <a:pt x="195" y="229"/>
                    </a:lnTo>
                    <a:lnTo>
                      <a:pt x="189" y="221"/>
                    </a:lnTo>
                    <a:lnTo>
                      <a:pt x="183" y="212"/>
                    </a:lnTo>
                    <a:lnTo>
                      <a:pt x="177" y="205"/>
                    </a:lnTo>
                    <a:lnTo>
                      <a:pt x="170" y="200"/>
                    </a:lnTo>
                    <a:lnTo>
                      <a:pt x="163" y="194"/>
                    </a:lnTo>
                    <a:lnTo>
                      <a:pt x="156" y="191"/>
                    </a:lnTo>
                    <a:lnTo>
                      <a:pt x="147" y="188"/>
                    </a:lnTo>
                    <a:lnTo>
                      <a:pt x="139" y="186"/>
                    </a:lnTo>
                    <a:lnTo>
                      <a:pt x="130" y="186"/>
                    </a:lnTo>
                    <a:lnTo>
                      <a:pt x="123" y="186"/>
                    </a:lnTo>
                    <a:lnTo>
                      <a:pt x="115" y="188"/>
                    </a:lnTo>
                    <a:lnTo>
                      <a:pt x="108" y="191"/>
                    </a:lnTo>
                    <a:lnTo>
                      <a:pt x="101" y="194"/>
                    </a:lnTo>
                    <a:lnTo>
                      <a:pt x="93" y="200"/>
                    </a:lnTo>
                    <a:lnTo>
                      <a:pt x="86" y="206"/>
                    </a:lnTo>
                    <a:lnTo>
                      <a:pt x="79" y="213"/>
                    </a:lnTo>
                    <a:lnTo>
                      <a:pt x="73" y="222"/>
                    </a:lnTo>
                    <a:lnTo>
                      <a:pt x="68" y="231"/>
                    </a:lnTo>
                    <a:lnTo>
                      <a:pt x="63" y="242"/>
                    </a:lnTo>
                    <a:lnTo>
                      <a:pt x="58" y="254"/>
                    </a:lnTo>
                    <a:lnTo>
                      <a:pt x="54" y="266"/>
                    </a:lnTo>
                    <a:lnTo>
                      <a:pt x="52" y="280"/>
                    </a:lnTo>
                    <a:lnTo>
                      <a:pt x="50" y="295"/>
                    </a:lnTo>
                    <a:lnTo>
                      <a:pt x="49" y="310"/>
                    </a:lnTo>
                    <a:lnTo>
                      <a:pt x="48" y="327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9" name="Freeform 9"/>
              <p:cNvSpPr>
                <a:spLocks noEditPoints="1"/>
              </p:cNvSpPr>
              <p:nvPr/>
            </p:nvSpPr>
            <p:spPr bwMode="auto">
              <a:xfrm>
                <a:off x="5484" y="422"/>
                <a:ext cx="64" cy="75"/>
              </a:xfrm>
              <a:custGeom>
                <a:avLst/>
                <a:gdLst>
                  <a:gd name="T0" fmla="*/ 199 w 283"/>
                  <a:gd name="T1" fmla="*/ 356 h 391"/>
                  <a:gd name="T2" fmla="*/ 171 w 283"/>
                  <a:gd name="T3" fmla="*/ 374 h 391"/>
                  <a:gd name="T4" fmla="*/ 143 w 283"/>
                  <a:gd name="T5" fmla="*/ 386 h 391"/>
                  <a:gd name="T6" fmla="*/ 113 w 283"/>
                  <a:gd name="T7" fmla="*/ 391 h 391"/>
                  <a:gd name="T8" fmla="*/ 72 w 283"/>
                  <a:gd name="T9" fmla="*/ 387 h 391"/>
                  <a:gd name="T10" fmla="*/ 36 w 283"/>
                  <a:gd name="T11" fmla="*/ 369 h 391"/>
                  <a:gd name="T12" fmla="*/ 12 w 283"/>
                  <a:gd name="T13" fmla="*/ 338 h 391"/>
                  <a:gd name="T14" fmla="*/ 1 w 283"/>
                  <a:gd name="T15" fmla="*/ 296 h 391"/>
                  <a:gd name="T16" fmla="*/ 2 w 283"/>
                  <a:gd name="T17" fmla="*/ 261 h 391"/>
                  <a:gd name="T18" fmla="*/ 11 w 283"/>
                  <a:gd name="T19" fmla="*/ 233 h 391"/>
                  <a:gd name="T20" fmla="*/ 25 w 283"/>
                  <a:gd name="T21" fmla="*/ 209 h 391"/>
                  <a:gd name="T22" fmla="*/ 44 w 283"/>
                  <a:gd name="T23" fmla="*/ 192 h 391"/>
                  <a:gd name="T24" fmla="*/ 71 w 283"/>
                  <a:gd name="T25" fmla="*/ 178 h 391"/>
                  <a:gd name="T26" fmla="*/ 109 w 283"/>
                  <a:gd name="T27" fmla="*/ 168 h 391"/>
                  <a:gd name="T28" fmla="*/ 164 w 283"/>
                  <a:gd name="T29" fmla="*/ 160 h 391"/>
                  <a:gd name="T30" fmla="*/ 206 w 283"/>
                  <a:gd name="T31" fmla="*/ 148 h 391"/>
                  <a:gd name="T32" fmla="*/ 214 w 283"/>
                  <a:gd name="T33" fmla="*/ 111 h 391"/>
                  <a:gd name="T34" fmla="*/ 206 w 283"/>
                  <a:gd name="T35" fmla="*/ 84 h 391"/>
                  <a:gd name="T36" fmla="*/ 189 w 283"/>
                  <a:gd name="T37" fmla="*/ 65 h 391"/>
                  <a:gd name="T38" fmla="*/ 160 w 283"/>
                  <a:gd name="T39" fmla="*/ 54 h 391"/>
                  <a:gd name="T40" fmla="*/ 124 w 283"/>
                  <a:gd name="T41" fmla="*/ 53 h 391"/>
                  <a:gd name="T42" fmla="*/ 97 w 283"/>
                  <a:gd name="T43" fmla="*/ 60 h 391"/>
                  <a:gd name="T44" fmla="*/ 78 w 283"/>
                  <a:gd name="T45" fmla="*/ 76 h 391"/>
                  <a:gd name="T46" fmla="*/ 64 w 283"/>
                  <a:gd name="T47" fmla="*/ 105 h 391"/>
                  <a:gd name="T48" fmla="*/ 12 w 283"/>
                  <a:gd name="T49" fmla="*/ 101 h 391"/>
                  <a:gd name="T50" fmla="*/ 32 w 283"/>
                  <a:gd name="T51" fmla="*/ 52 h 391"/>
                  <a:gd name="T52" fmla="*/ 62 w 283"/>
                  <a:gd name="T53" fmla="*/ 21 h 391"/>
                  <a:gd name="T54" fmla="*/ 106 w 283"/>
                  <a:gd name="T55" fmla="*/ 3 h 391"/>
                  <a:gd name="T56" fmla="*/ 161 w 283"/>
                  <a:gd name="T57" fmla="*/ 0 h 391"/>
                  <a:gd name="T58" fmla="*/ 201 w 283"/>
                  <a:gd name="T59" fmla="*/ 6 h 391"/>
                  <a:gd name="T60" fmla="*/ 232 w 283"/>
                  <a:gd name="T61" fmla="*/ 22 h 391"/>
                  <a:gd name="T62" fmla="*/ 251 w 283"/>
                  <a:gd name="T63" fmla="*/ 43 h 391"/>
                  <a:gd name="T64" fmla="*/ 261 w 283"/>
                  <a:gd name="T65" fmla="*/ 70 h 391"/>
                  <a:gd name="T66" fmla="*/ 266 w 283"/>
                  <a:gd name="T67" fmla="*/ 106 h 391"/>
                  <a:gd name="T68" fmla="*/ 267 w 283"/>
                  <a:gd name="T69" fmla="*/ 225 h 391"/>
                  <a:gd name="T70" fmla="*/ 268 w 283"/>
                  <a:gd name="T71" fmla="*/ 298 h 391"/>
                  <a:gd name="T72" fmla="*/ 270 w 283"/>
                  <a:gd name="T73" fmla="*/ 338 h 391"/>
                  <a:gd name="T74" fmla="*/ 275 w 283"/>
                  <a:gd name="T75" fmla="*/ 361 h 391"/>
                  <a:gd name="T76" fmla="*/ 283 w 283"/>
                  <a:gd name="T77" fmla="*/ 383 h 391"/>
                  <a:gd name="T78" fmla="*/ 223 w 283"/>
                  <a:gd name="T79" fmla="*/ 367 h 391"/>
                  <a:gd name="T80" fmla="*/ 219 w 283"/>
                  <a:gd name="T81" fmla="*/ 343 h 391"/>
                  <a:gd name="T82" fmla="*/ 198 w 283"/>
                  <a:gd name="T83" fmla="*/ 201 h 391"/>
                  <a:gd name="T84" fmla="*/ 155 w 283"/>
                  <a:gd name="T85" fmla="*/ 214 h 391"/>
                  <a:gd name="T86" fmla="*/ 114 w 283"/>
                  <a:gd name="T87" fmla="*/ 222 h 391"/>
                  <a:gd name="T88" fmla="*/ 91 w 283"/>
                  <a:gd name="T89" fmla="*/ 229 h 391"/>
                  <a:gd name="T90" fmla="*/ 77 w 283"/>
                  <a:gd name="T91" fmla="*/ 236 h 391"/>
                  <a:gd name="T92" fmla="*/ 67 w 283"/>
                  <a:gd name="T93" fmla="*/ 245 h 391"/>
                  <a:gd name="T94" fmla="*/ 59 w 283"/>
                  <a:gd name="T95" fmla="*/ 259 h 391"/>
                  <a:gd name="T96" fmla="*/ 56 w 283"/>
                  <a:gd name="T97" fmla="*/ 274 h 391"/>
                  <a:gd name="T98" fmla="*/ 57 w 283"/>
                  <a:gd name="T99" fmla="*/ 295 h 391"/>
                  <a:gd name="T100" fmla="*/ 64 w 283"/>
                  <a:gd name="T101" fmla="*/ 316 h 391"/>
                  <a:gd name="T102" fmla="*/ 81 w 283"/>
                  <a:gd name="T103" fmla="*/ 332 h 391"/>
                  <a:gd name="T104" fmla="*/ 104 w 283"/>
                  <a:gd name="T105" fmla="*/ 341 h 391"/>
                  <a:gd name="T106" fmla="*/ 131 w 283"/>
                  <a:gd name="T107" fmla="*/ 341 h 391"/>
                  <a:gd name="T108" fmla="*/ 157 w 283"/>
                  <a:gd name="T109" fmla="*/ 333 h 391"/>
                  <a:gd name="T110" fmla="*/ 180 w 283"/>
                  <a:gd name="T111" fmla="*/ 320 h 391"/>
                  <a:gd name="T112" fmla="*/ 197 w 283"/>
                  <a:gd name="T113" fmla="*/ 299 h 391"/>
                  <a:gd name="T114" fmla="*/ 207 w 283"/>
                  <a:gd name="T115" fmla="*/ 275 h 391"/>
                  <a:gd name="T116" fmla="*/ 214 w 283"/>
                  <a:gd name="T117" fmla="*/ 24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3" h="391">
                    <a:moveTo>
                      <a:pt x="218" y="336"/>
                    </a:moveTo>
                    <a:lnTo>
                      <a:pt x="212" y="343"/>
                    </a:lnTo>
                    <a:lnTo>
                      <a:pt x="205" y="349"/>
                    </a:lnTo>
                    <a:lnTo>
                      <a:pt x="199" y="356"/>
                    </a:lnTo>
                    <a:lnTo>
                      <a:pt x="191" y="361"/>
                    </a:lnTo>
                    <a:lnTo>
                      <a:pt x="185" y="365"/>
                    </a:lnTo>
                    <a:lnTo>
                      <a:pt x="178" y="370"/>
                    </a:lnTo>
                    <a:lnTo>
                      <a:pt x="171" y="374"/>
                    </a:lnTo>
                    <a:lnTo>
                      <a:pt x="164" y="378"/>
                    </a:lnTo>
                    <a:lnTo>
                      <a:pt x="157" y="381"/>
                    </a:lnTo>
                    <a:lnTo>
                      <a:pt x="150" y="384"/>
                    </a:lnTo>
                    <a:lnTo>
                      <a:pt x="143" y="386"/>
                    </a:lnTo>
                    <a:lnTo>
                      <a:pt x="135" y="388"/>
                    </a:lnTo>
                    <a:lnTo>
                      <a:pt x="128" y="389"/>
                    </a:lnTo>
                    <a:lnTo>
                      <a:pt x="121" y="390"/>
                    </a:lnTo>
                    <a:lnTo>
                      <a:pt x="113" y="391"/>
                    </a:lnTo>
                    <a:lnTo>
                      <a:pt x="106" y="391"/>
                    </a:lnTo>
                    <a:lnTo>
                      <a:pt x="94" y="390"/>
                    </a:lnTo>
                    <a:lnTo>
                      <a:pt x="82" y="389"/>
                    </a:lnTo>
                    <a:lnTo>
                      <a:pt x="72" y="387"/>
                    </a:lnTo>
                    <a:lnTo>
                      <a:pt x="62" y="384"/>
                    </a:lnTo>
                    <a:lnTo>
                      <a:pt x="53" y="380"/>
                    </a:lnTo>
                    <a:lnTo>
                      <a:pt x="44" y="375"/>
                    </a:lnTo>
                    <a:lnTo>
                      <a:pt x="36" y="369"/>
                    </a:lnTo>
                    <a:lnTo>
                      <a:pt x="29" y="363"/>
                    </a:lnTo>
                    <a:lnTo>
                      <a:pt x="22" y="354"/>
                    </a:lnTo>
                    <a:lnTo>
                      <a:pt x="16" y="347"/>
                    </a:lnTo>
                    <a:lnTo>
                      <a:pt x="12" y="338"/>
                    </a:lnTo>
                    <a:lnTo>
                      <a:pt x="7" y="328"/>
                    </a:lnTo>
                    <a:lnTo>
                      <a:pt x="4" y="318"/>
                    </a:lnTo>
                    <a:lnTo>
                      <a:pt x="2" y="308"/>
                    </a:lnTo>
                    <a:lnTo>
                      <a:pt x="1" y="296"/>
                    </a:lnTo>
                    <a:lnTo>
                      <a:pt x="0" y="285"/>
                    </a:lnTo>
                    <a:lnTo>
                      <a:pt x="0" y="276"/>
                    </a:lnTo>
                    <a:lnTo>
                      <a:pt x="1" y="269"/>
                    </a:lnTo>
                    <a:lnTo>
                      <a:pt x="2" y="261"/>
                    </a:lnTo>
                    <a:lnTo>
                      <a:pt x="3" y="254"/>
                    </a:lnTo>
                    <a:lnTo>
                      <a:pt x="5" y="247"/>
                    </a:lnTo>
                    <a:lnTo>
                      <a:pt x="7" y="240"/>
                    </a:lnTo>
                    <a:lnTo>
                      <a:pt x="11" y="233"/>
                    </a:lnTo>
                    <a:lnTo>
                      <a:pt x="14" y="226"/>
                    </a:lnTo>
                    <a:lnTo>
                      <a:pt x="17" y="221"/>
                    </a:lnTo>
                    <a:lnTo>
                      <a:pt x="21" y="215"/>
                    </a:lnTo>
                    <a:lnTo>
                      <a:pt x="25" y="209"/>
                    </a:lnTo>
                    <a:lnTo>
                      <a:pt x="30" y="204"/>
                    </a:lnTo>
                    <a:lnTo>
                      <a:pt x="34" y="200"/>
                    </a:lnTo>
                    <a:lnTo>
                      <a:pt x="39" y="196"/>
                    </a:lnTo>
                    <a:lnTo>
                      <a:pt x="44" y="192"/>
                    </a:lnTo>
                    <a:lnTo>
                      <a:pt x="51" y="187"/>
                    </a:lnTo>
                    <a:lnTo>
                      <a:pt x="56" y="184"/>
                    </a:lnTo>
                    <a:lnTo>
                      <a:pt x="63" y="181"/>
                    </a:lnTo>
                    <a:lnTo>
                      <a:pt x="71" y="178"/>
                    </a:lnTo>
                    <a:lnTo>
                      <a:pt x="79" y="176"/>
                    </a:lnTo>
                    <a:lnTo>
                      <a:pt x="89" y="172"/>
                    </a:lnTo>
                    <a:lnTo>
                      <a:pt x="98" y="170"/>
                    </a:lnTo>
                    <a:lnTo>
                      <a:pt x="109" y="168"/>
                    </a:lnTo>
                    <a:lnTo>
                      <a:pt x="121" y="167"/>
                    </a:lnTo>
                    <a:lnTo>
                      <a:pt x="136" y="164"/>
                    </a:lnTo>
                    <a:lnTo>
                      <a:pt x="150" y="162"/>
                    </a:lnTo>
                    <a:lnTo>
                      <a:pt x="164" y="160"/>
                    </a:lnTo>
                    <a:lnTo>
                      <a:pt x="176" y="157"/>
                    </a:lnTo>
                    <a:lnTo>
                      <a:pt x="187" y="154"/>
                    </a:lnTo>
                    <a:lnTo>
                      <a:pt x="197" y="151"/>
                    </a:lnTo>
                    <a:lnTo>
                      <a:pt x="206" y="148"/>
                    </a:lnTo>
                    <a:lnTo>
                      <a:pt x="214" y="145"/>
                    </a:lnTo>
                    <a:lnTo>
                      <a:pt x="215" y="129"/>
                    </a:lnTo>
                    <a:lnTo>
                      <a:pt x="214" y="120"/>
                    </a:lnTo>
                    <a:lnTo>
                      <a:pt x="214" y="111"/>
                    </a:lnTo>
                    <a:lnTo>
                      <a:pt x="213" y="103"/>
                    </a:lnTo>
                    <a:lnTo>
                      <a:pt x="210" y="96"/>
                    </a:lnTo>
                    <a:lnTo>
                      <a:pt x="209" y="90"/>
                    </a:lnTo>
                    <a:lnTo>
                      <a:pt x="206" y="84"/>
                    </a:lnTo>
                    <a:lnTo>
                      <a:pt x="204" y="79"/>
                    </a:lnTo>
                    <a:lnTo>
                      <a:pt x="201" y="75"/>
                    </a:lnTo>
                    <a:lnTo>
                      <a:pt x="196" y="70"/>
                    </a:lnTo>
                    <a:lnTo>
                      <a:pt x="189" y="65"/>
                    </a:lnTo>
                    <a:lnTo>
                      <a:pt x="183" y="61"/>
                    </a:lnTo>
                    <a:lnTo>
                      <a:pt x="176" y="58"/>
                    </a:lnTo>
                    <a:lnTo>
                      <a:pt x="168" y="55"/>
                    </a:lnTo>
                    <a:lnTo>
                      <a:pt x="160" y="54"/>
                    </a:lnTo>
                    <a:lnTo>
                      <a:pt x="151" y="53"/>
                    </a:lnTo>
                    <a:lnTo>
                      <a:pt x="141" y="52"/>
                    </a:lnTo>
                    <a:lnTo>
                      <a:pt x="132" y="52"/>
                    </a:lnTo>
                    <a:lnTo>
                      <a:pt x="124" y="53"/>
                    </a:lnTo>
                    <a:lnTo>
                      <a:pt x="116" y="54"/>
                    </a:lnTo>
                    <a:lnTo>
                      <a:pt x="109" y="56"/>
                    </a:lnTo>
                    <a:lnTo>
                      <a:pt x="103" y="58"/>
                    </a:lnTo>
                    <a:lnTo>
                      <a:pt x="97" y="60"/>
                    </a:lnTo>
                    <a:lnTo>
                      <a:pt x="91" y="63"/>
                    </a:lnTo>
                    <a:lnTo>
                      <a:pt x="87" y="67"/>
                    </a:lnTo>
                    <a:lnTo>
                      <a:pt x="82" y="71"/>
                    </a:lnTo>
                    <a:lnTo>
                      <a:pt x="78" y="76"/>
                    </a:lnTo>
                    <a:lnTo>
                      <a:pt x="74" y="83"/>
                    </a:lnTo>
                    <a:lnTo>
                      <a:pt x="71" y="89"/>
                    </a:lnTo>
                    <a:lnTo>
                      <a:pt x="68" y="96"/>
                    </a:lnTo>
                    <a:lnTo>
                      <a:pt x="64" y="105"/>
                    </a:lnTo>
                    <a:lnTo>
                      <a:pt x="62" y="113"/>
                    </a:lnTo>
                    <a:lnTo>
                      <a:pt x="60" y="124"/>
                    </a:lnTo>
                    <a:lnTo>
                      <a:pt x="9" y="115"/>
                    </a:lnTo>
                    <a:lnTo>
                      <a:pt x="12" y="101"/>
                    </a:lnTo>
                    <a:lnTo>
                      <a:pt x="16" y="87"/>
                    </a:lnTo>
                    <a:lnTo>
                      <a:pt x="20" y="74"/>
                    </a:lnTo>
                    <a:lnTo>
                      <a:pt x="25" y="62"/>
                    </a:lnTo>
                    <a:lnTo>
                      <a:pt x="32" y="52"/>
                    </a:lnTo>
                    <a:lnTo>
                      <a:pt x="38" y="43"/>
                    </a:lnTo>
                    <a:lnTo>
                      <a:pt x="45" y="35"/>
                    </a:lnTo>
                    <a:lnTo>
                      <a:pt x="53" y="27"/>
                    </a:lnTo>
                    <a:lnTo>
                      <a:pt x="62" y="21"/>
                    </a:lnTo>
                    <a:lnTo>
                      <a:pt x="72" y="15"/>
                    </a:lnTo>
                    <a:lnTo>
                      <a:pt x="82" y="11"/>
                    </a:lnTo>
                    <a:lnTo>
                      <a:pt x="94" y="6"/>
                    </a:lnTo>
                    <a:lnTo>
                      <a:pt x="106" y="3"/>
                    </a:lnTo>
                    <a:lnTo>
                      <a:pt x="120" y="1"/>
                    </a:lnTo>
                    <a:lnTo>
                      <a:pt x="133" y="0"/>
                    </a:lnTo>
                    <a:lnTo>
                      <a:pt x="149" y="0"/>
                    </a:lnTo>
                    <a:lnTo>
                      <a:pt x="161" y="0"/>
                    </a:lnTo>
                    <a:lnTo>
                      <a:pt x="171" y="1"/>
                    </a:lnTo>
                    <a:lnTo>
                      <a:pt x="182" y="2"/>
                    </a:lnTo>
                    <a:lnTo>
                      <a:pt x="191" y="4"/>
                    </a:lnTo>
                    <a:lnTo>
                      <a:pt x="201" y="6"/>
                    </a:lnTo>
                    <a:lnTo>
                      <a:pt x="209" y="10"/>
                    </a:lnTo>
                    <a:lnTo>
                      <a:pt x="218" y="14"/>
                    </a:lnTo>
                    <a:lnTo>
                      <a:pt x="224" y="18"/>
                    </a:lnTo>
                    <a:lnTo>
                      <a:pt x="232" y="22"/>
                    </a:lnTo>
                    <a:lnTo>
                      <a:pt x="237" y="27"/>
                    </a:lnTo>
                    <a:lnTo>
                      <a:pt x="242" y="33"/>
                    </a:lnTo>
                    <a:lnTo>
                      <a:pt x="248" y="38"/>
                    </a:lnTo>
                    <a:lnTo>
                      <a:pt x="251" y="43"/>
                    </a:lnTo>
                    <a:lnTo>
                      <a:pt x="255" y="50"/>
                    </a:lnTo>
                    <a:lnTo>
                      <a:pt x="257" y="56"/>
                    </a:lnTo>
                    <a:lnTo>
                      <a:pt x="259" y="62"/>
                    </a:lnTo>
                    <a:lnTo>
                      <a:pt x="261" y="70"/>
                    </a:lnTo>
                    <a:lnTo>
                      <a:pt x="262" y="77"/>
                    </a:lnTo>
                    <a:lnTo>
                      <a:pt x="263" y="87"/>
                    </a:lnTo>
                    <a:lnTo>
                      <a:pt x="264" y="95"/>
                    </a:lnTo>
                    <a:lnTo>
                      <a:pt x="266" y="106"/>
                    </a:lnTo>
                    <a:lnTo>
                      <a:pt x="267" y="116"/>
                    </a:lnTo>
                    <a:lnTo>
                      <a:pt x="267" y="129"/>
                    </a:lnTo>
                    <a:lnTo>
                      <a:pt x="267" y="141"/>
                    </a:lnTo>
                    <a:lnTo>
                      <a:pt x="267" y="225"/>
                    </a:lnTo>
                    <a:lnTo>
                      <a:pt x="267" y="247"/>
                    </a:lnTo>
                    <a:lnTo>
                      <a:pt x="267" y="267"/>
                    </a:lnTo>
                    <a:lnTo>
                      <a:pt x="268" y="284"/>
                    </a:lnTo>
                    <a:lnTo>
                      <a:pt x="268" y="298"/>
                    </a:lnTo>
                    <a:lnTo>
                      <a:pt x="268" y="311"/>
                    </a:lnTo>
                    <a:lnTo>
                      <a:pt x="269" y="323"/>
                    </a:lnTo>
                    <a:lnTo>
                      <a:pt x="270" y="331"/>
                    </a:lnTo>
                    <a:lnTo>
                      <a:pt x="270" y="338"/>
                    </a:lnTo>
                    <a:lnTo>
                      <a:pt x="271" y="344"/>
                    </a:lnTo>
                    <a:lnTo>
                      <a:pt x="272" y="349"/>
                    </a:lnTo>
                    <a:lnTo>
                      <a:pt x="274" y="356"/>
                    </a:lnTo>
                    <a:lnTo>
                      <a:pt x="275" y="361"/>
                    </a:lnTo>
                    <a:lnTo>
                      <a:pt x="277" y="366"/>
                    </a:lnTo>
                    <a:lnTo>
                      <a:pt x="279" y="371"/>
                    </a:lnTo>
                    <a:lnTo>
                      <a:pt x="281" y="378"/>
                    </a:lnTo>
                    <a:lnTo>
                      <a:pt x="283" y="383"/>
                    </a:lnTo>
                    <a:lnTo>
                      <a:pt x="228" y="383"/>
                    </a:lnTo>
                    <a:lnTo>
                      <a:pt x="227" y="378"/>
                    </a:lnTo>
                    <a:lnTo>
                      <a:pt x="225" y="372"/>
                    </a:lnTo>
                    <a:lnTo>
                      <a:pt x="223" y="367"/>
                    </a:lnTo>
                    <a:lnTo>
                      <a:pt x="222" y="362"/>
                    </a:lnTo>
                    <a:lnTo>
                      <a:pt x="221" y="356"/>
                    </a:lnTo>
                    <a:lnTo>
                      <a:pt x="220" y="349"/>
                    </a:lnTo>
                    <a:lnTo>
                      <a:pt x="219" y="343"/>
                    </a:lnTo>
                    <a:lnTo>
                      <a:pt x="218" y="336"/>
                    </a:lnTo>
                    <a:close/>
                    <a:moveTo>
                      <a:pt x="214" y="195"/>
                    </a:moveTo>
                    <a:lnTo>
                      <a:pt x="206" y="198"/>
                    </a:lnTo>
                    <a:lnTo>
                      <a:pt x="198" y="201"/>
                    </a:lnTo>
                    <a:lnTo>
                      <a:pt x="188" y="205"/>
                    </a:lnTo>
                    <a:lnTo>
                      <a:pt x="179" y="207"/>
                    </a:lnTo>
                    <a:lnTo>
                      <a:pt x="167" y="211"/>
                    </a:lnTo>
                    <a:lnTo>
                      <a:pt x="155" y="214"/>
                    </a:lnTo>
                    <a:lnTo>
                      <a:pt x="143" y="216"/>
                    </a:lnTo>
                    <a:lnTo>
                      <a:pt x="129" y="219"/>
                    </a:lnTo>
                    <a:lnTo>
                      <a:pt x="121" y="220"/>
                    </a:lnTo>
                    <a:lnTo>
                      <a:pt x="114" y="222"/>
                    </a:lnTo>
                    <a:lnTo>
                      <a:pt x="107" y="223"/>
                    </a:lnTo>
                    <a:lnTo>
                      <a:pt x="102" y="224"/>
                    </a:lnTo>
                    <a:lnTo>
                      <a:pt x="95" y="226"/>
                    </a:lnTo>
                    <a:lnTo>
                      <a:pt x="91" y="229"/>
                    </a:lnTo>
                    <a:lnTo>
                      <a:pt x="87" y="230"/>
                    </a:lnTo>
                    <a:lnTo>
                      <a:pt x="84" y="232"/>
                    </a:lnTo>
                    <a:lnTo>
                      <a:pt x="80" y="234"/>
                    </a:lnTo>
                    <a:lnTo>
                      <a:pt x="77" y="236"/>
                    </a:lnTo>
                    <a:lnTo>
                      <a:pt x="74" y="238"/>
                    </a:lnTo>
                    <a:lnTo>
                      <a:pt x="72" y="240"/>
                    </a:lnTo>
                    <a:lnTo>
                      <a:pt x="69" y="243"/>
                    </a:lnTo>
                    <a:lnTo>
                      <a:pt x="67" y="245"/>
                    </a:lnTo>
                    <a:lnTo>
                      <a:pt x="64" y="249"/>
                    </a:lnTo>
                    <a:lnTo>
                      <a:pt x="62" y="252"/>
                    </a:lnTo>
                    <a:lnTo>
                      <a:pt x="61" y="256"/>
                    </a:lnTo>
                    <a:lnTo>
                      <a:pt x="59" y="259"/>
                    </a:lnTo>
                    <a:lnTo>
                      <a:pt x="58" y="262"/>
                    </a:lnTo>
                    <a:lnTo>
                      <a:pt x="57" y="267"/>
                    </a:lnTo>
                    <a:lnTo>
                      <a:pt x="57" y="270"/>
                    </a:lnTo>
                    <a:lnTo>
                      <a:pt x="56" y="274"/>
                    </a:lnTo>
                    <a:lnTo>
                      <a:pt x="56" y="278"/>
                    </a:lnTo>
                    <a:lnTo>
                      <a:pt x="56" y="283"/>
                    </a:lnTo>
                    <a:lnTo>
                      <a:pt x="56" y="289"/>
                    </a:lnTo>
                    <a:lnTo>
                      <a:pt x="57" y="295"/>
                    </a:lnTo>
                    <a:lnTo>
                      <a:pt x="58" y="302"/>
                    </a:lnTo>
                    <a:lnTo>
                      <a:pt x="60" y="307"/>
                    </a:lnTo>
                    <a:lnTo>
                      <a:pt x="62" y="312"/>
                    </a:lnTo>
                    <a:lnTo>
                      <a:pt x="64" y="316"/>
                    </a:lnTo>
                    <a:lnTo>
                      <a:pt x="69" y="322"/>
                    </a:lnTo>
                    <a:lnTo>
                      <a:pt x="72" y="326"/>
                    </a:lnTo>
                    <a:lnTo>
                      <a:pt x="76" y="329"/>
                    </a:lnTo>
                    <a:lnTo>
                      <a:pt x="81" y="332"/>
                    </a:lnTo>
                    <a:lnTo>
                      <a:pt x="87" y="335"/>
                    </a:lnTo>
                    <a:lnTo>
                      <a:pt x="92" y="338"/>
                    </a:lnTo>
                    <a:lnTo>
                      <a:pt x="97" y="340"/>
                    </a:lnTo>
                    <a:lnTo>
                      <a:pt x="104" y="341"/>
                    </a:lnTo>
                    <a:lnTo>
                      <a:pt x="111" y="342"/>
                    </a:lnTo>
                    <a:lnTo>
                      <a:pt x="118" y="342"/>
                    </a:lnTo>
                    <a:lnTo>
                      <a:pt x="125" y="342"/>
                    </a:lnTo>
                    <a:lnTo>
                      <a:pt x="131" y="341"/>
                    </a:lnTo>
                    <a:lnTo>
                      <a:pt x="139" y="340"/>
                    </a:lnTo>
                    <a:lnTo>
                      <a:pt x="145" y="338"/>
                    </a:lnTo>
                    <a:lnTo>
                      <a:pt x="151" y="336"/>
                    </a:lnTo>
                    <a:lnTo>
                      <a:pt x="157" y="333"/>
                    </a:lnTo>
                    <a:lnTo>
                      <a:pt x="163" y="330"/>
                    </a:lnTo>
                    <a:lnTo>
                      <a:pt x="169" y="327"/>
                    </a:lnTo>
                    <a:lnTo>
                      <a:pt x="175" y="324"/>
                    </a:lnTo>
                    <a:lnTo>
                      <a:pt x="180" y="320"/>
                    </a:lnTo>
                    <a:lnTo>
                      <a:pt x="184" y="315"/>
                    </a:lnTo>
                    <a:lnTo>
                      <a:pt x="188" y="310"/>
                    </a:lnTo>
                    <a:lnTo>
                      <a:pt x="193" y="305"/>
                    </a:lnTo>
                    <a:lnTo>
                      <a:pt x="197" y="299"/>
                    </a:lnTo>
                    <a:lnTo>
                      <a:pt x="200" y="294"/>
                    </a:lnTo>
                    <a:lnTo>
                      <a:pt x="203" y="289"/>
                    </a:lnTo>
                    <a:lnTo>
                      <a:pt x="205" y="283"/>
                    </a:lnTo>
                    <a:lnTo>
                      <a:pt x="207" y="275"/>
                    </a:lnTo>
                    <a:lnTo>
                      <a:pt x="209" y="268"/>
                    </a:lnTo>
                    <a:lnTo>
                      <a:pt x="212" y="259"/>
                    </a:lnTo>
                    <a:lnTo>
                      <a:pt x="213" y="250"/>
                    </a:lnTo>
                    <a:lnTo>
                      <a:pt x="214" y="240"/>
                    </a:lnTo>
                    <a:lnTo>
                      <a:pt x="214" y="230"/>
                    </a:lnTo>
                    <a:lnTo>
                      <a:pt x="214" y="218"/>
                    </a:lnTo>
                    <a:lnTo>
                      <a:pt x="214" y="195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5588" y="396"/>
                <a:ext cx="11" cy="99"/>
              </a:xfrm>
              <a:prstGeom prst="rect">
                <a:avLst/>
              </a:pr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Freeform 11"/>
              <p:cNvSpPr>
                <a:spLocks/>
              </p:cNvSpPr>
              <p:nvPr/>
            </p:nvSpPr>
            <p:spPr bwMode="auto">
              <a:xfrm>
                <a:off x="5130" y="548"/>
                <a:ext cx="56" cy="75"/>
              </a:xfrm>
              <a:custGeom>
                <a:avLst/>
                <a:gdLst>
                  <a:gd name="T0" fmla="*/ 55 w 256"/>
                  <a:gd name="T1" fmla="*/ 280 h 392"/>
                  <a:gd name="T2" fmla="*/ 67 w 256"/>
                  <a:gd name="T3" fmla="*/ 310 h 392"/>
                  <a:gd name="T4" fmla="*/ 87 w 256"/>
                  <a:gd name="T5" fmla="*/ 329 h 392"/>
                  <a:gd name="T6" fmla="*/ 115 w 256"/>
                  <a:gd name="T7" fmla="*/ 339 h 392"/>
                  <a:gd name="T8" fmla="*/ 147 w 256"/>
                  <a:gd name="T9" fmla="*/ 339 h 392"/>
                  <a:gd name="T10" fmla="*/ 173 w 256"/>
                  <a:gd name="T11" fmla="*/ 331 h 392"/>
                  <a:gd name="T12" fmla="*/ 191 w 256"/>
                  <a:gd name="T13" fmla="*/ 314 h 392"/>
                  <a:gd name="T14" fmla="*/ 201 w 256"/>
                  <a:gd name="T15" fmla="*/ 293 h 392"/>
                  <a:gd name="T16" fmla="*/ 201 w 256"/>
                  <a:gd name="T17" fmla="*/ 270 h 392"/>
                  <a:gd name="T18" fmla="*/ 193 w 256"/>
                  <a:gd name="T19" fmla="*/ 253 h 392"/>
                  <a:gd name="T20" fmla="*/ 178 w 256"/>
                  <a:gd name="T21" fmla="*/ 241 h 392"/>
                  <a:gd name="T22" fmla="*/ 152 w 256"/>
                  <a:gd name="T23" fmla="*/ 231 h 392"/>
                  <a:gd name="T24" fmla="*/ 105 w 256"/>
                  <a:gd name="T25" fmla="*/ 216 h 392"/>
                  <a:gd name="T26" fmla="*/ 64 w 256"/>
                  <a:gd name="T27" fmla="*/ 200 h 392"/>
                  <a:gd name="T28" fmla="*/ 42 w 256"/>
                  <a:gd name="T29" fmla="*/ 186 h 392"/>
                  <a:gd name="T30" fmla="*/ 26 w 256"/>
                  <a:gd name="T31" fmla="*/ 168 h 392"/>
                  <a:gd name="T32" fmla="*/ 15 w 256"/>
                  <a:gd name="T33" fmla="*/ 147 h 392"/>
                  <a:gd name="T34" fmla="*/ 9 w 256"/>
                  <a:gd name="T35" fmla="*/ 122 h 392"/>
                  <a:gd name="T36" fmla="*/ 10 w 256"/>
                  <a:gd name="T37" fmla="*/ 86 h 392"/>
                  <a:gd name="T38" fmla="*/ 26 w 256"/>
                  <a:gd name="T39" fmla="*/ 46 h 392"/>
                  <a:gd name="T40" fmla="*/ 56 w 256"/>
                  <a:gd name="T41" fmla="*/ 17 h 392"/>
                  <a:gd name="T42" fmla="*/ 99 w 256"/>
                  <a:gd name="T43" fmla="*/ 2 h 392"/>
                  <a:gd name="T44" fmla="*/ 141 w 256"/>
                  <a:gd name="T45" fmla="*/ 1 h 392"/>
                  <a:gd name="T46" fmla="*/ 171 w 256"/>
                  <a:gd name="T47" fmla="*/ 7 h 392"/>
                  <a:gd name="T48" fmla="*/ 196 w 256"/>
                  <a:gd name="T49" fmla="*/ 19 h 392"/>
                  <a:gd name="T50" fmla="*/ 216 w 256"/>
                  <a:gd name="T51" fmla="*/ 36 h 392"/>
                  <a:gd name="T52" fmla="*/ 230 w 256"/>
                  <a:gd name="T53" fmla="*/ 57 h 392"/>
                  <a:gd name="T54" fmla="*/ 240 w 256"/>
                  <a:gd name="T55" fmla="*/ 88 h 392"/>
                  <a:gd name="T56" fmla="*/ 190 w 256"/>
                  <a:gd name="T57" fmla="*/ 99 h 392"/>
                  <a:gd name="T58" fmla="*/ 176 w 256"/>
                  <a:gd name="T59" fmla="*/ 72 h 392"/>
                  <a:gd name="T60" fmla="*/ 158 w 256"/>
                  <a:gd name="T61" fmla="*/ 59 h 392"/>
                  <a:gd name="T62" fmla="*/ 133 w 256"/>
                  <a:gd name="T63" fmla="*/ 53 h 392"/>
                  <a:gd name="T64" fmla="*/ 103 w 256"/>
                  <a:gd name="T65" fmla="*/ 55 h 392"/>
                  <a:gd name="T66" fmla="*/ 80 w 256"/>
                  <a:gd name="T67" fmla="*/ 63 h 392"/>
                  <a:gd name="T68" fmla="*/ 65 w 256"/>
                  <a:gd name="T69" fmla="*/ 77 h 392"/>
                  <a:gd name="T70" fmla="*/ 59 w 256"/>
                  <a:gd name="T71" fmla="*/ 96 h 392"/>
                  <a:gd name="T72" fmla="*/ 61 w 256"/>
                  <a:gd name="T73" fmla="*/ 115 h 392"/>
                  <a:gd name="T74" fmla="*/ 70 w 256"/>
                  <a:gd name="T75" fmla="*/ 131 h 392"/>
                  <a:gd name="T76" fmla="*/ 87 w 256"/>
                  <a:gd name="T77" fmla="*/ 141 h 392"/>
                  <a:gd name="T78" fmla="*/ 120 w 256"/>
                  <a:gd name="T79" fmla="*/ 152 h 392"/>
                  <a:gd name="T80" fmla="*/ 173 w 256"/>
                  <a:gd name="T81" fmla="*/ 171 h 392"/>
                  <a:gd name="T82" fmla="*/ 209 w 256"/>
                  <a:gd name="T83" fmla="*/ 186 h 392"/>
                  <a:gd name="T84" fmla="*/ 228 w 256"/>
                  <a:gd name="T85" fmla="*/ 200 h 392"/>
                  <a:gd name="T86" fmla="*/ 242 w 256"/>
                  <a:gd name="T87" fmla="*/ 218 h 392"/>
                  <a:gd name="T88" fmla="*/ 251 w 256"/>
                  <a:gd name="T89" fmla="*/ 239 h 392"/>
                  <a:gd name="T90" fmla="*/ 255 w 256"/>
                  <a:gd name="T91" fmla="*/ 265 h 392"/>
                  <a:gd name="T92" fmla="*/ 250 w 256"/>
                  <a:gd name="T93" fmla="*/ 310 h 392"/>
                  <a:gd name="T94" fmla="*/ 229 w 256"/>
                  <a:gd name="T95" fmla="*/ 351 h 392"/>
                  <a:gd name="T96" fmla="*/ 192 w 256"/>
                  <a:gd name="T97" fmla="*/ 380 h 392"/>
                  <a:gd name="T98" fmla="*/ 142 w 256"/>
                  <a:gd name="T99" fmla="*/ 392 h 392"/>
                  <a:gd name="T100" fmla="*/ 89 w 256"/>
                  <a:gd name="T101" fmla="*/ 388 h 392"/>
                  <a:gd name="T102" fmla="*/ 49 w 256"/>
                  <a:gd name="T103" fmla="*/ 369 h 392"/>
                  <a:gd name="T104" fmla="*/ 20 w 256"/>
                  <a:gd name="T105" fmla="*/ 335 h 392"/>
                  <a:gd name="T106" fmla="*/ 3 w 256"/>
                  <a:gd name="T107" fmla="*/ 28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6" h="392">
                    <a:moveTo>
                      <a:pt x="0" y="272"/>
                    </a:moveTo>
                    <a:lnTo>
                      <a:pt x="51" y="262"/>
                    </a:lnTo>
                    <a:lnTo>
                      <a:pt x="52" y="272"/>
                    </a:lnTo>
                    <a:lnTo>
                      <a:pt x="55" y="280"/>
                    </a:lnTo>
                    <a:lnTo>
                      <a:pt x="57" y="289"/>
                    </a:lnTo>
                    <a:lnTo>
                      <a:pt x="60" y="296"/>
                    </a:lnTo>
                    <a:lnTo>
                      <a:pt x="63" y="304"/>
                    </a:lnTo>
                    <a:lnTo>
                      <a:pt x="67" y="310"/>
                    </a:lnTo>
                    <a:lnTo>
                      <a:pt x="71" y="315"/>
                    </a:lnTo>
                    <a:lnTo>
                      <a:pt x="77" y="321"/>
                    </a:lnTo>
                    <a:lnTo>
                      <a:pt x="82" y="326"/>
                    </a:lnTo>
                    <a:lnTo>
                      <a:pt x="87" y="329"/>
                    </a:lnTo>
                    <a:lnTo>
                      <a:pt x="94" y="332"/>
                    </a:lnTo>
                    <a:lnTo>
                      <a:pt x="100" y="335"/>
                    </a:lnTo>
                    <a:lnTo>
                      <a:pt x="107" y="337"/>
                    </a:lnTo>
                    <a:lnTo>
                      <a:pt x="115" y="339"/>
                    </a:lnTo>
                    <a:lnTo>
                      <a:pt x="122" y="340"/>
                    </a:lnTo>
                    <a:lnTo>
                      <a:pt x="131" y="340"/>
                    </a:lnTo>
                    <a:lnTo>
                      <a:pt x="139" y="340"/>
                    </a:lnTo>
                    <a:lnTo>
                      <a:pt x="147" y="339"/>
                    </a:lnTo>
                    <a:lnTo>
                      <a:pt x="154" y="337"/>
                    </a:lnTo>
                    <a:lnTo>
                      <a:pt x="160" y="335"/>
                    </a:lnTo>
                    <a:lnTo>
                      <a:pt x="167" y="333"/>
                    </a:lnTo>
                    <a:lnTo>
                      <a:pt x="173" y="331"/>
                    </a:lnTo>
                    <a:lnTo>
                      <a:pt x="178" y="327"/>
                    </a:lnTo>
                    <a:lnTo>
                      <a:pt x="184" y="324"/>
                    </a:lnTo>
                    <a:lnTo>
                      <a:pt x="188" y="319"/>
                    </a:lnTo>
                    <a:lnTo>
                      <a:pt x="191" y="314"/>
                    </a:lnTo>
                    <a:lnTo>
                      <a:pt x="194" y="310"/>
                    </a:lnTo>
                    <a:lnTo>
                      <a:pt x="197" y="305"/>
                    </a:lnTo>
                    <a:lnTo>
                      <a:pt x="199" y="298"/>
                    </a:lnTo>
                    <a:lnTo>
                      <a:pt x="201" y="293"/>
                    </a:lnTo>
                    <a:lnTo>
                      <a:pt x="202" y="287"/>
                    </a:lnTo>
                    <a:lnTo>
                      <a:pt x="202" y="280"/>
                    </a:lnTo>
                    <a:lnTo>
                      <a:pt x="202" y="275"/>
                    </a:lnTo>
                    <a:lnTo>
                      <a:pt x="201" y="270"/>
                    </a:lnTo>
                    <a:lnTo>
                      <a:pt x="199" y="265"/>
                    </a:lnTo>
                    <a:lnTo>
                      <a:pt x="197" y="261"/>
                    </a:lnTo>
                    <a:lnTo>
                      <a:pt x="195" y="257"/>
                    </a:lnTo>
                    <a:lnTo>
                      <a:pt x="193" y="253"/>
                    </a:lnTo>
                    <a:lnTo>
                      <a:pt x="190" y="250"/>
                    </a:lnTo>
                    <a:lnTo>
                      <a:pt x="186" y="246"/>
                    </a:lnTo>
                    <a:lnTo>
                      <a:pt x="183" y="244"/>
                    </a:lnTo>
                    <a:lnTo>
                      <a:pt x="178" y="241"/>
                    </a:lnTo>
                    <a:lnTo>
                      <a:pt x="173" y="239"/>
                    </a:lnTo>
                    <a:lnTo>
                      <a:pt x="167" y="237"/>
                    </a:lnTo>
                    <a:lnTo>
                      <a:pt x="160" y="234"/>
                    </a:lnTo>
                    <a:lnTo>
                      <a:pt x="152" y="231"/>
                    </a:lnTo>
                    <a:lnTo>
                      <a:pt x="142" y="228"/>
                    </a:lnTo>
                    <a:lnTo>
                      <a:pt x="133" y="225"/>
                    </a:lnTo>
                    <a:lnTo>
                      <a:pt x="118" y="220"/>
                    </a:lnTo>
                    <a:lnTo>
                      <a:pt x="105" y="216"/>
                    </a:lnTo>
                    <a:lnTo>
                      <a:pt x="93" y="212"/>
                    </a:lnTo>
                    <a:lnTo>
                      <a:pt x="82" y="207"/>
                    </a:lnTo>
                    <a:lnTo>
                      <a:pt x="73" y="204"/>
                    </a:lnTo>
                    <a:lnTo>
                      <a:pt x="64" y="200"/>
                    </a:lnTo>
                    <a:lnTo>
                      <a:pt x="58" y="197"/>
                    </a:lnTo>
                    <a:lnTo>
                      <a:pt x="51" y="194"/>
                    </a:lnTo>
                    <a:lnTo>
                      <a:pt x="47" y="189"/>
                    </a:lnTo>
                    <a:lnTo>
                      <a:pt x="42" y="186"/>
                    </a:lnTo>
                    <a:lnTo>
                      <a:pt x="38" y="182"/>
                    </a:lnTo>
                    <a:lnTo>
                      <a:pt x="33" y="178"/>
                    </a:lnTo>
                    <a:lnTo>
                      <a:pt x="29" y="173"/>
                    </a:lnTo>
                    <a:lnTo>
                      <a:pt x="26" y="168"/>
                    </a:lnTo>
                    <a:lnTo>
                      <a:pt x="23" y="164"/>
                    </a:lnTo>
                    <a:lnTo>
                      <a:pt x="20" y="159"/>
                    </a:lnTo>
                    <a:lnTo>
                      <a:pt x="18" y="152"/>
                    </a:lnTo>
                    <a:lnTo>
                      <a:pt x="15" y="147"/>
                    </a:lnTo>
                    <a:lnTo>
                      <a:pt x="13" y="141"/>
                    </a:lnTo>
                    <a:lnTo>
                      <a:pt x="11" y="135"/>
                    </a:lnTo>
                    <a:lnTo>
                      <a:pt x="10" y="129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09"/>
                    </a:lnTo>
                    <a:lnTo>
                      <a:pt x="9" y="96"/>
                    </a:lnTo>
                    <a:lnTo>
                      <a:pt x="10" y="86"/>
                    </a:lnTo>
                    <a:lnTo>
                      <a:pt x="13" y="75"/>
                    </a:lnTo>
                    <a:lnTo>
                      <a:pt x="16" y="64"/>
                    </a:lnTo>
                    <a:lnTo>
                      <a:pt x="21" y="55"/>
                    </a:lnTo>
                    <a:lnTo>
                      <a:pt x="26" y="46"/>
                    </a:lnTo>
                    <a:lnTo>
                      <a:pt x="32" y="38"/>
                    </a:lnTo>
                    <a:lnTo>
                      <a:pt x="40" y="31"/>
                    </a:lnTo>
                    <a:lnTo>
                      <a:pt x="47" y="23"/>
                    </a:lnTo>
                    <a:lnTo>
                      <a:pt x="56" y="17"/>
                    </a:lnTo>
                    <a:lnTo>
                      <a:pt x="66" y="13"/>
                    </a:lnTo>
                    <a:lnTo>
                      <a:pt x="76" y="8"/>
                    </a:lnTo>
                    <a:lnTo>
                      <a:pt x="87" y="4"/>
                    </a:lnTo>
                    <a:lnTo>
                      <a:pt x="99" y="2"/>
                    </a:lnTo>
                    <a:lnTo>
                      <a:pt x="112" y="1"/>
                    </a:lnTo>
                    <a:lnTo>
                      <a:pt x="124" y="0"/>
                    </a:lnTo>
                    <a:lnTo>
                      <a:pt x="133" y="1"/>
                    </a:lnTo>
                    <a:lnTo>
                      <a:pt x="141" y="1"/>
                    </a:lnTo>
                    <a:lnTo>
                      <a:pt x="149" y="2"/>
                    </a:lnTo>
                    <a:lnTo>
                      <a:pt x="156" y="3"/>
                    </a:lnTo>
                    <a:lnTo>
                      <a:pt x="164" y="5"/>
                    </a:lnTo>
                    <a:lnTo>
                      <a:pt x="171" y="7"/>
                    </a:lnTo>
                    <a:lnTo>
                      <a:pt x="178" y="9"/>
                    </a:lnTo>
                    <a:lnTo>
                      <a:pt x="185" y="13"/>
                    </a:lnTo>
                    <a:lnTo>
                      <a:pt x="191" y="16"/>
                    </a:lnTo>
                    <a:lnTo>
                      <a:pt x="196" y="19"/>
                    </a:lnTo>
                    <a:lnTo>
                      <a:pt x="203" y="23"/>
                    </a:lnTo>
                    <a:lnTo>
                      <a:pt x="208" y="27"/>
                    </a:lnTo>
                    <a:lnTo>
                      <a:pt x="212" y="32"/>
                    </a:lnTo>
                    <a:lnTo>
                      <a:pt x="216" y="36"/>
                    </a:lnTo>
                    <a:lnTo>
                      <a:pt x="221" y="41"/>
                    </a:lnTo>
                    <a:lnTo>
                      <a:pt x="224" y="45"/>
                    </a:lnTo>
                    <a:lnTo>
                      <a:pt x="228" y="52"/>
                    </a:lnTo>
                    <a:lnTo>
                      <a:pt x="230" y="57"/>
                    </a:lnTo>
                    <a:lnTo>
                      <a:pt x="233" y="64"/>
                    </a:lnTo>
                    <a:lnTo>
                      <a:pt x="235" y="71"/>
                    </a:lnTo>
                    <a:lnTo>
                      <a:pt x="239" y="79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3" y="106"/>
                    </a:lnTo>
                    <a:lnTo>
                      <a:pt x="192" y="114"/>
                    </a:lnTo>
                    <a:lnTo>
                      <a:pt x="190" y="99"/>
                    </a:lnTo>
                    <a:lnTo>
                      <a:pt x="186" y="88"/>
                    </a:lnTo>
                    <a:lnTo>
                      <a:pt x="183" y="81"/>
                    </a:lnTo>
                    <a:lnTo>
                      <a:pt x="179" y="77"/>
                    </a:lnTo>
                    <a:lnTo>
                      <a:pt x="176" y="72"/>
                    </a:lnTo>
                    <a:lnTo>
                      <a:pt x="172" y="68"/>
                    </a:lnTo>
                    <a:lnTo>
                      <a:pt x="168" y="64"/>
                    </a:lnTo>
                    <a:lnTo>
                      <a:pt x="164" y="61"/>
                    </a:lnTo>
                    <a:lnTo>
                      <a:pt x="158" y="59"/>
                    </a:lnTo>
                    <a:lnTo>
                      <a:pt x="152" y="56"/>
                    </a:lnTo>
                    <a:lnTo>
                      <a:pt x="147" y="55"/>
                    </a:lnTo>
                    <a:lnTo>
                      <a:pt x="140" y="54"/>
                    </a:lnTo>
                    <a:lnTo>
                      <a:pt x="133" y="53"/>
                    </a:lnTo>
                    <a:lnTo>
                      <a:pt x="125" y="53"/>
                    </a:lnTo>
                    <a:lnTo>
                      <a:pt x="118" y="53"/>
                    </a:lnTo>
                    <a:lnTo>
                      <a:pt x="110" y="54"/>
                    </a:lnTo>
                    <a:lnTo>
                      <a:pt x="103" y="55"/>
                    </a:lnTo>
                    <a:lnTo>
                      <a:pt x="96" y="56"/>
                    </a:lnTo>
                    <a:lnTo>
                      <a:pt x="91" y="58"/>
                    </a:lnTo>
                    <a:lnTo>
                      <a:pt x="84" y="60"/>
                    </a:lnTo>
                    <a:lnTo>
                      <a:pt x="80" y="63"/>
                    </a:lnTo>
                    <a:lnTo>
                      <a:pt x="76" y="67"/>
                    </a:lnTo>
                    <a:lnTo>
                      <a:pt x="71" y="70"/>
                    </a:lnTo>
                    <a:lnTo>
                      <a:pt x="68" y="74"/>
                    </a:lnTo>
                    <a:lnTo>
                      <a:pt x="65" y="77"/>
                    </a:lnTo>
                    <a:lnTo>
                      <a:pt x="63" y="81"/>
                    </a:lnTo>
                    <a:lnTo>
                      <a:pt x="61" y="87"/>
                    </a:lnTo>
                    <a:lnTo>
                      <a:pt x="60" y="91"/>
                    </a:lnTo>
                    <a:lnTo>
                      <a:pt x="59" y="96"/>
                    </a:lnTo>
                    <a:lnTo>
                      <a:pt x="59" y="101"/>
                    </a:lnTo>
                    <a:lnTo>
                      <a:pt x="59" y="106"/>
                    </a:lnTo>
                    <a:lnTo>
                      <a:pt x="60" y="111"/>
                    </a:lnTo>
                    <a:lnTo>
                      <a:pt x="61" y="115"/>
                    </a:lnTo>
                    <a:lnTo>
                      <a:pt x="63" y="119"/>
                    </a:lnTo>
                    <a:lnTo>
                      <a:pt x="65" y="124"/>
                    </a:lnTo>
                    <a:lnTo>
                      <a:pt x="67" y="127"/>
                    </a:lnTo>
                    <a:lnTo>
                      <a:pt x="70" y="131"/>
                    </a:lnTo>
                    <a:lnTo>
                      <a:pt x="75" y="134"/>
                    </a:lnTo>
                    <a:lnTo>
                      <a:pt x="78" y="135"/>
                    </a:lnTo>
                    <a:lnTo>
                      <a:pt x="82" y="137"/>
                    </a:lnTo>
                    <a:lnTo>
                      <a:pt x="87" y="141"/>
                    </a:lnTo>
                    <a:lnTo>
                      <a:pt x="94" y="143"/>
                    </a:lnTo>
                    <a:lnTo>
                      <a:pt x="101" y="146"/>
                    </a:lnTo>
                    <a:lnTo>
                      <a:pt x="110" y="149"/>
                    </a:lnTo>
                    <a:lnTo>
                      <a:pt x="120" y="152"/>
                    </a:lnTo>
                    <a:lnTo>
                      <a:pt x="131" y="157"/>
                    </a:lnTo>
                    <a:lnTo>
                      <a:pt x="147" y="162"/>
                    </a:lnTo>
                    <a:lnTo>
                      <a:pt x="160" y="166"/>
                    </a:lnTo>
                    <a:lnTo>
                      <a:pt x="173" y="171"/>
                    </a:lnTo>
                    <a:lnTo>
                      <a:pt x="185" y="176"/>
                    </a:lnTo>
                    <a:lnTo>
                      <a:pt x="194" y="179"/>
                    </a:lnTo>
                    <a:lnTo>
                      <a:pt x="203" y="183"/>
                    </a:lnTo>
                    <a:lnTo>
                      <a:pt x="209" y="186"/>
                    </a:lnTo>
                    <a:lnTo>
                      <a:pt x="214" y="189"/>
                    </a:lnTo>
                    <a:lnTo>
                      <a:pt x="220" y="192"/>
                    </a:lnTo>
                    <a:lnTo>
                      <a:pt x="224" y="196"/>
                    </a:lnTo>
                    <a:lnTo>
                      <a:pt x="228" y="200"/>
                    </a:lnTo>
                    <a:lnTo>
                      <a:pt x="231" y="204"/>
                    </a:lnTo>
                    <a:lnTo>
                      <a:pt x="235" y="208"/>
                    </a:lnTo>
                    <a:lnTo>
                      <a:pt x="239" y="213"/>
                    </a:lnTo>
                    <a:lnTo>
                      <a:pt x="242" y="218"/>
                    </a:lnTo>
                    <a:lnTo>
                      <a:pt x="245" y="223"/>
                    </a:lnTo>
                    <a:lnTo>
                      <a:pt x="247" y="228"/>
                    </a:lnTo>
                    <a:lnTo>
                      <a:pt x="249" y="234"/>
                    </a:lnTo>
                    <a:lnTo>
                      <a:pt x="251" y="239"/>
                    </a:lnTo>
                    <a:lnTo>
                      <a:pt x="252" y="245"/>
                    </a:lnTo>
                    <a:lnTo>
                      <a:pt x="253" y="252"/>
                    </a:lnTo>
                    <a:lnTo>
                      <a:pt x="255" y="259"/>
                    </a:lnTo>
                    <a:lnTo>
                      <a:pt x="255" y="265"/>
                    </a:lnTo>
                    <a:lnTo>
                      <a:pt x="256" y="273"/>
                    </a:lnTo>
                    <a:lnTo>
                      <a:pt x="255" y="286"/>
                    </a:lnTo>
                    <a:lnTo>
                      <a:pt x="253" y="298"/>
                    </a:lnTo>
                    <a:lnTo>
                      <a:pt x="250" y="310"/>
                    </a:lnTo>
                    <a:lnTo>
                      <a:pt x="246" y="322"/>
                    </a:lnTo>
                    <a:lnTo>
                      <a:pt x="242" y="332"/>
                    </a:lnTo>
                    <a:lnTo>
                      <a:pt x="235" y="342"/>
                    </a:lnTo>
                    <a:lnTo>
                      <a:pt x="229" y="351"/>
                    </a:lnTo>
                    <a:lnTo>
                      <a:pt x="221" y="360"/>
                    </a:lnTo>
                    <a:lnTo>
                      <a:pt x="212" y="367"/>
                    </a:lnTo>
                    <a:lnTo>
                      <a:pt x="203" y="373"/>
                    </a:lnTo>
                    <a:lnTo>
                      <a:pt x="192" y="380"/>
                    </a:lnTo>
                    <a:lnTo>
                      <a:pt x="180" y="384"/>
                    </a:lnTo>
                    <a:lnTo>
                      <a:pt x="169" y="388"/>
                    </a:lnTo>
                    <a:lnTo>
                      <a:pt x="156" y="390"/>
                    </a:lnTo>
                    <a:lnTo>
                      <a:pt x="142" y="392"/>
                    </a:lnTo>
                    <a:lnTo>
                      <a:pt x="128" y="392"/>
                    </a:lnTo>
                    <a:lnTo>
                      <a:pt x="115" y="392"/>
                    </a:lnTo>
                    <a:lnTo>
                      <a:pt x="102" y="390"/>
                    </a:lnTo>
                    <a:lnTo>
                      <a:pt x="89" y="388"/>
                    </a:lnTo>
                    <a:lnTo>
                      <a:pt x="79" y="385"/>
                    </a:lnTo>
                    <a:lnTo>
                      <a:pt x="68" y="381"/>
                    </a:lnTo>
                    <a:lnTo>
                      <a:pt x="58" y="376"/>
                    </a:lnTo>
                    <a:lnTo>
                      <a:pt x="49" y="369"/>
                    </a:lnTo>
                    <a:lnTo>
                      <a:pt x="41" y="363"/>
                    </a:lnTo>
                    <a:lnTo>
                      <a:pt x="33" y="354"/>
                    </a:lnTo>
                    <a:lnTo>
                      <a:pt x="26" y="346"/>
                    </a:lnTo>
                    <a:lnTo>
                      <a:pt x="20" y="335"/>
                    </a:lnTo>
                    <a:lnTo>
                      <a:pt x="14" y="325"/>
                    </a:lnTo>
                    <a:lnTo>
                      <a:pt x="10" y="313"/>
                    </a:lnTo>
                    <a:lnTo>
                      <a:pt x="6" y="300"/>
                    </a:lnTo>
                    <a:lnTo>
                      <a:pt x="3" y="287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2" name="Freeform 12"/>
              <p:cNvSpPr>
                <a:spLocks/>
              </p:cNvSpPr>
              <p:nvPr/>
            </p:nvSpPr>
            <p:spPr bwMode="auto">
              <a:xfrm>
                <a:off x="5200" y="549"/>
                <a:ext cx="56" cy="74"/>
              </a:xfrm>
              <a:custGeom>
                <a:avLst/>
                <a:gdLst>
                  <a:gd name="T0" fmla="*/ 203 w 250"/>
                  <a:gd name="T1" fmla="*/ 320 h 383"/>
                  <a:gd name="T2" fmla="*/ 194 w 250"/>
                  <a:gd name="T3" fmla="*/ 335 h 383"/>
                  <a:gd name="T4" fmla="*/ 183 w 250"/>
                  <a:gd name="T5" fmla="*/ 347 h 383"/>
                  <a:gd name="T6" fmla="*/ 173 w 250"/>
                  <a:gd name="T7" fmla="*/ 358 h 383"/>
                  <a:gd name="T8" fmla="*/ 161 w 250"/>
                  <a:gd name="T9" fmla="*/ 368 h 383"/>
                  <a:gd name="T10" fmla="*/ 148 w 250"/>
                  <a:gd name="T11" fmla="*/ 374 h 383"/>
                  <a:gd name="T12" fmla="*/ 135 w 250"/>
                  <a:gd name="T13" fmla="*/ 379 h 383"/>
                  <a:gd name="T14" fmla="*/ 121 w 250"/>
                  <a:gd name="T15" fmla="*/ 382 h 383"/>
                  <a:gd name="T16" fmla="*/ 106 w 250"/>
                  <a:gd name="T17" fmla="*/ 383 h 383"/>
                  <a:gd name="T18" fmla="*/ 88 w 250"/>
                  <a:gd name="T19" fmla="*/ 382 h 383"/>
                  <a:gd name="T20" fmla="*/ 72 w 250"/>
                  <a:gd name="T21" fmla="*/ 378 h 383"/>
                  <a:gd name="T22" fmla="*/ 57 w 250"/>
                  <a:gd name="T23" fmla="*/ 372 h 383"/>
                  <a:gd name="T24" fmla="*/ 44 w 250"/>
                  <a:gd name="T25" fmla="*/ 363 h 383"/>
                  <a:gd name="T26" fmla="*/ 32 w 250"/>
                  <a:gd name="T27" fmla="*/ 353 h 383"/>
                  <a:gd name="T28" fmla="*/ 23 w 250"/>
                  <a:gd name="T29" fmla="*/ 341 h 383"/>
                  <a:gd name="T30" fmla="*/ 15 w 250"/>
                  <a:gd name="T31" fmla="*/ 328 h 383"/>
                  <a:gd name="T32" fmla="*/ 9 w 250"/>
                  <a:gd name="T33" fmla="*/ 314 h 383"/>
                  <a:gd name="T34" fmla="*/ 6 w 250"/>
                  <a:gd name="T35" fmla="*/ 298 h 383"/>
                  <a:gd name="T36" fmla="*/ 2 w 250"/>
                  <a:gd name="T37" fmla="*/ 279 h 383"/>
                  <a:gd name="T38" fmla="*/ 1 w 250"/>
                  <a:gd name="T39" fmla="*/ 256 h 383"/>
                  <a:gd name="T40" fmla="*/ 0 w 250"/>
                  <a:gd name="T41" fmla="*/ 232 h 383"/>
                  <a:gd name="T42" fmla="*/ 52 w 250"/>
                  <a:gd name="T43" fmla="*/ 0 h 383"/>
                  <a:gd name="T44" fmla="*/ 52 w 250"/>
                  <a:gd name="T45" fmla="*/ 222 h 383"/>
                  <a:gd name="T46" fmla="*/ 53 w 250"/>
                  <a:gd name="T47" fmla="*/ 246 h 383"/>
                  <a:gd name="T48" fmla="*/ 55 w 250"/>
                  <a:gd name="T49" fmla="*/ 265 h 383"/>
                  <a:gd name="T50" fmla="*/ 57 w 250"/>
                  <a:gd name="T51" fmla="*/ 280 h 383"/>
                  <a:gd name="T52" fmla="*/ 60 w 250"/>
                  <a:gd name="T53" fmla="*/ 290 h 383"/>
                  <a:gd name="T54" fmla="*/ 64 w 250"/>
                  <a:gd name="T55" fmla="*/ 299 h 383"/>
                  <a:gd name="T56" fmla="*/ 69 w 250"/>
                  <a:gd name="T57" fmla="*/ 307 h 383"/>
                  <a:gd name="T58" fmla="*/ 76 w 250"/>
                  <a:gd name="T59" fmla="*/ 314 h 383"/>
                  <a:gd name="T60" fmla="*/ 84 w 250"/>
                  <a:gd name="T61" fmla="*/ 320 h 383"/>
                  <a:gd name="T62" fmla="*/ 92 w 250"/>
                  <a:gd name="T63" fmla="*/ 324 h 383"/>
                  <a:gd name="T64" fmla="*/ 101 w 250"/>
                  <a:gd name="T65" fmla="*/ 327 h 383"/>
                  <a:gd name="T66" fmla="*/ 110 w 250"/>
                  <a:gd name="T67" fmla="*/ 328 h 383"/>
                  <a:gd name="T68" fmla="*/ 125 w 250"/>
                  <a:gd name="T69" fmla="*/ 328 h 383"/>
                  <a:gd name="T70" fmla="*/ 142 w 250"/>
                  <a:gd name="T71" fmla="*/ 324 h 383"/>
                  <a:gd name="T72" fmla="*/ 157 w 250"/>
                  <a:gd name="T73" fmla="*/ 317 h 383"/>
                  <a:gd name="T74" fmla="*/ 171 w 250"/>
                  <a:gd name="T75" fmla="*/ 305 h 383"/>
                  <a:gd name="T76" fmla="*/ 182 w 250"/>
                  <a:gd name="T77" fmla="*/ 290 h 383"/>
                  <a:gd name="T78" fmla="*/ 190 w 250"/>
                  <a:gd name="T79" fmla="*/ 271 h 383"/>
                  <a:gd name="T80" fmla="*/ 195 w 250"/>
                  <a:gd name="T81" fmla="*/ 248 h 383"/>
                  <a:gd name="T82" fmla="*/ 197 w 250"/>
                  <a:gd name="T83" fmla="*/ 217 h 383"/>
                  <a:gd name="T84" fmla="*/ 197 w 250"/>
                  <a:gd name="T85" fmla="*/ 0 h 383"/>
                  <a:gd name="T86" fmla="*/ 250 w 250"/>
                  <a:gd name="T87" fmla="*/ 375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50" h="383">
                    <a:moveTo>
                      <a:pt x="203" y="375"/>
                    </a:moveTo>
                    <a:lnTo>
                      <a:pt x="203" y="320"/>
                    </a:lnTo>
                    <a:lnTo>
                      <a:pt x="199" y="327"/>
                    </a:lnTo>
                    <a:lnTo>
                      <a:pt x="194" y="335"/>
                    </a:lnTo>
                    <a:lnTo>
                      <a:pt x="189" y="341"/>
                    </a:lnTo>
                    <a:lnTo>
                      <a:pt x="183" y="347"/>
                    </a:lnTo>
                    <a:lnTo>
                      <a:pt x="178" y="353"/>
                    </a:lnTo>
                    <a:lnTo>
                      <a:pt x="173" y="358"/>
                    </a:lnTo>
                    <a:lnTo>
                      <a:pt x="167" y="363"/>
                    </a:lnTo>
                    <a:lnTo>
                      <a:pt x="161" y="368"/>
                    </a:lnTo>
                    <a:lnTo>
                      <a:pt x="155" y="371"/>
                    </a:lnTo>
                    <a:lnTo>
                      <a:pt x="148" y="374"/>
                    </a:lnTo>
                    <a:lnTo>
                      <a:pt x="142" y="377"/>
                    </a:lnTo>
                    <a:lnTo>
                      <a:pt x="135" y="379"/>
                    </a:lnTo>
                    <a:lnTo>
                      <a:pt x="128" y="381"/>
                    </a:lnTo>
                    <a:lnTo>
                      <a:pt x="121" y="382"/>
                    </a:lnTo>
                    <a:lnTo>
                      <a:pt x="113" y="383"/>
                    </a:lnTo>
                    <a:lnTo>
                      <a:pt x="106" y="383"/>
                    </a:lnTo>
                    <a:lnTo>
                      <a:pt x="97" y="383"/>
                    </a:lnTo>
                    <a:lnTo>
                      <a:pt x="88" y="382"/>
                    </a:lnTo>
                    <a:lnTo>
                      <a:pt x="80" y="380"/>
                    </a:lnTo>
                    <a:lnTo>
                      <a:pt x="72" y="378"/>
                    </a:lnTo>
                    <a:lnTo>
                      <a:pt x="65" y="376"/>
                    </a:lnTo>
                    <a:lnTo>
                      <a:pt x="57" y="372"/>
                    </a:lnTo>
                    <a:lnTo>
                      <a:pt x="50" y="369"/>
                    </a:lnTo>
                    <a:lnTo>
                      <a:pt x="44" y="363"/>
                    </a:lnTo>
                    <a:lnTo>
                      <a:pt x="37" y="359"/>
                    </a:lnTo>
                    <a:lnTo>
                      <a:pt x="32" y="353"/>
                    </a:lnTo>
                    <a:lnTo>
                      <a:pt x="27" y="347"/>
                    </a:lnTo>
                    <a:lnTo>
                      <a:pt x="23" y="341"/>
                    </a:lnTo>
                    <a:lnTo>
                      <a:pt x="18" y="335"/>
                    </a:lnTo>
                    <a:lnTo>
                      <a:pt x="15" y="328"/>
                    </a:lnTo>
                    <a:lnTo>
                      <a:pt x="12" y="321"/>
                    </a:lnTo>
                    <a:lnTo>
                      <a:pt x="9" y="314"/>
                    </a:lnTo>
                    <a:lnTo>
                      <a:pt x="8" y="306"/>
                    </a:lnTo>
                    <a:lnTo>
                      <a:pt x="6" y="298"/>
                    </a:lnTo>
                    <a:lnTo>
                      <a:pt x="5" y="288"/>
                    </a:lnTo>
                    <a:lnTo>
                      <a:pt x="2" y="279"/>
                    </a:lnTo>
                    <a:lnTo>
                      <a:pt x="2" y="268"/>
                    </a:lnTo>
                    <a:lnTo>
                      <a:pt x="1" y="256"/>
                    </a:lnTo>
                    <a:lnTo>
                      <a:pt x="1" y="245"/>
                    </a:lnTo>
                    <a:lnTo>
                      <a:pt x="0" y="232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208"/>
                    </a:lnTo>
                    <a:lnTo>
                      <a:pt x="52" y="222"/>
                    </a:lnTo>
                    <a:lnTo>
                      <a:pt x="53" y="234"/>
                    </a:lnTo>
                    <a:lnTo>
                      <a:pt x="53" y="246"/>
                    </a:lnTo>
                    <a:lnTo>
                      <a:pt x="54" y="256"/>
                    </a:lnTo>
                    <a:lnTo>
                      <a:pt x="55" y="265"/>
                    </a:lnTo>
                    <a:lnTo>
                      <a:pt x="55" y="273"/>
                    </a:lnTo>
                    <a:lnTo>
                      <a:pt x="57" y="280"/>
                    </a:lnTo>
                    <a:lnTo>
                      <a:pt x="58" y="285"/>
                    </a:lnTo>
                    <a:lnTo>
                      <a:pt x="60" y="290"/>
                    </a:lnTo>
                    <a:lnTo>
                      <a:pt x="62" y="295"/>
                    </a:lnTo>
                    <a:lnTo>
                      <a:pt x="64" y="299"/>
                    </a:lnTo>
                    <a:lnTo>
                      <a:pt x="67" y="303"/>
                    </a:lnTo>
                    <a:lnTo>
                      <a:pt x="69" y="307"/>
                    </a:lnTo>
                    <a:lnTo>
                      <a:pt x="72" y="310"/>
                    </a:lnTo>
                    <a:lnTo>
                      <a:pt x="76" y="314"/>
                    </a:lnTo>
                    <a:lnTo>
                      <a:pt x="80" y="317"/>
                    </a:lnTo>
                    <a:lnTo>
                      <a:pt x="84" y="320"/>
                    </a:lnTo>
                    <a:lnTo>
                      <a:pt x="88" y="322"/>
                    </a:lnTo>
                    <a:lnTo>
                      <a:pt x="92" y="324"/>
                    </a:lnTo>
                    <a:lnTo>
                      <a:pt x="97" y="325"/>
                    </a:lnTo>
                    <a:lnTo>
                      <a:pt x="101" y="327"/>
                    </a:lnTo>
                    <a:lnTo>
                      <a:pt x="106" y="327"/>
                    </a:lnTo>
                    <a:lnTo>
                      <a:pt x="110" y="328"/>
                    </a:lnTo>
                    <a:lnTo>
                      <a:pt x="116" y="328"/>
                    </a:lnTo>
                    <a:lnTo>
                      <a:pt x="125" y="328"/>
                    </a:lnTo>
                    <a:lnTo>
                      <a:pt x="134" y="326"/>
                    </a:lnTo>
                    <a:lnTo>
                      <a:pt x="142" y="324"/>
                    </a:lnTo>
                    <a:lnTo>
                      <a:pt x="149" y="321"/>
                    </a:lnTo>
                    <a:lnTo>
                      <a:pt x="157" y="317"/>
                    </a:lnTo>
                    <a:lnTo>
                      <a:pt x="164" y="312"/>
                    </a:lnTo>
                    <a:lnTo>
                      <a:pt x="171" y="305"/>
                    </a:lnTo>
                    <a:lnTo>
                      <a:pt x="177" y="298"/>
                    </a:lnTo>
                    <a:lnTo>
                      <a:pt x="182" y="290"/>
                    </a:lnTo>
                    <a:lnTo>
                      <a:pt x="186" y="282"/>
                    </a:lnTo>
                    <a:lnTo>
                      <a:pt x="190" y="271"/>
                    </a:lnTo>
                    <a:lnTo>
                      <a:pt x="193" y="261"/>
                    </a:lnTo>
                    <a:lnTo>
                      <a:pt x="195" y="248"/>
                    </a:lnTo>
                    <a:lnTo>
                      <a:pt x="196" y="233"/>
                    </a:lnTo>
                    <a:lnTo>
                      <a:pt x="197" y="217"/>
                    </a:lnTo>
                    <a:lnTo>
                      <a:pt x="197" y="200"/>
                    </a:lnTo>
                    <a:lnTo>
                      <a:pt x="197" y="0"/>
                    </a:lnTo>
                    <a:lnTo>
                      <a:pt x="250" y="0"/>
                    </a:lnTo>
                    <a:lnTo>
                      <a:pt x="250" y="375"/>
                    </a:lnTo>
                    <a:lnTo>
                      <a:pt x="203" y="375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3" name="Freeform 13"/>
              <p:cNvSpPr>
                <a:spLocks/>
              </p:cNvSpPr>
              <p:nvPr/>
            </p:nvSpPr>
            <p:spPr bwMode="auto">
              <a:xfrm>
                <a:off x="5272" y="548"/>
                <a:ext cx="60" cy="75"/>
              </a:xfrm>
              <a:custGeom>
                <a:avLst/>
                <a:gdLst>
                  <a:gd name="T0" fmla="*/ 266 w 268"/>
                  <a:gd name="T1" fmla="*/ 271 h 392"/>
                  <a:gd name="T2" fmla="*/ 252 w 268"/>
                  <a:gd name="T3" fmla="*/ 314 h 392"/>
                  <a:gd name="T4" fmla="*/ 232 w 268"/>
                  <a:gd name="T5" fmla="*/ 348 h 392"/>
                  <a:gd name="T6" fmla="*/ 205 w 268"/>
                  <a:gd name="T7" fmla="*/ 372 h 392"/>
                  <a:gd name="T8" fmla="*/ 174 w 268"/>
                  <a:gd name="T9" fmla="*/ 387 h 392"/>
                  <a:gd name="T10" fmla="*/ 139 w 268"/>
                  <a:gd name="T11" fmla="*/ 392 h 392"/>
                  <a:gd name="T12" fmla="*/ 96 w 268"/>
                  <a:gd name="T13" fmla="*/ 385 h 392"/>
                  <a:gd name="T14" fmla="*/ 59 w 268"/>
                  <a:gd name="T15" fmla="*/ 364 h 392"/>
                  <a:gd name="T16" fmla="*/ 30 w 268"/>
                  <a:gd name="T17" fmla="*/ 330 h 392"/>
                  <a:gd name="T18" fmla="*/ 10 w 268"/>
                  <a:gd name="T19" fmla="*/ 281 h 392"/>
                  <a:gd name="T20" fmla="*/ 0 w 268"/>
                  <a:gd name="T21" fmla="*/ 220 h 392"/>
                  <a:gd name="T22" fmla="*/ 2 w 268"/>
                  <a:gd name="T23" fmla="*/ 150 h 392"/>
                  <a:gd name="T24" fmla="*/ 15 w 268"/>
                  <a:gd name="T25" fmla="*/ 93 h 392"/>
                  <a:gd name="T26" fmla="*/ 39 w 268"/>
                  <a:gd name="T27" fmla="*/ 50 h 392"/>
                  <a:gd name="T28" fmla="*/ 72 w 268"/>
                  <a:gd name="T29" fmla="*/ 20 h 392"/>
                  <a:gd name="T30" fmla="*/ 111 w 268"/>
                  <a:gd name="T31" fmla="*/ 3 h 392"/>
                  <a:gd name="T32" fmla="*/ 152 w 268"/>
                  <a:gd name="T33" fmla="*/ 1 h 392"/>
                  <a:gd name="T34" fmla="*/ 184 w 268"/>
                  <a:gd name="T35" fmla="*/ 7 h 392"/>
                  <a:gd name="T36" fmla="*/ 213 w 268"/>
                  <a:gd name="T37" fmla="*/ 23 h 392"/>
                  <a:gd name="T38" fmla="*/ 236 w 268"/>
                  <a:gd name="T39" fmla="*/ 46 h 392"/>
                  <a:gd name="T40" fmla="*/ 252 w 268"/>
                  <a:gd name="T41" fmla="*/ 79 h 392"/>
                  <a:gd name="T42" fmla="*/ 262 w 268"/>
                  <a:gd name="T43" fmla="*/ 119 h 392"/>
                  <a:gd name="T44" fmla="*/ 207 w 268"/>
                  <a:gd name="T45" fmla="*/ 111 h 392"/>
                  <a:gd name="T46" fmla="*/ 199 w 268"/>
                  <a:gd name="T47" fmla="*/ 89 h 392"/>
                  <a:gd name="T48" fmla="*/ 186 w 268"/>
                  <a:gd name="T49" fmla="*/ 72 h 392"/>
                  <a:gd name="T50" fmla="*/ 171 w 268"/>
                  <a:gd name="T51" fmla="*/ 60 h 392"/>
                  <a:gd name="T52" fmla="*/ 155 w 268"/>
                  <a:gd name="T53" fmla="*/ 54 h 392"/>
                  <a:gd name="T54" fmla="*/ 132 w 268"/>
                  <a:gd name="T55" fmla="*/ 53 h 392"/>
                  <a:gd name="T56" fmla="*/ 107 w 268"/>
                  <a:gd name="T57" fmla="*/ 61 h 392"/>
                  <a:gd name="T58" fmla="*/ 85 w 268"/>
                  <a:gd name="T59" fmla="*/ 79 h 392"/>
                  <a:gd name="T60" fmla="*/ 68 w 268"/>
                  <a:gd name="T61" fmla="*/ 107 h 392"/>
                  <a:gd name="T62" fmla="*/ 57 w 268"/>
                  <a:gd name="T63" fmla="*/ 145 h 392"/>
                  <a:gd name="T64" fmla="*/ 53 w 268"/>
                  <a:gd name="T65" fmla="*/ 195 h 392"/>
                  <a:gd name="T66" fmla="*/ 56 w 268"/>
                  <a:gd name="T67" fmla="*/ 246 h 392"/>
                  <a:gd name="T68" fmla="*/ 67 w 268"/>
                  <a:gd name="T69" fmla="*/ 286 h 392"/>
                  <a:gd name="T70" fmla="*/ 84 w 268"/>
                  <a:gd name="T71" fmla="*/ 314 h 392"/>
                  <a:gd name="T72" fmla="*/ 105 w 268"/>
                  <a:gd name="T73" fmla="*/ 331 h 392"/>
                  <a:gd name="T74" fmla="*/ 130 w 268"/>
                  <a:gd name="T75" fmla="*/ 340 h 392"/>
                  <a:gd name="T76" fmla="*/ 154 w 268"/>
                  <a:gd name="T77" fmla="*/ 339 h 392"/>
                  <a:gd name="T78" fmla="*/ 174 w 268"/>
                  <a:gd name="T79" fmla="*/ 331 h 392"/>
                  <a:gd name="T80" fmla="*/ 191 w 268"/>
                  <a:gd name="T81" fmla="*/ 317 h 392"/>
                  <a:gd name="T82" fmla="*/ 203 w 268"/>
                  <a:gd name="T83" fmla="*/ 296 h 392"/>
                  <a:gd name="T84" fmla="*/ 213 w 268"/>
                  <a:gd name="T85" fmla="*/ 26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8" h="392">
                    <a:moveTo>
                      <a:pt x="217" y="246"/>
                    </a:moveTo>
                    <a:lnTo>
                      <a:pt x="268" y="255"/>
                    </a:lnTo>
                    <a:lnTo>
                      <a:pt x="266" y="271"/>
                    </a:lnTo>
                    <a:lnTo>
                      <a:pt x="261" y="287"/>
                    </a:lnTo>
                    <a:lnTo>
                      <a:pt x="257" y="300"/>
                    </a:lnTo>
                    <a:lnTo>
                      <a:pt x="252" y="314"/>
                    </a:lnTo>
                    <a:lnTo>
                      <a:pt x="247" y="326"/>
                    </a:lnTo>
                    <a:lnTo>
                      <a:pt x="239" y="337"/>
                    </a:lnTo>
                    <a:lnTo>
                      <a:pt x="232" y="348"/>
                    </a:lnTo>
                    <a:lnTo>
                      <a:pt x="223" y="356"/>
                    </a:lnTo>
                    <a:lnTo>
                      <a:pt x="215" y="365"/>
                    </a:lnTo>
                    <a:lnTo>
                      <a:pt x="205" y="372"/>
                    </a:lnTo>
                    <a:lnTo>
                      <a:pt x="195" y="379"/>
                    </a:lnTo>
                    <a:lnTo>
                      <a:pt x="184" y="383"/>
                    </a:lnTo>
                    <a:lnTo>
                      <a:pt x="174" y="387"/>
                    </a:lnTo>
                    <a:lnTo>
                      <a:pt x="162" y="390"/>
                    </a:lnTo>
                    <a:lnTo>
                      <a:pt x="150" y="391"/>
                    </a:lnTo>
                    <a:lnTo>
                      <a:pt x="139" y="392"/>
                    </a:lnTo>
                    <a:lnTo>
                      <a:pt x="124" y="391"/>
                    </a:lnTo>
                    <a:lnTo>
                      <a:pt x="109" y="389"/>
                    </a:lnTo>
                    <a:lnTo>
                      <a:pt x="96" y="385"/>
                    </a:lnTo>
                    <a:lnTo>
                      <a:pt x="84" y="380"/>
                    </a:lnTo>
                    <a:lnTo>
                      <a:pt x="71" y="373"/>
                    </a:lnTo>
                    <a:lnTo>
                      <a:pt x="59" y="364"/>
                    </a:lnTo>
                    <a:lnTo>
                      <a:pt x="49" y="354"/>
                    </a:lnTo>
                    <a:lnTo>
                      <a:pt x="39" y="343"/>
                    </a:lnTo>
                    <a:lnTo>
                      <a:pt x="30" y="330"/>
                    </a:lnTo>
                    <a:lnTo>
                      <a:pt x="22" y="315"/>
                    </a:lnTo>
                    <a:lnTo>
                      <a:pt x="15" y="298"/>
                    </a:lnTo>
                    <a:lnTo>
                      <a:pt x="10" y="281"/>
                    </a:lnTo>
                    <a:lnTo>
                      <a:pt x="5" y="262"/>
                    </a:lnTo>
                    <a:lnTo>
                      <a:pt x="2" y="241"/>
                    </a:lnTo>
                    <a:lnTo>
                      <a:pt x="0" y="220"/>
                    </a:lnTo>
                    <a:lnTo>
                      <a:pt x="0" y="196"/>
                    </a:lnTo>
                    <a:lnTo>
                      <a:pt x="0" y="172"/>
                    </a:lnTo>
                    <a:lnTo>
                      <a:pt x="2" y="150"/>
                    </a:lnTo>
                    <a:lnTo>
                      <a:pt x="5" y="129"/>
                    </a:lnTo>
                    <a:lnTo>
                      <a:pt x="10" y="110"/>
                    </a:lnTo>
                    <a:lnTo>
                      <a:pt x="15" y="93"/>
                    </a:lnTo>
                    <a:lnTo>
                      <a:pt x="22" y="77"/>
                    </a:lnTo>
                    <a:lnTo>
                      <a:pt x="30" y="62"/>
                    </a:lnTo>
                    <a:lnTo>
                      <a:pt x="39" y="50"/>
                    </a:lnTo>
                    <a:lnTo>
                      <a:pt x="50" y="38"/>
                    </a:lnTo>
                    <a:lnTo>
                      <a:pt x="60" y="27"/>
                    </a:lnTo>
                    <a:lnTo>
                      <a:pt x="72" y="20"/>
                    </a:lnTo>
                    <a:lnTo>
                      <a:pt x="85" y="13"/>
                    </a:lnTo>
                    <a:lnTo>
                      <a:pt x="97" y="7"/>
                    </a:lnTo>
                    <a:lnTo>
                      <a:pt x="111" y="3"/>
                    </a:lnTo>
                    <a:lnTo>
                      <a:pt x="125" y="1"/>
                    </a:lnTo>
                    <a:lnTo>
                      <a:pt x="141" y="0"/>
                    </a:lnTo>
                    <a:lnTo>
                      <a:pt x="152" y="1"/>
                    </a:lnTo>
                    <a:lnTo>
                      <a:pt x="163" y="2"/>
                    </a:lnTo>
                    <a:lnTo>
                      <a:pt x="174" y="4"/>
                    </a:lnTo>
                    <a:lnTo>
                      <a:pt x="184" y="7"/>
                    </a:lnTo>
                    <a:lnTo>
                      <a:pt x="194" y="12"/>
                    </a:lnTo>
                    <a:lnTo>
                      <a:pt x="203" y="17"/>
                    </a:lnTo>
                    <a:lnTo>
                      <a:pt x="213" y="23"/>
                    </a:lnTo>
                    <a:lnTo>
                      <a:pt x="221" y="30"/>
                    </a:lnTo>
                    <a:lnTo>
                      <a:pt x="229" y="38"/>
                    </a:lnTo>
                    <a:lnTo>
                      <a:pt x="236" y="46"/>
                    </a:lnTo>
                    <a:lnTo>
                      <a:pt x="242" y="56"/>
                    </a:lnTo>
                    <a:lnTo>
                      <a:pt x="248" y="68"/>
                    </a:lnTo>
                    <a:lnTo>
                      <a:pt x="252" y="79"/>
                    </a:lnTo>
                    <a:lnTo>
                      <a:pt x="256" y="91"/>
                    </a:lnTo>
                    <a:lnTo>
                      <a:pt x="260" y="105"/>
                    </a:lnTo>
                    <a:lnTo>
                      <a:pt x="262" y="119"/>
                    </a:lnTo>
                    <a:lnTo>
                      <a:pt x="212" y="129"/>
                    </a:lnTo>
                    <a:lnTo>
                      <a:pt x="210" y="119"/>
                    </a:lnTo>
                    <a:lnTo>
                      <a:pt x="207" y="111"/>
                    </a:lnTo>
                    <a:lnTo>
                      <a:pt x="205" y="103"/>
                    </a:lnTo>
                    <a:lnTo>
                      <a:pt x="202" y="95"/>
                    </a:lnTo>
                    <a:lnTo>
                      <a:pt x="199" y="89"/>
                    </a:lnTo>
                    <a:lnTo>
                      <a:pt x="195" y="82"/>
                    </a:lnTo>
                    <a:lnTo>
                      <a:pt x="191" y="76"/>
                    </a:lnTo>
                    <a:lnTo>
                      <a:pt x="186" y="72"/>
                    </a:lnTo>
                    <a:lnTo>
                      <a:pt x="182" y="68"/>
                    </a:lnTo>
                    <a:lnTo>
                      <a:pt x="177" y="63"/>
                    </a:lnTo>
                    <a:lnTo>
                      <a:pt x="171" y="60"/>
                    </a:lnTo>
                    <a:lnTo>
                      <a:pt x="166" y="57"/>
                    </a:lnTo>
                    <a:lnTo>
                      <a:pt x="161" y="55"/>
                    </a:lnTo>
                    <a:lnTo>
                      <a:pt x="155" y="54"/>
                    </a:lnTo>
                    <a:lnTo>
                      <a:pt x="148" y="53"/>
                    </a:lnTo>
                    <a:lnTo>
                      <a:pt x="142" y="53"/>
                    </a:lnTo>
                    <a:lnTo>
                      <a:pt x="132" y="53"/>
                    </a:lnTo>
                    <a:lnTo>
                      <a:pt x="124" y="55"/>
                    </a:lnTo>
                    <a:lnTo>
                      <a:pt x="115" y="57"/>
                    </a:lnTo>
                    <a:lnTo>
                      <a:pt x="107" y="61"/>
                    </a:lnTo>
                    <a:lnTo>
                      <a:pt x="100" y="66"/>
                    </a:lnTo>
                    <a:lnTo>
                      <a:pt x="92" y="72"/>
                    </a:lnTo>
                    <a:lnTo>
                      <a:pt x="85" y="79"/>
                    </a:lnTo>
                    <a:lnTo>
                      <a:pt x="78" y="87"/>
                    </a:lnTo>
                    <a:lnTo>
                      <a:pt x="72" y="96"/>
                    </a:lnTo>
                    <a:lnTo>
                      <a:pt x="68" y="107"/>
                    </a:lnTo>
                    <a:lnTo>
                      <a:pt x="64" y="118"/>
                    </a:lnTo>
                    <a:lnTo>
                      <a:pt x="59" y="131"/>
                    </a:lnTo>
                    <a:lnTo>
                      <a:pt x="57" y="145"/>
                    </a:lnTo>
                    <a:lnTo>
                      <a:pt x="55" y="161"/>
                    </a:lnTo>
                    <a:lnTo>
                      <a:pt x="54" y="177"/>
                    </a:lnTo>
                    <a:lnTo>
                      <a:pt x="53" y="195"/>
                    </a:lnTo>
                    <a:lnTo>
                      <a:pt x="54" y="214"/>
                    </a:lnTo>
                    <a:lnTo>
                      <a:pt x="55" y="231"/>
                    </a:lnTo>
                    <a:lnTo>
                      <a:pt x="56" y="246"/>
                    </a:lnTo>
                    <a:lnTo>
                      <a:pt x="59" y="261"/>
                    </a:lnTo>
                    <a:lnTo>
                      <a:pt x="63" y="274"/>
                    </a:lnTo>
                    <a:lnTo>
                      <a:pt x="67" y="286"/>
                    </a:lnTo>
                    <a:lnTo>
                      <a:pt x="72" y="296"/>
                    </a:lnTo>
                    <a:lnTo>
                      <a:pt x="77" y="306"/>
                    </a:lnTo>
                    <a:lnTo>
                      <a:pt x="84" y="314"/>
                    </a:lnTo>
                    <a:lnTo>
                      <a:pt x="90" y="321"/>
                    </a:lnTo>
                    <a:lnTo>
                      <a:pt x="97" y="327"/>
                    </a:lnTo>
                    <a:lnTo>
                      <a:pt x="105" y="331"/>
                    </a:lnTo>
                    <a:lnTo>
                      <a:pt x="113" y="335"/>
                    </a:lnTo>
                    <a:lnTo>
                      <a:pt x="122" y="337"/>
                    </a:lnTo>
                    <a:lnTo>
                      <a:pt x="130" y="340"/>
                    </a:lnTo>
                    <a:lnTo>
                      <a:pt x="140" y="340"/>
                    </a:lnTo>
                    <a:lnTo>
                      <a:pt x="147" y="340"/>
                    </a:lnTo>
                    <a:lnTo>
                      <a:pt x="154" y="339"/>
                    </a:lnTo>
                    <a:lnTo>
                      <a:pt x="161" y="336"/>
                    </a:lnTo>
                    <a:lnTo>
                      <a:pt x="167" y="334"/>
                    </a:lnTo>
                    <a:lnTo>
                      <a:pt x="174" y="331"/>
                    </a:lnTo>
                    <a:lnTo>
                      <a:pt x="179" y="327"/>
                    </a:lnTo>
                    <a:lnTo>
                      <a:pt x="184" y="323"/>
                    </a:lnTo>
                    <a:lnTo>
                      <a:pt x="191" y="317"/>
                    </a:lnTo>
                    <a:lnTo>
                      <a:pt x="195" y="311"/>
                    </a:lnTo>
                    <a:lnTo>
                      <a:pt x="200" y="305"/>
                    </a:lnTo>
                    <a:lnTo>
                      <a:pt x="203" y="296"/>
                    </a:lnTo>
                    <a:lnTo>
                      <a:pt x="207" y="288"/>
                    </a:lnTo>
                    <a:lnTo>
                      <a:pt x="211" y="279"/>
                    </a:lnTo>
                    <a:lnTo>
                      <a:pt x="213" y="269"/>
                    </a:lnTo>
                    <a:lnTo>
                      <a:pt x="215" y="258"/>
                    </a:lnTo>
                    <a:lnTo>
                      <a:pt x="217" y="246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4" name="Freeform 14"/>
              <p:cNvSpPr>
                <a:spLocks/>
              </p:cNvSpPr>
              <p:nvPr/>
            </p:nvSpPr>
            <p:spPr bwMode="auto">
              <a:xfrm>
                <a:off x="5339" y="548"/>
                <a:ext cx="59" cy="75"/>
              </a:xfrm>
              <a:custGeom>
                <a:avLst/>
                <a:gdLst>
                  <a:gd name="T0" fmla="*/ 265 w 269"/>
                  <a:gd name="T1" fmla="*/ 271 h 392"/>
                  <a:gd name="T2" fmla="*/ 253 w 269"/>
                  <a:gd name="T3" fmla="*/ 314 h 392"/>
                  <a:gd name="T4" fmla="*/ 233 w 269"/>
                  <a:gd name="T5" fmla="*/ 348 h 392"/>
                  <a:gd name="T6" fmla="*/ 205 w 269"/>
                  <a:gd name="T7" fmla="*/ 372 h 392"/>
                  <a:gd name="T8" fmla="*/ 173 w 269"/>
                  <a:gd name="T9" fmla="*/ 387 h 392"/>
                  <a:gd name="T10" fmla="*/ 138 w 269"/>
                  <a:gd name="T11" fmla="*/ 392 h 392"/>
                  <a:gd name="T12" fmla="*/ 96 w 269"/>
                  <a:gd name="T13" fmla="*/ 385 h 392"/>
                  <a:gd name="T14" fmla="*/ 60 w 269"/>
                  <a:gd name="T15" fmla="*/ 364 h 392"/>
                  <a:gd name="T16" fmla="*/ 29 w 269"/>
                  <a:gd name="T17" fmla="*/ 330 h 392"/>
                  <a:gd name="T18" fmla="*/ 9 w 269"/>
                  <a:gd name="T19" fmla="*/ 281 h 392"/>
                  <a:gd name="T20" fmla="*/ 1 w 269"/>
                  <a:gd name="T21" fmla="*/ 220 h 392"/>
                  <a:gd name="T22" fmla="*/ 3 w 269"/>
                  <a:gd name="T23" fmla="*/ 150 h 392"/>
                  <a:gd name="T24" fmla="*/ 16 w 269"/>
                  <a:gd name="T25" fmla="*/ 93 h 392"/>
                  <a:gd name="T26" fmla="*/ 39 w 269"/>
                  <a:gd name="T27" fmla="*/ 50 h 392"/>
                  <a:gd name="T28" fmla="*/ 72 w 269"/>
                  <a:gd name="T29" fmla="*/ 20 h 392"/>
                  <a:gd name="T30" fmla="*/ 111 w 269"/>
                  <a:gd name="T31" fmla="*/ 3 h 392"/>
                  <a:gd name="T32" fmla="*/ 152 w 269"/>
                  <a:gd name="T33" fmla="*/ 1 h 392"/>
                  <a:gd name="T34" fmla="*/ 185 w 269"/>
                  <a:gd name="T35" fmla="*/ 7 h 392"/>
                  <a:gd name="T36" fmla="*/ 212 w 269"/>
                  <a:gd name="T37" fmla="*/ 23 h 392"/>
                  <a:gd name="T38" fmla="*/ 236 w 269"/>
                  <a:gd name="T39" fmla="*/ 46 h 392"/>
                  <a:gd name="T40" fmla="*/ 253 w 269"/>
                  <a:gd name="T41" fmla="*/ 79 h 392"/>
                  <a:gd name="T42" fmla="*/ 263 w 269"/>
                  <a:gd name="T43" fmla="*/ 119 h 392"/>
                  <a:gd name="T44" fmla="*/ 208 w 269"/>
                  <a:gd name="T45" fmla="*/ 111 h 392"/>
                  <a:gd name="T46" fmla="*/ 199 w 269"/>
                  <a:gd name="T47" fmla="*/ 89 h 392"/>
                  <a:gd name="T48" fmla="*/ 186 w 269"/>
                  <a:gd name="T49" fmla="*/ 72 h 392"/>
                  <a:gd name="T50" fmla="*/ 171 w 269"/>
                  <a:gd name="T51" fmla="*/ 60 h 392"/>
                  <a:gd name="T52" fmla="*/ 155 w 269"/>
                  <a:gd name="T53" fmla="*/ 54 h 392"/>
                  <a:gd name="T54" fmla="*/ 133 w 269"/>
                  <a:gd name="T55" fmla="*/ 53 h 392"/>
                  <a:gd name="T56" fmla="*/ 108 w 269"/>
                  <a:gd name="T57" fmla="*/ 61 h 392"/>
                  <a:gd name="T58" fmla="*/ 86 w 269"/>
                  <a:gd name="T59" fmla="*/ 79 h 392"/>
                  <a:gd name="T60" fmla="*/ 68 w 269"/>
                  <a:gd name="T61" fmla="*/ 107 h 392"/>
                  <a:gd name="T62" fmla="*/ 57 w 269"/>
                  <a:gd name="T63" fmla="*/ 145 h 392"/>
                  <a:gd name="T64" fmla="*/ 54 w 269"/>
                  <a:gd name="T65" fmla="*/ 195 h 392"/>
                  <a:gd name="T66" fmla="*/ 57 w 269"/>
                  <a:gd name="T67" fmla="*/ 246 h 392"/>
                  <a:gd name="T68" fmla="*/ 68 w 269"/>
                  <a:gd name="T69" fmla="*/ 286 h 392"/>
                  <a:gd name="T70" fmla="*/ 83 w 269"/>
                  <a:gd name="T71" fmla="*/ 314 h 392"/>
                  <a:gd name="T72" fmla="*/ 106 w 269"/>
                  <a:gd name="T73" fmla="*/ 331 h 392"/>
                  <a:gd name="T74" fmla="*/ 130 w 269"/>
                  <a:gd name="T75" fmla="*/ 340 h 392"/>
                  <a:gd name="T76" fmla="*/ 154 w 269"/>
                  <a:gd name="T77" fmla="*/ 339 h 392"/>
                  <a:gd name="T78" fmla="*/ 173 w 269"/>
                  <a:gd name="T79" fmla="*/ 331 h 392"/>
                  <a:gd name="T80" fmla="*/ 190 w 269"/>
                  <a:gd name="T81" fmla="*/ 317 h 392"/>
                  <a:gd name="T82" fmla="*/ 204 w 269"/>
                  <a:gd name="T83" fmla="*/ 296 h 392"/>
                  <a:gd name="T84" fmla="*/ 214 w 269"/>
                  <a:gd name="T85" fmla="*/ 26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9" h="392">
                    <a:moveTo>
                      <a:pt x="217" y="246"/>
                    </a:moveTo>
                    <a:lnTo>
                      <a:pt x="269" y="255"/>
                    </a:lnTo>
                    <a:lnTo>
                      <a:pt x="265" y="271"/>
                    </a:lnTo>
                    <a:lnTo>
                      <a:pt x="262" y="287"/>
                    </a:lnTo>
                    <a:lnTo>
                      <a:pt x="258" y="300"/>
                    </a:lnTo>
                    <a:lnTo>
                      <a:pt x="253" y="314"/>
                    </a:lnTo>
                    <a:lnTo>
                      <a:pt x="246" y="326"/>
                    </a:lnTo>
                    <a:lnTo>
                      <a:pt x="240" y="337"/>
                    </a:lnTo>
                    <a:lnTo>
                      <a:pt x="233" y="348"/>
                    </a:lnTo>
                    <a:lnTo>
                      <a:pt x="224" y="356"/>
                    </a:lnTo>
                    <a:lnTo>
                      <a:pt x="215" y="365"/>
                    </a:lnTo>
                    <a:lnTo>
                      <a:pt x="205" y="372"/>
                    </a:lnTo>
                    <a:lnTo>
                      <a:pt x="196" y="379"/>
                    </a:lnTo>
                    <a:lnTo>
                      <a:pt x="185" y="383"/>
                    </a:lnTo>
                    <a:lnTo>
                      <a:pt x="173" y="387"/>
                    </a:lnTo>
                    <a:lnTo>
                      <a:pt x="163" y="390"/>
                    </a:lnTo>
                    <a:lnTo>
                      <a:pt x="151" y="391"/>
                    </a:lnTo>
                    <a:lnTo>
                      <a:pt x="138" y="392"/>
                    </a:lnTo>
                    <a:lnTo>
                      <a:pt x="124" y="391"/>
                    </a:lnTo>
                    <a:lnTo>
                      <a:pt x="110" y="389"/>
                    </a:lnTo>
                    <a:lnTo>
                      <a:pt x="96" y="385"/>
                    </a:lnTo>
                    <a:lnTo>
                      <a:pt x="83" y="380"/>
                    </a:lnTo>
                    <a:lnTo>
                      <a:pt x="72" y="373"/>
                    </a:lnTo>
                    <a:lnTo>
                      <a:pt x="60" y="364"/>
                    </a:lnTo>
                    <a:lnTo>
                      <a:pt x="50" y="354"/>
                    </a:lnTo>
                    <a:lnTo>
                      <a:pt x="39" y="343"/>
                    </a:lnTo>
                    <a:lnTo>
                      <a:pt x="29" y="330"/>
                    </a:lnTo>
                    <a:lnTo>
                      <a:pt x="22" y="315"/>
                    </a:lnTo>
                    <a:lnTo>
                      <a:pt x="16" y="298"/>
                    </a:lnTo>
                    <a:lnTo>
                      <a:pt x="9" y="281"/>
                    </a:lnTo>
                    <a:lnTo>
                      <a:pt x="5" y="262"/>
                    </a:lnTo>
                    <a:lnTo>
                      <a:pt x="3" y="241"/>
                    </a:lnTo>
                    <a:lnTo>
                      <a:pt x="1" y="220"/>
                    </a:lnTo>
                    <a:lnTo>
                      <a:pt x="0" y="196"/>
                    </a:lnTo>
                    <a:lnTo>
                      <a:pt x="1" y="172"/>
                    </a:lnTo>
                    <a:lnTo>
                      <a:pt x="3" y="150"/>
                    </a:lnTo>
                    <a:lnTo>
                      <a:pt x="5" y="129"/>
                    </a:lnTo>
                    <a:lnTo>
                      <a:pt x="10" y="110"/>
                    </a:lnTo>
                    <a:lnTo>
                      <a:pt x="16" y="93"/>
                    </a:lnTo>
                    <a:lnTo>
                      <a:pt x="22" y="77"/>
                    </a:lnTo>
                    <a:lnTo>
                      <a:pt x="30" y="62"/>
                    </a:lnTo>
                    <a:lnTo>
                      <a:pt x="39" y="50"/>
                    </a:lnTo>
                    <a:lnTo>
                      <a:pt x="50" y="38"/>
                    </a:lnTo>
                    <a:lnTo>
                      <a:pt x="60" y="27"/>
                    </a:lnTo>
                    <a:lnTo>
                      <a:pt x="72" y="20"/>
                    </a:lnTo>
                    <a:lnTo>
                      <a:pt x="84" y="13"/>
                    </a:lnTo>
                    <a:lnTo>
                      <a:pt x="97" y="7"/>
                    </a:lnTo>
                    <a:lnTo>
                      <a:pt x="111" y="3"/>
                    </a:lnTo>
                    <a:lnTo>
                      <a:pt x="126" y="1"/>
                    </a:lnTo>
                    <a:lnTo>
                      <a:pt x="141" y="0"/>
                    </a:lnTo>
                    <a:lnTo>
                      <a:pt x="152" y="1"/>
                    </a:lnTo>
                    <a:lnTo>
                      <a:pt x="164" y="2"/>
                    </a:lnTo>
                    <a:lnTo>
                      <a:pt x="174" y="4"/>
                    </a:lnTo>
                    <a:lnTo>
                      <a:pt x="185" y="7"/>
                    </a:lnTo>
                    <a:lnTo>
                      <a:pt x="194" y="12"/>
                    </a:lnTo>
                    <a:lnTo>
                      <a:pt x="204" y="17"/>
                    </a:lnTo>
                    <a:lnTo>
                      <a:pt x="212" y="23"/>
                    </a:lnTo>
                    <a:lnTo>
                      <a:pt x="221" y="30"/>
                    </a:lnTo>
                    <a:lnTo>
                      <a:pt x="228" y="38"/>
                    </a:lnTo>
                    <a:lnTo>
                      <a:pt x="236" y="46"/>
                    </a:lnTo>
                    <a:lnTo>
                      <a:pt x="242" y="56"/>
                    </a:lnTo>
                    <a:lnTo>
                      <a:pt x="247" y="68"/>
                    </a:lnTo>
                    <a:lnTo>
                      <a:pt x="253" y="79"/>
                    </a:lnTo>
                    <a:lnTo>
                      <a:pt x="257" y="91"/>
                    </a:lnTo>
                    <a:lnTo>
                      <a:pt x="260" y="105"/>
                    </a:lnTo>
                    <a:lnTo>
                      <a:pt x="263" y="119"/>
                    </a:lnTo>
                    <a:lnTo>
                      <a:pt x="212" y="129"/>
                    </a:lnTo>
                    <a:lnTo>
                      <a:pt x="210" y="119"/>
                    </a:lnTo>
                    <a:lnTo>
                      <a:pt x="208" y="111"/>
                    </a:lnTo>
                    <a:lnTo>
                      <a:pt x="205" y="103"/>
                    </a:lnTo>
                    <a:lnTo>
                      <a:pt x="202" y="95"/>
                    </a:lnTo>
                    <a:lnTo>
                      <a:pt x="199" y="89"/>
                    </a:lnTo>
                    <a:lnTo>
                      <a:pt x="194" y="82"/>
                    </a:lnTo>
                    <a:lnTo>
                      <a:pt x="191" y="76"/>
                    </a:lnTo>
                    <a:lnTo>
                      <a:pt x="186" y="72"/>
                    </a:lnTo>
                    <a:lnTo>
                      <a:pt x="182" y="68"/>
                    </a:lnTo>
                    <a:lnTo>
                      <a:pt x="176" y="63"/>
                    </a:lnTo>
                    <a:lnTo>
                      <a:pt x="171" y="60"/>
                    </a:lnTo>
                    <a:lnTo>
                      <a:pt x="166" y="57"/>
                    </a:lnTo>
                    <a:lnTo>
                      <a:pt x="161" y="55"/>
                    </a:lnTo>
                    <a:lnTo>
                      <a:pt x="155" y="54"/>
                    </a:lnTo>
                    <a:lnTo>
                      <a:pt x="149" y="53"/>
                    </a:lnTo>
                    <a:lnTo>
                      <a:pt x="143" y="53"/>
                    </a:lnTo>
                    <a:lnTo>
                      <a:pt x="133" y="53"/>
                    </a:lnTo>
                    <a:lnTo>
                      <a:pt x="124" y="55"/>
                    </a:lnTo>
                    <a:lnTo>
                      <a:pt x="115" y="57"/>
                    </a:lnTo>
                    <a:lnTo>
                      <a:pt x="108" y="61"/>
                    </a:lnTo>
                    <a:lnTo>
                      <a:pt x="99" y="66"/>
                    </a:lnTo>
                    <a:lnTo>
                      <a:pt x="92" y="72"/>
                    </a:lnTo>
                    <a:lnTo>
                      <a:pt x="86" y="79"/>
                    </a:lnTo>
                    <a:lnTo>
                      <a:pt x="79" y="87"/>
                    </a:lnTo>
                    <a:lnTo>
                      <a:pt x="73" y="96"/>
                    </a:lnTo>
                    <a:lnTo>
                      <a:pt x="68" y="107"/>
                    </a:lnTo>
                    <a:lnTo>
                      <a:pt x="63" y="118"/>
                    </a:lnTo>
                    <a:lnTo>
                      <a:pt x="60" y="131"/>
                    </a:lnTo>
                    <a:lnTo>
                      <a:pt x="57" y="145"/>
                    </a:lnTo>
                    <a:lnTo>
                      <a:pt x="55" y="161"/>
                    </a:lnTo>
                    <a:lnTo>
                      <a:pt x="54" y="177"/>
                    </a:lnTo>
                    <a:lnTo>
                      <a:pt x="54" y="195"/>
                    </a:lnTo>
                    <a:lnTo>
                      <a:pt x="54" y="214"/>
                    </a:lnTo>
                    <a:lnTo>
                      <a:pt x="55" y="231"/>
                    </a:lnTo>
                    <a:lnTo>
                      <a:pt x="57" y="246"/>
                    </a:lnTo>
                    <a:lnTo>
                      <a:pt x="59" y="261"/>
                    </a:lnTo>
                    <a:lnTo>
                      <a:pt x="63" y="274"/>
                    </a:lnTo>
                    <a:lnTo>
                      <a:pt x="68" y="286"/>
                    </a:lnTo>
                    <a:lnTo>
                      <a:pt x="72" y="296"/>
                    </a:lnTo>
                    <a:lnTo>
                      <a:pt x="78" y="306"/>
                    </a:lnTo>
                    <a:lnTo>
                      <a:pt x="83" y="314"/>
                    </a:lnTo>
                    <a:lnTo>
                      <a:pt x="91" y="321"/>
                    </a:lnTo>
                    <a:lnTo>
                      <a:pt x="97" y="327"/>
                    </a:lnTo>
                    <a:lnTo>
                      <a:pt x="106" y="331"/>
                    </a:lnTo>
                    <a:lnTo>
                      <a:pt x="113" y="335"/>
                    </a:lnTo>
                    <a:lnTo>
                      <a:pt x="121" y="337"/>
                    </a:lnTo>
                    <a:lnTo>
                      <a:pt x="130" y="340"/>
                    </a:lnTo>
                    <a:lnTo>
                      <a:pt x="139" y="340"/>
                    </a:lnTo>
                    <a:lnTo>
                      <a:pt x="147" y="340"/>
                    </a:lnTo>
                    <a:lnTo>
                      <a:pt x="154" y="339"/>
                    </a:lnTo>
                    <a:lnTo>
                      <a:pt x="161" y="336"/>
                    </a:lnTo>
                    <a:lnTo>
                      <a:pt x="167" y="334"/>
                    </a:lnTo>
                    <a:lnTo>
                      <a:pt x="173" y="331"/>
                    </a:lnTo>
                    <a:lnTo>
                      <a:pt x="180" y="327"/>
                    </a:lnTo>
                    <a:lnTo>
                      <a:pt x="185" y="323"/>
                    </a:lnTo>
                    <a:lnTo>
                      <a:pt x="190" y="317"/>
                    </a:lnTo>
                    <a:lnTo>
                      <a:pt x="196" y="311"/>
                    </a:lnTo>
                    <a:lnTo>
                      <a:pt x="200" y="305"/>
                    </a:lnTo>
                    <a:lnTo>
                      <a:pt x="204" y="296"/>
                    </a:lnTo>
                    <a:lnTo>
                      <a:pt x="207" y="288"/>
                    </a:lnTo>
                    <a:lnTo>
                      <a:pt x="210" y="279"/>
                    </a:lnTo>
                    <a:lnTo>
                      <a:pt x="214" y="269"/>
                    </a:lnTo>
                    <a:lnTo>
                      <a:pt x="216" y="258"/>
                    </a:lnTo>
                    <a:lnTo>
                      <a:pt x="217" y="246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5" name="Freeform 15"/>
              <p:cNvSpPr>
                <a:spLocks noEditPoints="1"/>
              </p:cNvSpPr>
              <p:nvPr/>
            </p:nvSpPr>
            <p:spPr bwMode="auto">
              <a:xfrm>
                <a:off x="5407" y="548"/>
                <a:ext cx="61" cy="75"/>
              </a:xfrm>
              <a:custGeom>
                <a:avLst/>
                <a:gdLst>
                  <a:gd name="T0" fmla="*/ 279 w 284"/>
                  <a:gd name="T1" fmla="*/ 286 h 392"/>
                  <a:gd name="T2" fmla="*/ 264 w 284"/>
                  <a:gd name="T3" fmla="*/ 324 h 392"/>
                  <a:gd name="T4" fmla="*/ 243 w 284"/>
                  <a:gd name="T5" fmla="*/ 353 h 392"/>
                  <a:gd name="T6" fmla="*/ 215 w 284"/>
                  <a:gd name="T7" fmla="*/ 376 h 392"/>
                  <a:gd name="T8" fmla="*/ 183 w 284"/>
                  <a:gd name="T9" fmla="*/ 388 h 392"/>
                  <a:gd name="T10" fmla="*/ 147 w 284"/>
                  <a:gd name="T11" fmla="*/ 392 h 392"/>
                  <a:gd name="T12" fmla="*/ 102 w 284"/>
                  <a:gd name="T13" fmla="*/ 385 h 392"/>
                  <a:gd name="T14" fmla="*/ 63 w 284"/>
                  <a:gd name="T15" fmla="*/ 364 h 392"/>
                  <a:gd name="T16" fmla="*/ 32 w 284"/>
                  <a:gd name="T17" fmla="*/ 330 h 392"/>
                  <a:gd name="T18" fmla="*/ 11 w 284"/>
                  <a:gd name="T19" fmla="*/ 282 h 392"/>
                  <a:gd name="T20" fmla="*/ 1 w 284"/>
                  <a:gd name="T21" fmla="*/ 222 h 392"/>
                  <a:gd name="T22" fmla="*/ 4 w 284"/>
                  <a:gd name="T23" fmla="*/ 154 h 392"/>
                  <a:gd name="T24" fmla="*/ 16 w 284"/>
                  <a:gd name="T25" fmla="*/ 96 h 392"/>
                  <a:gd name="T26" fmla="*/ 42 w 284"/>
                  <a:gd name="T27" fmla="*/ 52 h 392"/>
                  <a:gd name="T28" fmla="*/ 76 w 284"/>
                  <a:gd name="T29" fmla="*/ 20 h 392"/>
                  <a:gd name="T30" fmla="*/ 115 w 284"/>
                  <a:gd name="T31" fmla="*/ 3 h 392"/>
                  <a:gd name="T32" fmla="*/ 159 w 284"/>
                  <a:gd name="T33" fmla="*/ 1 h 392"/>
                  <a:gd name="T34" fmla="*/ 199 w 284"/>
                  <a:gd name="T35" fmla="*/ 13 h 392"/>
                  <a:gd name="T36" fmla="*/ 234 w 284"/>
                  <a:gd name="T37" fmla="*/ 39 h 392"/>
                  <a:gd name="T38" fmla="*/ 262 w 284"/>
                  <a:gd name="T39" fmla="*/ 78 h 392"/>
                  <a:gd name="T40" fmla="*/ 279 w 284"/>
                  <a:gd name="T41" fmla="*/ 131 h 392"/>
                  <a:gd name="T42" fmla="*/ 284 w 284"/>
                  <a:gd name="T43" fmla="*/ 196 h 392"/>
                  <a:gd name="T44" fmla="*/ 55 w 284"/>
                  <a:gd name="T45" fmla="*/ 227 h 392"/>
                  <a:gd name="T46" fmla="*/ 64 w 284"/>
                  <a:gd name="T47" fmla="*/ 268 h 392"/>
                  <a:gd name="T48" fmla="*/ 78 w 284"/>
                  <a:gd name="T49" fmla="*/ 299 h 392"/>
                  <a:gd name="T50" fmla="*/ 98 w 284"/>
                  <a:gd name="T51" fmla="*/ 322 h 392"/>
                  <a:gd name="T52" fmla="*/ 121 w 284"/>
                  <a:gd name="T53" fmla="*/ 335 h 392"/>
                  <a:gd name="T54" fmla="*/ 147 w 284"/>
                  <a:gd name="T55" fmla="*/ 340 h 392"/>
                  <a:gd name="T56" fmla="*/ 168 w 284"/>
                  <a:gd name="T57" fmla="*/ 337 h 392"/>
                  <a:gd name="T58" fmla="*/ 187 w 284"/>
                  <a:gd name="T59" fmla="*/ 329 h 392"/>
                  <a:gd name="T60" fmla="*/ 202 w 284"/>
                  <a:gd name="T61" fmla="*/ 315 h 392"/>
                  <a:gd name="T62" fmla="*/ 215 w 284"/>
                  <a:gd name="T63" fmla="*/ 297 h 392"/>
                  <a:gd name="T64" fmla="*/ 58 w 284"/>
                  <a:gd name="T65" fmla="*/ 161 h 392"/>
                  <a:gd name="T66" fmla="*/ 227 w 284"/>
                  <a:gd name="T67" fmla="*/ 137 h 392"/>
                  <a:gd name="T68" fmla="*/ 219 w 284"/>
                  <a:gd name="T69" fmla="*/ 109 h 392"/>
                  <a:gd name="T70" fmla="*/ 209 w 284"/>
                  <a:gd name="T71" fmla="*/ 88 h 392"/>
                  <a:gd name="T72" fmla="*/ 188 w 284"/>
                  <a:gd name="T73" fmla="*/ 67 h 392"/>
                  <a:gd name="T74" fmla="*/ 163 w 284"/>
                  <a:gd name="T75" fmla="*/ 55 h 392"/>
                  <a:gd name="T76" fmla="*/ 136 w 284"/>
                  <a:gd name="T77" fmla="*/ 53 h 392"/>
                  <a:gd name="T78" fmla="*/ 113 w 284"/>
                  <a:gd name="T79" fmla="*/ 60 h 392"/>
                  <a:gd name="T80" fmla="*/ 91 w 284"/>
                  <a:gd name="T81" fmla="*/ 75 h 392"/>
                  <a:gd name="T82" fmla="*/ 73 w 284"/>
                  <a:gd name="T83" fmla="*/ 97 h 392"/>
                  <a:gd name="T84" fmla="*/ 63 w 284"/>
                  <a:gd name="T85" fmla="*/ 126 h 392"/>
                  <a:gd name="T86" fmla="*/ 58 w 284"/>
                  <a:gd name="T87" fmla="*/ 161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4" h="392">
                    <a:moveTo>
                      <a:pt x="229" y="263"/>
                    </a:moveTo>
                    <a:lnTo>
                      <a:pt x="283" y="271"/>
                    </a:lnTo>
                    <a:lnTo>
                      <a:pt x="279" y="286"/>
                    </a:lnTo>
                    <a:lnTo>
                      <a:pt x="274" y="299"/>
                    </a:lnTo>
                    <a:lnTo>
                      <a:pt x="269" y="312"/>
                    </a:lnTo>
                    <a:lnTo>
                      <a:pt x="264" y="324"/>
                    </a:lnTo>
                    <a:lnTo>
                      <a:pt x="257" y="334"/>
                    </a:lnTo>
                    <a:lnTo>
                      <a:pt x="250" y="345"/>
                    </a:lnTo>
                    <a:lnTo>
                      <a:pt x="243" y="353"/>
                    </a:lnTo>
                    <a:lnTo>
                      <a:pt x="234" y="362"/>
                    </a:lnTo>
                    <a:lnTo>
                      <a:pt x="225" y="369"/>
                    </a:lnTo>
                    <a:lnTo>
                      <a:pt x="215" y="376"/>
                    </a:lnTo>
                    <a:lnTo>
                      <a:pt x="206" y="381"/>
                    </a:lnTo>
                    <a:lnTo>
                      <a:pt x="195" y="385"/>
                    </a:lnTo>
                    <a:lnTo>
                      <a:pt x="183" y="388"/>
                    </a:lnTo>
                    <a:lnTo>
                      <a:pt x="172" y="390"/>
                    </a:lnTo>
                    <a:lnTo>
                      <a:pt x="160" y="391"/>
                    </a:lnTo>
                    <a:lnTo>
                      <a:pt x="147" y="392"/>
                    </a:lnTo>
                    <a:lnTo>
                      <a:pt x="131" y="391"/>
                    </a:lnTo>
                    <a:lnTo>
                      <a:pt x="116" y="389"/>
                    </a:lnTo>
                    <a:lnTo>
                      <a:pt x="102" y="385"/>
                    </a:lnTo>
                    <a:lnTo>
                      <a:pt x="88" y="380"/>
                    </a:lnTo>
                    <a:lnTo>
                      <a:pt x="76" y="373"/>
                    </a:lnTo>
                    <a:lnTo>
                      <a:pt x="63" y="364"/>
                    </a:lnTo>
                    <a:lnTo>
                      <a:pt x="51" y="354"/>
                    </a:lnTo>
                    <a:lnTo>
                      <a:pt x="42" y="343"/>
                    </a:lnTo>
                    <a:lnTo>
                      <a:pt x="32" y="330"/>
                    </a:lnTo>
                    <a:lnTo>
                      <a:pt x="24" y="315"/>
                    </a:lnTo>
                    <a:lnTo>
                      <a:pt x="16" y="299"/>
                    </a:lnTo>
                    <a:lnTo>
                      <a:pt x="11" y="282"/>
                    </a:lnTo>
                    <a:lnTo>
                      <a:pt x="7" y="263"/>
                    </a:lnTo>
                    <a:lnTo>
                      <a:pt x="4" y="243"/>
                    </a:lnTo>
                    <a:lnTo>
                      <a:pt x="1" y="222"/>
                    </a:lnTo>
                    <a:lnTo>
                      <a:pt x="0" y="200"/>
                    </a:lnTo>
                    <a:lnTo>
                      <a:pt x="1" y="176"/>
                    </a:lnTo>
                    <a:lnTo>
                      <a:pt x="4" y="154"/>
                    </a:lnTo>
                    <a:lnTo>
                      <a:pt x="7" y="133"/>
                    </a:lnTo>
                    <a:lnTo>
                      <a:pt x="11" y="114"/>
                    </a:lnTo>
                    <a:lnTo>
                      <a:pt x="16" y="96"/>
                    </a:lnTo>
                    <a:lnTo>
                      <a:pt x="24" y="80"/>
                    </a:lnTo>
                    <a:lnTo>
                      <a:pt x="32" y="64"/>
                    </a:lnTo>
                    <a:lnTo>
                      <a:pt x="42" y="52"/>
                    </a:lnTo>
                    <a:lnTo>
                      <a:pt x="52" y="39"/>
                    </a:lnTo>
                    <a:lnTo>
                      <a:pt x="63" y="30"/>
                    </a:lnTo>
                    <a:lnTo>
                      <a:pt x="76" y="20"/>
                    </a:lnTo>
                    <a:lnTo>
                      <a:pt x="88" y="13"/>
                    </a:lnTo>
                    <a:lnTo>
                      <a:pt x="101" y="7"/>
                    </a:lnTo>
                    <a:lnTo>
                      <a:pt x="115" y="3"/>
                    </a:lnTo>
                    <a:lnTo>
                      <a:pt x="129" y="1"/>
                    </a:lnTo>
                    <a:lnTo>
                      <a:pt x="144" y="0"/>
                    </a:lnTo>
                    <a:lnTo>
                      <a:pt x="159" y="1"/>
                    </a:lnTo>
                    <a:lnTo>
                      <a:pt x="174" y="3"/>
                    </a:lnTo>
                    <a:lnTo>
                      <a:pt x="187" y="7"/>
                    </a:lnTo>
                    <a:lnTo>
                      <a:pt x="199" y="13"/>
                    </a:lnTo>
                    <a:lnTo>
                      <a:pt x="212" y="20"/>
                    </a:lnTo>
                    <a:lnTo>
                      <a:pt x="224" y="28"/>
                    </a:lnTo>
                    <a:lnTo>
                      <a:pt x="234" y="39"/>
                    </a:lnTo>
                    <a:lnTo>
                      <a:pt x="245" y="51"/>
                    </a:lnTo>
                    <a:lnTo>
                      <a:pt x="253" y="63"/>
                    </a:lnTo>
                    <a:lnTo>
                      <a:pt x="262" y="78"/>
                    </a:lnTo>
                    <a:lnTo>
                      <a:pt x="269" y="94"/>
                    </a:lnTo>
                    <a:lnTo>
                      <a:pt x="274" y="112"/>
                    </a:lnTo>
                    <a:lnTo>
                      <a:pt x="279" y="131"/>
                    </a:lnTo>
                    <a:lnTo>
                      <a:pt x="282" y="151"/>
                    </a:lnTo>
                    <a:lnTo>
                      <a:pt x="284" y="172"/>
                    </a:lnTo>
                    <a:lnTo>
                      <a:pt x="284" y="196"/>
                    </a:lnTo>
                    <a:lnTo>
                      <a:pt x="284" y="213"/>
                    </a:lnTo>
                    <a:lnTo>
                      <a:pt x="54" y="213"/>
                    </a:lnTo>
                    <a:lnTo>
                      <a:pt x="55" y="227"/>
                    </a:lnTo>
                    <a:lnTo>
                      <a:pt x="58" y="242"/>
                    </a:lnTo>
                    <a:lnTo>
                      <a:pt x="60" y="256"/>
                    </a:lnTo>
                    <a:lnTo>
                      <a:pt x="64" y="268"/>
                    </a:lnTo>
                    <a:lnTo>
                      <a:pt x="67" y="279"/>
                    </a:lnTo>
                    <a:lnTo>
                      <a:pt x="72" y="290"/>
                    </a:lnTo>
                    <a:lnTo>
                      <a:pt x="78" y="299"/>
                    </a:lnTo>
                    <a:lnTo>
                      <a:pt x="84" y="308"/>
                    </a:lnTo>
                    <a:lnTo>
                      <a:pt x="90" y="315"/>
                    </a:lnTo>
                    <a:lnTo>
                      <a:pt x="98" y="322"/>
                    </a:lnTo>
                    <a:lnTo>
                      <a:pt x="105" y="328"/>
                    </a:lnTo>
                    <a:lnTo>
                      <a:pt x="113" y="332"/>
                    </a:lnTo>
                    <a:lnTo>
                      <a:pt x="121" y="335"/>
                    </a:lnTo>
                    <a:lnTo>
                      <a:pt x="129" y="339"/>
                    </a:lnTo>
                    <a:lnTo>
                      <a:pt x="138" y="340"/>
                    </a:lnTo>
                    <a:lnTo>
                      <a:pt x="147" y="340"/>
                    </a:lnTo>
                    <a:lnTo>
                      <a:pt x="155" y="340"/>
                    </a:lnTo>
                    <a:lnTo>
                      <a:pt x="161" y="339"/>
                    </a:lnTo>
                    <a:lnTo>
                      <a:pt x="168" y="337"/>
                    </a:lnTo>
                    <a:lnTo>
                      <a:pt x="174" y="335"/>
                    </a:lnTo>
                    <a:lnTo>
                      <a:pt x="180" y="332"/>
                    </a:lnTo>
                    <a:lnTo>
                      <a:pt x="187" y="329"/>
                    </a:lnTo>
                    <a:lnTo>
                      <a:pt x="192" y="326"/>
                    </a:lnTo>
                    <a:lnTo>
                      <a:pt x="197" y="321"/>
                    </a:lnTo>
                    <a:lnTo>
                      <a:pt x="202" y="315"/>
                    </a:lnTo>
                    <a:lnTo>
                      <a:pt x="207" y="310"/>
                    </a:lnTo>
                    <a:lnTo>
                      <a:pt x="211" y="304"/>
                    </a:lnTo>
                    <a:lnTo>
                      <a:pt x="215" y="297"/>
                    </a:lnTo>
                    <a:lnTo>
                      <a:pt x="223" y="281"/>
                    </a:lnTo>
                    <a:lnTo>
                      <a:pt x="229" y="263"/>
                    </a:lnTo>
                    <a:close/>
                    <a:moveTo>
                      <a:pt x="58" y="161"/>
                    </a:moveTo>
                    <a:lnTo>
                      <a:pt x="229" y="161"/>
                    </a:lnTo>
                    <a:lnTo>
                      <a:pt x="228" y="148"/>
                    </a:lnTo>
                    <a:lnTo>
                      <a:pt x="227" y="137"/>
                    </a:lnTo>
                    <a:lnTo>
                      <a:pt x="225" y="127"/>
                    </a:lnTo>
                    <a:lnTo>
                      <a:pt x="223" y="117"/>
                    </a:lnTo>
                    <a:lnTo>
                      <a:pt x="219" y="109"/>
                    </a:lnTo>
                    <a:lnTo>
                      <a:pt x="216" y="101"/>
                    </a:lnTo>
                    <a:lnTo>
                      <a:pt x="212" y="94"/>
                    </a:lnTo>
                    <a:lnTo>
                      <a:pt x="209" y="88"/>
                    </a:lnTo>
                    <a:lnTo>
                      <a:pt x="201" y="79"/>
                    </a:lnTo>
                    <a:lnTo>
                      <a:pt x="195" y="72"/>
                    </a:lnTo>
                    <a:lnTo>
                      <a:pt x="188" y="67"/>
                    </a:lnTo>
                    <a:lnTo>
                      <a:pt x="180" y="61"/>
                    </a:lnTo>
                    <a:lnTo>
                      <a:pt x="172" y="58"/>
                    </a:lnTo>
                    <a:lnTo>
                      <a:pt x="163" y="55"/>
                    </a:lnTo>
                    <a:lnTo>
                      <a:pt x="154" y="53"/>
                    </a:lnTo>
                    <a:lnTo>
                      <a:pt x="144" y="53"/>
                    </a:lnTo>
                    <a:lnTo>
                      <a:pt x="136" y="53"/>
                    </a:lnTo>
                    <a:lnTo>
                      <a:pt x="127" y="55"/>
                    </a:lnTo>
                    <a:lnTo>
                      <a:pt x="120" y="57"/>
                    </a:lnTo>
                    <a:lnTo>
                      <a:pt x="113" y="60"/>
                    </a:lnTo>
                    <a:lnTo>
                      <a:pt x="105" y="64"/>
                    </a:lnTo>
                    <a:lnTo>
                      <a:pt x="98" y="69"/>
                    </a:lnTo>
                    <a:lnTo>
                      <a:pt x="91" y="75"/>
                    </a:lnTo>
                    <a:lnTo>
                      <a:pt x="85" y="81"/>
                    </a:lnTo>
                    <a:lnTo>
                      <a:pt x="79" y="90"/>
                    </a:lnTo>
                    <a:lnTo>
                      <a:pt x="73" y="97"/>
                    </a:lnTo>
                    <a:lnTo>
                      <a:pt x="69" y="107"/>
                    </a:lnTo>
                    <a:lnTo>
                      <a:pt x="66" y="116"/>
                    </a:lnTo>
                    <a:lnTo>
                      <a:pt x="63" y="126"/>
                    </a:lnTo>
                    <a:lnTo>
                      <a:pt x="61" y="136"/>
                    </a:lnTo>
                    <a:lnTo>
                      <a:pt x="59" y="148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6" name="Freeform 16"/>
              <p:cNvSpPr>
                <a:spLocks/>
              </p:cNvSpPr>
              <p:nvPr/>
            </p:nvSpPr>
            <p:spPr bwMode="auto">
              <a:xfrm>
                <a:off x="5480" y="548"/>
                <a:ext cx="57" cy="75"/>
              </a:xfrm>
              <a:custGeom>
                <a:avLst/>
                <a:gdLst>
                  <a:gd name="T0" fmla="*/ 55 w 256"/>
                  <a:gd name="T1" fmla="*/ 280 h 392"/>
                  <a:gd name="T2" fmla="*/ 68 w 256"/>
                  <a:gd name="T3" fmla="*/ 310 h 392"/>
                  <a:gd name="T4" fmla="*/ 88 w 256"/>
                  <a:gd name="T5" fmla="*/ 329 h 392"/>
                  <a:gd name="T6" fmla="*/ 115 w 256"/>
                  <a:gd name="T7" fmla="*/ 339 h 392"/>
                  <a:gd name="T8" fmla="*/ 147 w 256"/>
                  <a:gd name="T9" fmla="*/ 339 h 392"/>
                  <a:gd name="T10" fmla="*/ 173 w 256"/>
                  <a:gd name="T11" fmla="*/ 331 h 392"/>
                  <a:gd name="T12" fmla="*/ 191 w 256"/>
                  <a:gd name="T13" fmla="*/ 314 h 392"/>
                  <a:gd name="T14" fmla="*/ 201 w 256"/>
                  <a:gd name="T15" fmla="*/ 293 h 392"/>
                  <a:gd name="T16" fmla="*/ 201 w 256"/>
                  <a:gd name="T17" fmla="*/ 270 h 392"/>
                  <a:gd name="T18" fmla="*/ 193 w 256"/>
                  <a:gd name="T19" fmla="*/ 253 h 392"/>
                  <a:gd name="T20" fmla="*/ 179 w 256"/>
                  <a:gd name="T21" fmla="*/ 241 h 392"/>
                  <a:gd name="T22" fmla="*/ 152 w 256"/>
                  <a:gd name="T23" fmla="*/ 231 h 392"/>
                  <a:gd name="T24" fmla="*/ 106 w 256"/>
                  <a:gd name="T25" fmla="*/ 216 h 392"/>
                  <a:gd name="T26" fmla="*/ 64 w 256"/>
                  <a:gd name="T27" fmla="*/ 200 h 392"/>
                  <a:gd name="T28" fmla="*/ 42 w 256"/>
                  <a:gd name="T29" fmla="*/ 186 h 392"/>
                  <a:gd name="T30" fmla="*/ 26 w 256"/>
                  <a:gd name="T31" fmla="*/ 168 h 392"/>
                  <a:gd name="T32" fmla="*/ 16 w 256"/>
                  <a:gd name="T33" fmla="*/ 147 h 392"/>
                  <a:gd name="T34" fmla="*/ 9 w 256"/>
                  <a:gd name="T35" fmla="*/ 122 h 392"/>
                  <a:gd name="T36" fmla="*/ 10 w 256"/>
                  <a:gd name="T37" fmla="*/ 86 h 392"/>
                  <a:gd name="T38" fmla="*/ 26 w 256"/>
                  <a:gd name="T39" fmla="*/ 46 h 392"/>
                  <a:gd name="T40" fmla="*/ 56 w 256"/>
                  <a:gd name="T41" fmla="*/ 17 h 392"/>
                  <a:gd name="T42" fmla="*/ 99 w 256"/>
                  <a:gd name="T43" fmla="*/ 2 h 392"/>
                  <a:gd name="T44" fmla="*/ 142 w 256"/>
                  <a:gd name="T45" fmla="*/ 1 h 392"/>
                  <a:gd name="T46" fmla="*/ 171 w 256"/>
                  <a:gd name="T47" fmla="*/ 7 h 392"/>
                  <a:gd name="T48" fmla="*/ 197 w 256"/>
                  <a:gd name="T49" fmla="*/ 19 h 392"/>
                  <a:gd name="T50" fmla="*/ 217 w 256"/>
                  <a:gd name="T51" fmla="*/ 36 h 392"/>
                  <a:gd name="T52" fmla="*/ 230 w 256"/>
                  <a:gd name="T53" fmla="*/ 57 h 392"/>
                  <a:gd name="T54" fmla="*/ 240 w 256"/>
                  <a:gd name="T55" fmla="*/ 88 h 392"/>
                  <a:gd name="T56" fmla="*/ 190 w 256"/>
                  <a:gd name="T57" fmla="*/ 99 h 392"/>
                  <a:gd name="T58" fmla="*/ 177 w 256"/>
                  <a:gd name="T59" fmla="*/ 72 h 392"/>
                  <a:gd name="T60" fmla="*/ 159 w 256"/>
                  <a:gd name="T61" fmla="*/ 59 h 392"/>
                  <a:gd name="T62" fmla="*/ 133 w 256"/>
                  <a:gd name="T63" fmla="*/ 53 h 392"/>
                  <a:gd name="T64" fmla="*/ 104 w 256"/>
                  <a:gd name="T65" fmla="*/ 55 h 392"/>
                  <a:gd name="T66" fmla="*/ 80 w 256"/>
                  <a:gd name="T67" fmla="*/ 63 h 392"/>
                  <a:gd name="T68" fmla="*/ 65 w 256"/>
                  <a:gd name="T69" fmla="*/ 77 h 392"/>
                  <a:gd name="T70" fmla="*/ 59 w 256"/>
                  <a:gd name="T71" fmla="*/ 96 h 392"/>
                  <a:gd name="T72" fmla="*/ 61 w 256"/>
                  <a:gd name="T73" fmla="*/ 115 h 392"/>
                  <a:gd name="T74" fmla="*/ 71 w 256"/>
                  <a:gd name="T75" fmla="*/ 131 h 392"/>
                  <a:gd name="T76" fmla="*/ 88 w 256"/>
                  <a:gd name="T77" fmla="*/ 141 h 392"/>
                  <a:gd name="T78" fmla="*/ 120 w 256"/>
                  <a:gd name="T79" fmla="*/ 152 h 392"/>
                  <a:gd name="T80" fmla="*/ 173 w 256"/>
                  <a:gd name="T81" fmla="*/ 171 h 392"/>
                  <a:gd name="T82" fmla="*/ 209 w 256"/>
                  <a:gd name="T83" fmla="*/ 186 h 392"/>
                  <a:gd name="T84" fmla="*/ 228 w 256"/>
                  <a:gd name="T85" fmla="*/ 200 h 392"/>
                  <a:gd name="T86" fmla="*/ 242 w 256"/>
                  <a:gd name="T87" fmla="*/ 218 h 392"/>
                  <a:gd name="T88" fmla="*/ 252 w 256"/>
                  <a:gd name="T89" fmla="*/ 239 h 392"/>
                  <a:gd name="T90" fmla="*/ 255 w 256"/>
                  <a:gd name="T91" fmla="*/ 265 h 392"/>
                  <a:gd name="T92" fmla="*/ 251 w 256"/>
                  <a:gd name="T93" fmla="*/ 310 h 392"/>
                  <a:gd name="T94" fmla="*/ 229 w 256"/>
                  <a:gd name="T95" fmla="*/ 351 h 392"/>
                  <a:gd name="T96" fmla="*/ 192 w 256"/>
                  <a:gd name="T97" fmla="*/ 380 h 392"/>
                  <a:gd name="T98" fmla="*/ 143 w 256"/>
                  <a:gd name="T99" fmla="*/ 392 h 392"/>
                  <a:gd name="T100" fmla="*/ 90 w 256"/>
                  <a:gd name="T101" fmla="*/ 388 h 392"/>
                  <a:gd name="T102" fmla="*/ 50 w 256"/>
                  <a:gd name="T103" fmla="*/ 369 h 392"/>
                  <a:gd name="T104" fmla="*/ 20 w 256"/>
                  <a:gd name="T105" fmla="*/ 335 h 392"/>
                  <a:gd name="T106" fmla="*/ 3 w 256"/>
                  <a:gd name="T107" fmla="*/ 28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6" h="392">
                    <a:moveTo>
                      <a:pt x="0" y="272"/>
                    </a:moveTo>
                    <a:lnTo>
                      <a:pt x="52" y="262"/>
                    </a:lnTo>
                    <a:lnTo>
                      <a:pt x="53" y="272"/>
                    </a:lnTo>
                    <a:lnTo>
                      <a:pt x="55" y="280"/>
                    </a:lnTo>
                    <a:lnTo>
                      <a:pt x="57" y="289"/>
                    </a:lnTo>
                    <a:lnTo>
                      <a:pt x="60" y="296"/>
                    </a:lnTo>
                    <a:lnTo>
                      <a:pt x="63" y="304"/>
                    </a:lnTo>
                    <a:lnTo>
                      <a:pt x="68" y="310"/>
                    </a:lnTo>
                    <a:lnTo>
                      <a:pt x="72" y="315"/>
                    </a:lnTo>
                    <a:lnTo>
                      <a:pt x="77" y="321"/>
                    </a:lnTo>
                    <a:lnTo>
                      <a:pt x="82" y="326"/>
                    </a:lnTo>
                    <a:lnTo>
                      <a:pt x="88" y="329"/>
                    </a:lnTo>
                    <a:lnTo>
                      <a:pt x="94" y="332"/>
                    </a:lnTo>
                    <a:lnTo>
                      <a:pt x="100" y="335"/>
                    </a:lnTo>
                    <a:lnTo>
                      <a:pt x="108" y="337"/>
                    </a:lnTo>
                    <a:lnTo>
                      <a:pt x="115" y="339"/>
                    </a:lnTo>
                    <a:lnTo>
                      <a:pt x="123" y="340"/>
                    </a:lnTo>
                    <a:lnTo>
                      <a:pt x="131" y="340"/>
                    </a:lnTo>
                    <a:lnTo>
                      <a:pt x="140" y="340"/>
                    </a:lnTo>
                    <a:lnTo>
                      <a:pt x="147" y="339"/>
                    </a:lnTo>
                    <a:lnTo>
                      <a:pt x="154" y="337"/>
                    </a:lnTo>
                    <a:lnTo>
                      <a:pt x="161" y="335"/>
                    </a:lnTo>
                    <a:lnTo>
                      <a:pt x="167" y="333"/>
                    </a:lnTo>
                    <a:lnTo>
                      <a:pt x="173" y="331"/>
                    </a:lnTo>
                    <a:lnTo>
                      <a:pt x="179" y="327"/>
                    </a:lnTo>
                    <a:lnTo>
                      <a:pt x="184" y="324"/>
                    </a:lnTo>
                    <a:lnTo>
                      <a:pt x="188" y="319"/>
                    </a:lnTo>
                    <a:lnTo>
                      <a:pt x="191" y="314"/>
                    </a:lnTo>
                    <a:lnTo>
                      <a:pt x="195" y="310"/>
                    </a:lnTo>
                    <a:lnTo>
                      <a:pt x="198" y="305"/>
                    </a:lnTo>
                    <a:lnTo>
                      <a:pt x="200" y="298"/>
                    </a:lnTo>
                    <a:lnTo>
                      <a:pt x="201" y="293"/>
                    </a:lnTo>
                    <a:lnTo>
                      <a:pt x="202" y="287"/>
                    </a:lnTo>
                    <a:lnTo>
                      <a:pt x="202" y="280"/>
                    </a:lnTo>
                    <a:lnTo>
                      <a:pt x="202" y="275"/>
                    </a:lnTo>
                    <a:lnTo>
                      <a:pt x="201" y="270"/>
                    </a:lnTo>
                    <a:lnTo>
                      <a:pt x="200" y="265"/>
                    </a:lnTo>
                    <a:lnTo>
                      <a:pt x="198" y="261"/>
                    </a:lnTo>
                    <a:lnTo>
                      <a:pt x="196" y="257"/>
                    </a:lnTo>
                    <a:lnTo>
                      <a:pt x="193" y="253"/>
                    </a:lnTo>
                    <a:lnTo>
                      <a:pt x="190" y="250"/>
                    </a:lnTo>
                    <a:lnTo>
                      <a:pt x="186" y="246"/>
                    </a:lnTo>
                    <a:lnTo>
                      <a:pt x="183" y="244"/>
                    </a:lnTo>
                    <a:lnTo>
                      <a:pt x="179" y="241"/>
                    </a:lnTo>
                    <a:lnTo>
                      <a:pt x="173" y="239"/>
                    </a:lnTo>
                    <a:lnTo>
                      <a:pt x="167" y="237"/>
                    </a:lnTo>
                    <a:lnTo>
                      <a:pt x="161" y="234"/>
                    </a:lnTo>
                    <a:lnTo>
                      <a:pt x="152" y="231"/>
                    </a:lnTo>
                    <a:lnTo>
                      <a:pt x="143" y="228"/>
                    </a:lnTo>
                    <a:lnTo>
                      <a:pt x="133" y="225"/>
                    </a:lnTo>
                    <a:lnTo>
                      <a:pt x="118" y="220"/>
                    </a:lnTo>
                    <a:lnTo>
                      <a:pt x="106" y="216"/>
                    </a:lnTo>
                    <a:lnTo>
                      <a:pt x="93" y="212"/>
                    </a:lnTo>
                    <a:lnTo>
                      <a:pt x="82" y="207"/>
                    </a:lnTo>
                    <a:lnTo>
                      <a:pt x="73" y="204"/>
                    </a:lnTo>
                    <a:lnTo>
                      <a:pt x="64" y="200"/>
                    </a:lnTo>
                    <a:lnTo>
                      <a:pt x="58" y="197"/>
                    </a:lnTo>
                    <a:lnTo>
                      <a:pt x="52" y="194"/>
                    </a:lnTo>
                    <a:lnTo>
                      <a:pt x="47" y="189"/>
                    </a:lnTo>
                    <a:lnTo>
                      <a:pt x="42" y="186"/>
                    </a:lnTo>
                    <a:lnTo>
                      <a:pt x="38" y="182"/>
                    </a:lnTo>
                    <a:lnTo>
                      <a:pt x="34" y="178"/>
                    </a:lnTo>
                    <a:lnTo>
                      <a:pt x="29" y="173"/>
                    </a:lnTo>
                    <a:lnTo>
                      <a:pt x="26" y="168"/>
                    </a:lnTo>
                    <a:lnTo>
                      <a:pt x="23" y="164"/>
                    </a:lnTo>
                    <a:lnTo>
                      <a:pt x="20" y="159"/>
                    </a:lnTo>
                    <a:lnTo>
                      <a:pt x="18" y="152"/>
                    </a:lnTo>
                    <a:lnTo>
                      <a:pt x="16" y="147"/>
                    </a:lnTo>
                    <a:lnTo>
                      <a:pt x="14" y="141"/>
                    </a:lnTo>
                    <a:lnTo>
                      <a:pt x="11" y="135"/>
                    </a:lnTo>
                    <a:lnTo>
                      <a:pt x="10" y="129"/>
                    </a:lnTo>
                    <a:lnTo>
                      <a:pt x="9" y="122"/>
                    </a:lnTo>
                    <a:lnTo>
                      <a:pt x="9" y="115"/>
                    </a:lnTo>
                    <a:lnTo>
                      <a:pt x="9" y="109"/>
                    </a:lnTo>
                    <a:lnTo>
                      <a:pt x="9" y="96"/>
                    </a:lnTo>
                    <a:lnTo>
                      <a:pt x="10" y="86"/>
                    </a:lnTo>
                    <a:lnTo>
                      <a:pt x="14" y="75"/>
                    </a:lnTo>
                    <a:lnTo>
                      <a:pt x="17" y="64"/>
                    </a:lnTo>
                    <a:lnTo>
                      <a:pt x="21" y="55"/>
                    </a:lnTo>
                    <a:lnTo>
                      <a:pt x="26" y="46"/>
                    </a:lnTo>
                    <a:lnTo>
                      <a:pt x="33" y="38"/>
                    </a:lnTo>
                    <a:lnTo>
                      <a:pt x="40" y="31"/>
                    </a:lnTo>
                    <a:lnTo>
                      <a:pt x="47" y="23"/>
                    </a:lnTo>
                    <a:lnTo>
                      <a:pt x="56" y="17"/>
                    </a:lnTo>
                    <a:lnTo>
                      <a:pt x="67" y="13"/>
                    </a:lnTo>
                    <a:lnTo>
                      <a:pt x="76" y="8"/>
                    </a:lnTo>
                    <a:lnTo>
                      <a:pt x="88" y="4"/>
                    </a:lnTo>
                    <a:lnTo>
                      <a:pt x="99" y="2"/>
                    </a:lnTo>
                    <a:lnTo>
                      <a:pt x="112" y="1"/>
                    </a:lnTo>
                    <a:lnTo>
                      <a:pt x="125" y="0"/>
                    </a:lnTo>
                    <a:lnTo>
                      <a:pt x="133" y="1"/>
                    </a:lnTo>
                    <a:lnTo>
                      <a:pt x="142" y="1"/>
                    </a:lnTo>
                    <a:lnTo>
                      <a:pt x="149" y="2"/>
                    </a:lnTo>
                    <a:lnTo>
                      <a:pt x="156" y="3"/>
                    </a:lnTo>
                    <a:lnTo>
                      <a:pt x="164" y="5"/>
                    </a:lnTo>
                    <a:lnTo>
                      <a:pt x="171" y="7"/>
                    </a:lnTo>
                    <a:lnTo>
                      <a:pt x="179" y="9"/>
                    </a:lnTo>
                    <a:lnTo>
                      <a:pt x="185" y="13"/>
                    </a:lnTo>
                    <a:lnTo>
                      <a:pt x="191" y="16"/>
                    </a:lnTo>
                    <a:lnTo>
                      <a:pt x="197" y="19"/>
                    </a:lnTo>
                    <a:lnTo>
                      <a:pt x="203" y="23"/>
                    </a:lnTo>
                    <a:lnTo>
                      <a:pt x="208" y="27"/>
                    </a:lnTo>
                    <a:lnTo>
                      <a:pt x="213" y="32"/>
                    </a:lnTo>
                    <a:lnTo>
                      <a:pt x="217" y="36"/>
                    </a:lnTo>
                    <a:lnTo>
                      <a:pt x="221" y="41"/>
                    </a:lnTo>
                    <a:lnTo>
                      <a:pt x="224" y="45"/>
                    </a:lnTo>
                    <a:lnTo>
                      <a:pt x="228" y="52"/>
                    </a:lnTo>
                    <a:lnTo>
                      <a:pt x="230" y="57"/>
                    </a:lnTo>
                    <a:lnTo>
                      <a:pt x="234" y="64"/>
                    </a:lnTo>
                    <a:lnTo>
                      <a:pt x="236" y="71"/>
                    </a:lnTo>
                    <a:lnTo>
                      <a:pt x="239" y="79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3" y="106"/>
                    </a:lnTo>
                    <a:lnTo>
                      <a:pt x="192" y="114"/>
                    </a:lnTo>
                    <a:lnTo>
                      <a:pt x="190" y="99"/>
                    </a:lnTo>
                    <a:lnTo>
                      <a:pt x="186" y="88"/>
                    </a:lnTo>
                    <a:lnTo>
                      <a:pt x="183" y="81"/>
                    </a:lnTo>
                    <a:lnTo>
                      <a:pt x="180" y="77"/>
                    </a:lnTo>
                    <a:lnTo>
                      <a:pt x="177" y="72"/>
                    </a:lnTo>
                    <a:lnTo>
                      <a:pt x="172" y="68"/>
                    </a:lnTo>
                    <a:lnTo>
                      <a:pt x="168" y="64"/>
                    </a:lnTo>
                    <a:lnTo>
                      <a:pt x="164" y="61"/>
                    </a:lnTo>
                    <a:lnTo>
                      <a:pt x="159" y="59"/>
                    </a:lnTo>
                    <a:lnTo>
                      <a:pt x="152" y="56"/>
                    </a:lnTo>
                    <a:lnTo>
                      <a:pt x="147" y="55"/>
                    </a:lnTo>
                    <a:lnTo>
                      <a:pt x="141" y="54"/>
                    </a:lnTo>
                    <a:lnTo>
                      <a:pt x="133" y="53"/>
                    </a:lnTo>
                    <a:lnTo>
                      <a:pt x="126" y="53"/>
                    </a:lnTo>
                    <a:lnTo>
                      <a:pt x="118" y="53"/>
                    </a:lnTo>
                    <a:lnTo>
                      <a:pt x="110" y="54"/>
                    </a:lnTo>
                    <a:lnTo>
                      <a:pt x="104" y="55"/>
                    </a:lnTo>
                    <a:lnTo>
                      <a:pt x="96" y="56"/>
                    </a:lnTo>
                    <a:lnTo>
                      <a:pt x="91" y="58"/>
                    </a:lnTo>
                    <a:lnTo>
                      <a:pt x="84" y="60"/>
                    </a:lnTo>
                    <a:lnTo>
                      <a:pt x="80" y="63"/>
                    </a:lnTo>
                    <a:lnTo>
                      <a:pt x="76" y="67"/>
                    </a:lnTo>
                    <a:lnTo>
                      <a:pt x="72" y="70"/>
                    </a:lnTo>
                    <a:lnTo>
                      <a:pt x="69" y="74"/>
                    </a:lnTo>
                    <a:lnTo>
                      <a:pt x="65" y="77"/>
                    </a:lnTo>
                    <a:lnTo>
                      <a:pt x="63" y="81"/>
                    </a:lnTo>
                    <a:lnTo>
                      <a:pt x="61" y="87"/>
                    </a:lnTo>
                    <a:lnTo>
                      <a:pt x="60" y="91"/>
                    </a:lnTo>
                    <a:lnTo>
                      <a:pt x="59" y="96"/>
                    </a:lnTo>
                    <a:lnTo>
                      <a:pt x="59" y="101"/>
                    </a:lnTo>
                    <a:lnTo>
                      <a:pt x="59" y="106"/>
                    </a:lnTo>
                    <a:lnTo>
                      <a:pt x="60" y="111"/>
                    </a:lnTo>
                    <a:lnTo>
                      <a:pt x="61" y="115"/>
                    </a:lnTo>
                    <a:lnTo>
                      <a:pt x="63" y="119"/>
                    </a:lnTo>
                    <a:lnTo>
                      <a:pt x="65" y="124"/>
                    </a:lnTo>
                    <a:lnTo>
                      <a:pt x="68" y="127"/>
                    </a:lnTo>
                    <a:lnTo>
                      <a:pt x="71" y="131"/>
                    </a:lnTo>
                    <a:lnTo>
                      <a:pt x="75" y="134"/>
                    </a:lnTo>
                    <a:lnTo>
                      <a:pt x="78" y="135"/>
                    </a:lnTo>
                    <a:lnTo>
                      <a:pt x="82" y="137"/>
                    </a:lnTo>
                    <a:lnTo>
                      <a:pt x="88" y="141"/>
                    </a:lnTo>
                    <a:lnTo>
                      <a:pt x="94" y="143"/>
                    </a:lnTo>
                    <a:lnTo>
                      <a:pt x="101" y="146"/>
                    </a:lnTo>
                    <a:lnTo>
                      <a:pt x="110" y="149"/>
                    </a:lnTo>
                    <a:lnTo>
                      <a:pt x="120" y="152"/>
                    </a:lnTo>
                    <a:lnTo>
                      <a:pt x="131" y="157"/>
                    </a:lnTo>
                    <a:lnTo>
                      <a:pt x="147" y="162"/>
                    </a:lnTo>
                    <a:lnTo>
                      <a:pt x="161" y="166"/>
                    </a:lnTo>
                    <a:lnTo>
                      <a:pt x="173" y="171"/>
                    </a:lnTo>
                    <a:lnTo>
                      <a:pt x="185" y="176"/>
                    </a:lnTo>
                    <a:lnTo>
                      <a:pt x="195" y="179"/>
                    </a:lnTo>
                    <a:lnTo>
                      <a:pt x="203" y="183"/>
                    </a:lnTo>
                    <a:lnTo>
                      <a:pt x="209" y="186"/>
                    </a:lnTo>
                    <a:lnTo>
                      <a:pt x="215" y="189"/>
                    </a:lnTo>
                    <a:lnTo>
                      <a:pt x="220" y="192"/>
                    </a:lnTo>
                    <a:lnTo>
                      <a:pt x="224" y="196"/>
                    </a:lnTo>
                    <a:lnTo>
                      <a:pt x="228" y="200"/>
                    </a:lnTo>
                    <a:lnTo>
                      <a:pt x="232" y="204"/>
                    </a:lnTo>
                    <a:lnTo>
                      <a:pt x="236" y="208"/>
                    </a:lnTo>
                    <a:lnTo>
                      <a:pt x="239" y="213"/>
                    </a:lnTo>
                    <a:lnTo>
                      <a:pt x="242" y="218"/>
                    </a:lnTo>
                    <a:lnTo>
                      <a:pt x="245" y="223"/>
                    </a:lnTo>
                    <a:lnTo>
                      <a:pt x="247" y="228"/>
                    </a:lnTo>
                    <a:lnTo>
                      <a:pt x="250" y="234"/>
                    </a:lnTo>
                    <a:lnTo>
                      <a:pt x="252" y="239"/>
                    </a:lnTo>
                    <a:lnTo>
                      <a:pt x="253" y="245"/>
                    </a:lnTo>
                    <a:lnTo>
                      <a:pt x="254" y="252"/>
                    </a:lnTo>
                    <a:lnTo>
                      <a:pt x="255" y="259"/>
                    </a:lnTo>
                    <a:lnTo>
                      <a:pt x="255" y="265"/>
                    </a:lnTo>
                    <a:lnTo>
                      <a:pt x="256" y="273"/>
                    </a:lnTo>
                    <a:lnTo>
                      <a:pt x="255" y="286"/>
                    </a:lnTo>
                    <a:lnTo>
                      <a:pt x="254" y="298"/>
                    </a:lnTo>
                    <a:lnTo>
                      <a:pt x="251" y="310"/>
                    </a:lnTo>
                    <a:lnTo>
                      <a:pt x="246" y="322"/>
                    </a:lnTo>
                    <a:lnTo>
                      <a:pt x="242" y="332"/>
                    </a:lnTo>
                    <a:lnTo>
                      <a:pt x="236" y="342"/>
                    </a:lnTo>
                    <a:lnTo>
                      <a:pt x="229" y="351"/>
                    </a:lnTo>
                    <a:lnTo>
                      <a:pt x="221" y="360"/>
                    </a:lnTo>
                    <a:lnTo>
                      <a:pt x="213" y="367"/>
                    </a:lnTo>
                    <a:lnTo>
                      <a:pt x="203" y="373"/>
                    </a:lnTo>
                    <a:lnTo>
                      <a:pt x="192" y="380"/>
                    </a:lnTo>
                    <a:lnTo>
                      <a:pt x="181" y="384"/>
                    </a:lnTo>
                    <a:lnTo>
                      <a:pt x="169" y="388"/>
                    </a:lnTo>
                    <a:lnTo>
                      <a:pt x="156" y="390"/>
                    </a:lnTo>
                    <a:lnTo>
                      <a:pt x="143" y="392"/>
                    </a:lnTo>
                    <a:lnTo>
                      <a:pt x="128" y="392"/>
                    </a:lnTo>
                    <a:lnTo>
                      <a:pt x="115" y="392"/>
                    </a:lnTo>
                    <a:lnTo>
                      <a:pt x="102" y="390"/>
                    </a:lnTo>
                    <a:lnTo>
                      <a:pt x="90" y="388"/>
                    </a:lnTo>
                    <a:lnTo>
                      <a:pt x="79" y="385"/>
                    </a:lnTo>
                    <a:lnTo>
                      <a:pt x="69" y="381"/>
                    </a:lnTo>
                    <a:lnTo>
                      <a:pt x="58" y="376"/>
                    </a:lnTo>
                    <a:lnTo>
                      <a:pt x="50" y="369"/>
                    </a:lnTo>
                    <a:lnTo>
                      <a:pt x="41" y="363"/>
                    </a:lnTo>
                    <a:lnTo>
                      <a:pt x="34" y="354"/>
                    </a:lnTo>
                    <a:lnTo>
                      <a:pt x="26" y="346"/>
                    </a:lnTo>
                    <a:lnTo>
                      <a:pt x="20" y="335"/>
                    </a:lnTo>
                    <a:lnTo>
                      <a:pt x="15" y="325"/>
                    </a:lnTo>
                    <a:lnTo>
                      <a:pt x="10" y="313"/>
                    </a:lnTo>
                    <a:lnTo>
                      <a:pt x="6" y="300"/>
                    </a:lnTo>
                    <a:lnTo>
                      <a:pt x="3" y="287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7" name="Freeform 17"/>
              <p:cNvSpPr>
                <a:spLocks/>
              </p:cNvSpPr>
              <p:nvPr/>
            </p:nvSpPr>
            <p:spPr bwMode="auto">
              <a:xfrm>
                <a:off x="5548" y="548"/>
                <a:ext cx="55" cy="75"/>
              </a:xfrm>
              <a:custGeom>
                <a:avLst/>
                <a:gdLst>
                  <a:gd name="T0" fmla="*/ 54 w 255"/>
                  <a:gd name="T1" fmla="*/ 280 h 392"/>
                  <a:gd name="T2" fmla="*/ 66 w 255"/>
                  <a:gd name="T3" fmla="*/ 310 h 392"/>
                  <a:gd name="T4" fmla="*/ 87 w 255"/>
                  <a:gd name="T5" fmla="*/ 329 h 392"/>
                  <a:gd name="T6" fmla="*/ 114 w 255"/>
                  <a:gd name="T7" fmla="*/ 339 h 392"/>
                  <a:gd name="T8" fmla="*/ 147 w 255"/>
                  <a:gd name="T9" fmla="*/ 339 h 392"/>
                  <a:gd name="T10" fmla="*/ 172 w 255"/>
                  <a:gd name="T11" fmla="*/ 331 h 392"/>
                  <a:gd name="T12" fmla="*/ 191 w 255"/>
                  <a:gd name="T13" fmla="*/ 314 h 392"/>
                  <a:gd name="T14" fmla="*/ 200 w 255"/>
                  <a:gd name="T15" fmla="*/ 293 h 392"/>
                  <a:gd name="T16" fmla="*/ 201 w 255"/>
                  <a:gd name="T17" fmla="*/ 270 h 392"/>
                  <a:gd name="T18" fmla="*/ 192 w 255"/>
                  <a:gd name="T19" fmla="*/ 253 h 392"/>
                  <a:gd name="T20" fmla="*/ 177 w 255"/>
                  <a:gd name="T21" fmla="*/ 241 h 392"/>
                  <a:gd name="T22" fmla="*/ 151 w 255"/>
                  <a:gd name="T23" fmla="*/ 231 h 392"/>
                  <a:gd name="T24" fmla="*/ 104 w 255"/>
                  <a:gd name="T25" fmla="*/ 216 h 392"/>
                  <a:gd name="T26" fmla="*/ 64 w 255"/>
                  <a:gd name="T27" fmla="*/ 200 h 392"/>
                  <a:gd name="T28" fmla="*/ 42 w 255"/>
                  <a:gd name="T29" fmla="*/ 186 h 392"/>
                  <a:gd name="T30" fmla="*/ 26 w 255"/>
                  <a:gd name="T31" fmla="*/ 168 h 392"/>
                  <a:gd name="T32" fmla="*/ 14 w 255"/>
                  <a:gd name="T33" fmla="*/ 147 h 392"/>
                  <a:gd name="T34" fmla="*/ 9 w 255"/>
                  <a:gd name="T35" fmla="*/ 122 h 392"/>
                  <a:gd name="T36" fmla="*/ 10 w 255"/>
                  <a:gd name="T37" fmla="*/ 86 h 392"/>
                  <a:gd name="T38" fmla="*/ 25 w 255"/>
                  <a:gd name="T39" fmla="*/ 46 h 392"/>
                  <a:gd name="T40" fmla="*/ 56 w 255"/>
                  <a:gd name="T41" fmla="*/ 17 h 392"/>
                  <a:gd name="T42" fmla="*/ 98 w 255"/>
                  <a:gd name="T43" fmla="*/ 2 h 392"/>
                  <a:gd name="T44" fmla="*/ 140 w 255"/>
                  <a:gd name="T45" fmla="*/ 1 h 392"/>
                  <a:gd name="T46" fmla="*/ 171 w 255"/>
                  <a:gd name="T47" fmla="*/ 7 h 392"/>
                  <a:gd name="T48" fmla="*/ 196 w 255"/>
                  <a:gd name="T49" fmla="*/ 19 h 392"/>
                  <a:gd name="T50" fmla="*/ 217 w 255"/>
                  <a:gd name="T51" fmla="*/ 36 h 392"/>
                  <a:gd name="T52" fmla="*/ 230 w 255"/>
                  <a:gd name="T53" fmla="*/ 57 h 392"/>
                  <a:gd name="T54" fmla="*/ 240 w 255"/>
                  <a:gd name="T55" fmla="*/ 88 h 392"/>
                  <a:gd name="T56" fmla="*/ 189 w 255"/>
                  <a:gd name="T57" fmla="*/ 99 h 392"/>
                  <a:gd name="T58" fmla="*/ 175 w 255"/>
                  <a:gd name="T59" fmla="*/ 72 h 392"/>
                  <a:gd name="T60" fmla="*/ 157 w 255"/>
                  <a:gd name="T61" fmla="*/ 59 h 392"/>
                  <a:gd name="T62" fmla="*/ 133 w 255"/>
                  <a:gd name="T63" fmla="*/ 53 h 392"/>
                  <a:gd name="T64" fmla="*/ 102 w 255"/>
                  <a:gd name="T65" fmla="*/ 55 h 392"/>
                  <a:gd name="T66" fmla="*/ 79 w 255"/>
                  <a:gd name="T67" fmla="*/ 63 h 392"/>
                  <a:gd name="T68" fmla="*/ 65 w 255"/>
                  <a:gd name="T69" fmla="*/ 77 h 392"/>
                  <a:gd name="T70" fmla="*/ 59 w 255"/>
                  <a:gd name="T71" fmla="*/ 96 h 392"/>
                  <a:gd name="T72" fmla="*/ 61 w 255"/>
                  <a:gd name="T73" fmla="*/ 115 h 392"/>
                  <a:gd name="T74" fmla="*/ 70 w 255"/>
                  <a:gd name="T75" fmla="*/ 131 h 392"/>
                  <a:gd name="T76" fmla="*/ 86 w 255"/>
                  <a:gd name="T77" fmla="*/ 141 h 392"/>
                  <a:gd name="T78" fmla="*/ 119 w 255"/>
                  <a:gd name="T79" fmla="*/ 152 h 392"/>
                  <a:gd name="T80" fmla="*/ 173 w 255"/>
                  <a:gd name="T81" fmla="*/ 171 h 392"/>
                  <a:gd name="T82" fmla="*/ 209 w 255"/>
                  <a:gd name="T83" fmla="*/ 186 h 392"/>
                  <a:gd name="T84" fmla="*/ 227 w 255"/>
                  <a:gd name="T85" fmla="*/ 200 h 392"/>
                  <a:gd name="T86" fmla="*/ 241 w 255"/>
                  <a:gd name="T87" fmla="*/ 218 h 392"/>
                  <a:gd name="T88" fmla="*/ 250 w 255"/>
                  <a:gd name="T89" fmla="*/ 239 h 392"/>
                  <a:gd name="T90" fmla="*/ 255 w 255"/>
                  <a:gd name="T91" fmla="*/ 265 h 392"/>
                  <a:gd name="T92" fmla="*/ 249 w 255"/>
                  <a:gd name="T93" fmla="*/ 310 h 392"/>
                  <a:gd name="T94" fmla="*/ 228 w 255"/>
                  <a:gd name="T95" fmla="*/ 351 h 392"/>
                  <a:gd name="T96" fmla="*/ 191 w 255"/>
                  <a:gd name="T97" fmla="*/ 380 h 392"/>
                  <a:gd name="T98" fmla="*/ 141 w 255"/>
                  <a:gd name="T99" fmla="*/ 392 h 392"/>
                  <a:gd name="T100" fmla="*/ 90 w 255"/>
                  <a:gd name="T101" fmla="*/ 388 h 392"/>
                  <a:gd name="T102" fmla="*/ 48 w 255"/>
                  <a:gd name="T103" fmla="*/ 369 h 392"/>
                  <a:gd name="T104" fmla="*/ 20 w 255"/>
                  <a:gd name="T105" fmla="*/ 335 h 392"/>
                  <a:gd name="T106" fmla="*/ 2 w 255"/>
                  <a:gd name="T107" fmla="*/ 28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55" h="392">
                    <a:moveTo>
                      <a:pt x="0" y="272"/>
                    </a:moveTo>
                    <a:lnTo>
                      <a:pt x="50" y="262"/>
                    </a:lnTo>
                    <a:lnTo>
                      <a:pt x="53" y="272"/>
                    </a:lnTo>
                    <a:lnTo>
                      <a:pt x="54" y="280"/>
                    </a:lnTo>
                    <a:lnTo>
                      <a:pt x="57" y="289"/>
                    </a:lnTo>
                    <a:lnTo>
                      <a:pt x="59" y="296"/>
                    </a:lnTo>
                    <a:lnTo>
                      <a:pt x="63" y="304"/>
                    </a:lnTo>
                    <a:lnTo>
                      <a:pt x="66" y="310"/>
                    </a:lnTo>
                    <a:lnTo>
                      <a:pt x="70" y="315"/>
                    </a:lnTo>
                    <a:lnTo>
                      <a:pt x="76" y="321"/>
                    </a:lnTo>
                    <a:lnTo>
                      <a:pt x="81" y="326"/>
                    </a:lnTo>
                    <a:lnTo>
                      <a:pt x="87" y="329"/>
                    </a:lnTo>
                    <a:lnTo>
                      <a:pt x="93" y="332"/>
                    </a:lnTo>
                    <a:lnTo>
                      <a:pt x="100" y="335"/>
                    </a:lnTo>
                    <a:lnTo>
                      <a:pt x="106" y="337"/>
                    </a:lnTo>
                    <a:lnTo>
                      <a:pt x="114" y="339"/>
                    </a:lnTo>
                    <a:lnTo>
                      <a:pt x="122" y="340"/>
                    </a:lnTo>
                    <a:lnTo>
                      <a:pt x="130" y="340"/>
                    </a:lnTo>
                    <a:lnTo>
                      <a:pt x="138" y="340"/>
                    </a:lnTo>
                    <a:lnTo>
                      <a:pt x="147" y="339"/>
                    </a:lnTo>
                    <a:lnTo>
                      <a:pt x="153" y="337"/>
                    </a:lnTo>
                    <a:lnTo>
                      <a:pt x="160" y="335"/>
                    </a:lnTo>
                    <a:lnTo>
                      <a:pt x="167" y="333"/>
                    </a:lnTo>
                    <a:lnTo>
                      <a:pt x="172" y="331"/>
                    </a:lnTo>
                    <a:lnTo>
                      <a:pt x="177" y="327"/>
                    </a:lnTo>
                    <a:lnTo>
                      <a:pt x="183" y="324"/>
                    </a:lnTo>
                    <a:lnTo>
                      <a:pt x="187" y="319"/>
                    </a:lnTo>
                    <a:lnTo>
                      <a:pt x="191" y="314"/>
                    </a:lnTo>
                    <a:lnTo>
                      <a:pt x="194" y="310"/>
                    </a:lnTo>
                    <a:lnTo>
                      <a:pt x="196" y="305"/>
                    </a:lnTo>
                    <a:lnTo>
                      <a:pt x="199" y="298"/>
                    </a:lnTo>
                    <a:lnTo>
                      <a:pt x="200" y="293"/>
                    </a:lnTo>
                    <a:lnTo>
                      <a:pt x="201" y="287"/>
                    </a:lnTo>
                    <a:lnTo>
                      <a:pt x="202" y="280"/>
                    </a:lnTo>
                    <a:lnTo>
                      <a:pt x="201" y="275"/>
                    </a:lnTo>
                    <a:lnTo>
                      <a:pt x="201" y="270"/>
                    </a:lnTo>
                    <a:lnTo>
                      <a:pt x="199" y="265"/>
                    </a:lnTo>
                    <a:lnTo>
                      <a:pt x="197" y="261"/>
                    </a:lnTo>
                    <a:lnTo>
                      <a:pt x="195" y="257"/>
                    </a:lnTo>
                    <a:lnTo>
                      <a:pt x="192" y="253"/>
                    </a:lnTo>
                    <a:lnTo>
                      <a:pt x="189" y="250"/>
                    </a:lnTo>
                    <a:lnTo>
                      <a:pt x="185" y="246"/>
                    </a:lnTo>
                    <a:lnTo>
                      <a:pt x="182" y="244"/>
                    </a:lnTo>
                    <a:lnTo>
                      <a:pt x="177" y="241"/>
                    </a:lnTo>
                    <a:lnTo>
                      <a:pt x="173" y="239"/>
                    </a:lnTo>
                    <a:lnTo>
                      <a:pt x="167" y="237"/>
                    </a:lnTo>
                    <a:lnTo>
                      <a:pt x="159" y="234"/>
                    </a:lnTo>
                    <a:lnTo>
                      <a:pt x="151" y="231"/>
                    </a:lnTo>
                    <a:lnTo>
                      <a:pt x="142" y="228"/>
                    </a:lnTo>
                    <a:lnTo>
                      <a:pt x="132" y="225"/>
                    </a:lnTo>
                    <a:lnTo>
                      <a:pt x="118" y="220"/>
                    </a:lnTo>
                    <a:lnTo>
                      <a:pt x="104" y="216"/>
                    </a:lnTo>
                    <a:lnTo>
                      <a:pt x="93" y="212"/>
                    </a:lnTo>
                    <a:lnTo>
                      <a:pt x="82" y="207"/>
                    </a:lnTo>
                    <a:lnTo>
                      <a:pt x="73" y="204"/>
                    </a:lnTo>
                    <a:lnTo>
                      <a:pt x="64" y="200"/>
                    </a:lnTo>
                    <a:lnTo>
                      <a:pt x="57" y="197"/>
                    </a:lnTo>
                    <a:lnTo>
                      <a:pt x="51" y="194"/>
                    </a:lnTo>
                    <a:lnTo>
                      <a:pt x="46" y="189"/>
                    </a:lnTo>
                    <a:lnTo>
                      <a:pt x="42" y="186"/>
                    </a:lnTo>
                    <a:lnTo>
                      <a:pt x="37" y="182"/>
                    </a:lnTo>
                    <a:lnTo>
                      <a:pt x="33" y="178"/>
                    </a:lnTo>
                    <a:lnTo>
                      <a:pt x="29" y="173"/>
                    </a:lnTo>
                    <a:lnTo>
                      <a:pt x="26" y="168"/>
                    </a:lnTo>
                    <a:lnTo>
                      <a:pt x="22" y="164"/>
                    </a:lnTo>
                    <a:lnTo>
                      <a:pt x="20" y="159"/>
                    </a:lnTo>
                    <a:lnTo>
                      <a:pt x="17" y="152"/>
                    </a:lnTo>
                    <a:lnTo>
                      <a:pt x="14" y="147"/>
                    </a:lnTo>
                    <a:lnTo>
                      <a:pt x="12" y="141"/>
                    </a:lnTo>
                    <a:lnTo>
                      <a:pt x="11" y="135"/>
                    </a:lnTo>
                    <a:lnTo>
                      <a:pt x="10" y="129"/>
                    </a:lnTo>
                    <a:lnTo>
                      <a:pt x="9" y="122"/>
                    </a:lnTo>
                    <a:lnTo>
                      <a:pt x="8" y="115"/>
                    </a:lnTo>
                    <a:lnTo>
                      <a:pt x="8" y="109"/>
                    </a:lnTo>
                    <a:lnTo>
                      <a:pt x="9" y="96"/>
                    </a:lnTo>
                    <a:lnTo>
                      <a:pt x="10" y="86"/>
                    </a:lnTo>
                    <a:lnTo>
                      <a:pt x="12" y="75"/>
                    </a:lnTo>
                    <a:lnTo>
                      <a:pt x="15" y="64"/>
                    </a:lnTo>
                    <a:lnTo>
                      <a:pt x="20" y="55"/>
                    </a:lnTo>
                    <a:lnTo>
                      <a:pt x="25" y="46"/>
                    </a:lnTo>
                    <a:lnTo>
                      <a:pt x="31" y="38"/>
                    </a:lnTo>
                    <a:lnTo>
                      <a:pt x="39" y="31"/>
                    </a:lnTo>
                    <a:lnTo>
                      <a:pt x="47" y="23"/>
                    </a:lnTo>
                    <a:lnTo>
                      <a:pt x="56" y="17"/>
                    </a:lnTo>
                    <a:lnTo>
                      <a:pt x="65" y="13"/>
                    </a:lnTo>
                    <a:lnTo>
                      <a:pt x="76" y="8"/>
                    </a:lnTo>
                    <a:lnTo>
                      <a:pt x="86" y="4"/>
                    </a:lnTo>
                    <a:lnTo>
                      <a:pt x="98" y="2"/>
                    </a:lnTo>
                    <a:lnTo>
                      <a:pt x="111" y="1"/>
                    </a:lnTo>
                    <a:lnTo>
                      <a:pt x="124" y="0"/>
                    </a:lnTo>
                    <a:lnTo>
                      <a:pt x="132" y="1"/>
                    </a:lnTo>
                    <a:lnTo>
                      <a:pt x="140" y="1"/>
                    </a:lnTo>
                    <a:lnTo>
                      <a:pt x="149" y="2"/>
                    </a:lnTo>
                    <a:lnTo>
                      <a:pt x="156" y="3"/>
                    </a:lnTo>
                    <a:lnTo>
                      <a:pt x="164" y="5"/>
                    </a:lnTo>
                    <a:lnTo>
                      <a:pt x="171" y="7"/>
                    </a:lnTo>
                    <a:lnTo>
                      <a:pt x="177" y="9"/>
                    </a:lnTo>
                    <a:lnTo>
                      <a:pt x="184" y="13"/>
                    </a:lnTo>
                    <a:lnTo>
                      <a:pt x="190" y="16"/>
                    </a:lnTo>
                    <a:lnTo>
                      <a:pt x="196" y="19"/>
                    </a:lnTo>
                    <a:lnTo>
                      <a:pt x="202" y="23"/>
                    </a:lnTo>
                    <a:lnTo>
                      <a:pt x="207" y="27"/>
                    </a:lnTo>
                    <a:lnTo>
                      <a:pt x="211" y="32"/>
                    </a:lnTo>
                    <a:lnTo>
                      <a:pt x="217" y="36"/>
                    </a:lnTo>
                    <a:lnTo>
                      <a:pt x="220" y="41"/>
                    </a:lnTo>
                    <a:lnTo>
                      <a:pt x="224" y="45"/>
                    </a:lnTo>
                    <a:lnTo>
                      <a:pt x="227" y="52"/>
                    </a:lnTo>
                    <a:lnTo>
                      <a:pt x="230" y="57"/>
                    </a:lnTo>
                    <a:lnTo>
                      <a:pt x="233" y="64"/>
                    </a:lnTo>
                    <a:lnTo>
                      <a:pt x="236" y="71"/>
                    </a:lnTo>
                    <a:lnTo>
                      <a:pt x="238" y="79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3" y="106"/>
                    </a:lnTo>
                    <a:lnTo>
                      <a:pt x="192" y="114"/>
                    </a:lnTo>
                    <a:lnTo>
                      <a:pt x="189" y="99"/>
                    </a:lnTo>
                    <a:lnTo>
                      <a:pt x="185" y="88"/>
                    </a:lnTo>
                    <a:lnTo>
                      <a:pt x="183" y="81"/>
                    </a:lnTo>
                    <a:lnTo>
                      <a:pt x="179" y="77"/>
                    </a:lnTo>
                    <a:lnTo>
                      <a:pt x="175" y="72"/>
                    </a:lnTo>
                    <a:lnTo>
                      <a:pt x="172" y="68"/>
                    </a:lnTo>
                    <a:lnTo>
                      <a:pt x="168" y="64"/>
                    </a:lnTo>
                    <a:lnTo>
                      <a:pt x="163" y="61"/>
                    </a:lnTo>
                    <a:lnTo>
                      <a:pt x="157" y="59"/>
                    </a:lnTo>
                    <a:lnTo>
                      <a:pt x="152" y="56"/>
                    </a:lnTo>
                    <a:lnTo>
                      <a:pt x="146" y="55"/>
                    </a:lnTo>
                    <a:lnTo>
                      <a:pt x="139" y="54"/>
                    </a:lnTo>
                    <a:lnTo>
                      <a:pt x="133" y="53"/>
                    </a:lnTo>
                    <a:lnTo>
                      <a:pt x="126" y="53"/>
                    </a:lnTo>
                    <a:lnTo>
                      <a:pt x="117" y="53"/>
                    </a:lnTo>
                    <a:lnTo>
                      <a:pt x="110" y="54"/>
                    </a:lnTo>
                    <a:lnTo>
                      <a:pt x="102" y="55"/>
                    </a:lnTo>
                    <a:lnTo>
                      <a:pt x="96" y="56"/>
                    </a:lnTo>
                    <a:lnTo>
                      <a:pt x="90" y="58"/>
                    </a:lnTo>
                    <a:lnTo>
                      <a:pt x="84" y="60"/>
                    </a:lnTo>
                    <a:lnTo>
                      <a:pt x="79" y="63"/>
                    </a:lnTo>
                    <a:lnTo>
                      <a:pt x="75" y="67"/>
                    </a:lnTo>
                    <a:lnTo>
                      <a:pt x="70" y="70"/>
                    </a:lnTo>
                    <a:lnTo>
                      <a:pt x="67" y="74"/>
                    </a:lnTo>
                    <a:lnTo>
                      <a:pt x="65" y="77"/>
                    </a:lnTo>
                    <a:lnTo>
                      <a:pt x="62" y="81"/>
                    </a:lnTo>
                    <a:lnTo>
                      <a:pt x="61" y="87"/>
                    </a:lnTo>
                    <a:lnTo>
                      <a:pt x="59" y="91"/>
                    </a:lnTo>
                    <a:lnTo>
                      <a:pt x="59" y="96"/>
                    </a:lnTo>
                    <a:lnTo>
                      <a:pt x="58" y="101"/>
                    </a:lnTo>
                    <a:lnTo>
                      <a:pt x="59" y="106"/>
                    </a:lnTo>
                    <a:lnTo>
                      <a:pt x="59" y="111"/>
                    </a:lnTo>
                    <a:lnTo>
                      <a:pt x="61" y="115"/>
                    </a:lnTo>
                    <a:lnTo>
                      <a:pt x="62" y="119"/>
                    </a:lnTo>
                    <a:lnTo>
                      <a:pt x="64" y="124"/>
                    </a:lnTo>
                    <a:lnTo>
                      <a:pt x="67" y="127"/>
                    </a:lnTo>
                    <a:lnTo>
                      <a:pt x="70" y="131"/>
                    </a:lnTo>
                    <a:lnTo>
                      <a:pt x="74" y="134"/>
                    </a:lnTo>
                    <a:lnTo>
                      <a:pt x="77" y="135"/>
                    </a:lnTo>
                    <a:lnTo>
                      <a:pt x="81" y="137"/>
                    </a:lnTo>
                    <a:lnTo>
                      <a:pt x="86" y="141"/>
                    </a:lnTo>
                    <a:lnTo>
                      <a:pt x="93" y="143"/>
                    </a:lnTo>
                    <a:lnTo>
                      <a:pt x="100" y="146"/>
                    </a:lnTo>
                    <a:lnTo>
                      <a:pt x="110" y="149"/>
                    </a:lnTo>
                    <a:lnTo>
                      <a:pt x="119" y="152"/>
                    </a:lnTo>
                    <a:lnTo>
                      <a:pt x="131" y="157"/>
                    </a:lnTo>
                    <a:lnTo>
                      <a:pt x="146" y="162"/>
                    </a:lnTo>
                    <a:lnTo>
                      <a:pt x="160" y="166"/>
                    </a:lnTo>
                    <a:lnTo>
                      <a:pt x="173" y="171"/>
                    </a:lnTo>
                    <a:lnTo>
                      <a:pt x="184" y="176"/>
                    </a:lnTo>
                    <a:lnTo>
                      <a:pt x="193" y="179"/>
                    </a:lnTo>
                    <a:lnTo>
                      <a:pt x="202" y="183"/>
                    </a:lnTo>
                    <a:lnTo>
                      <a:pt x="209" y="186"/>
                    </a:lnTo>
                    <a:lnTo>
                      <a:pt x="214" y="189"/>
                    </a:lnTo>
                    <a:lnTo>
                      <a:pt x="219" y="192"/>
                    </a:lnTo>
                    <a:lnTo>
                      <a:pt x="223" y="196"/>
                    </a:lnTo>
                    <a:lnTo>
                      <a:pt x="227" y="200"/>
                    </a:lnTo>
                    <a:lnTo>
                      <a:pt x="231" y="204"/>
                    </a:lnTo>
                    <a:lnTo>
                      <a:pt x="234" y="208"/>
                    </a:lnTo>
                    <a:lnTo>
                      <a:pt x="238" y="213"/>
                    </a:lnTo>
                    <a:lnTo>
                      <a:pt x="241" y="218"/>
                    </a:lnTo>
                    <a:lnTo>
                      <a:pt x="244" y="223"/>
                    </a:lnTo>
                    <a:lnTo>
                      <a:pt x="246" y="228"/>
                    </a:lnTo>
                    <a:lnTo>
                      <a:pt x="248" y="234"/>
                    </a:lnTo>
                    <a:lnTo>
                      <a:pt x="250" y="239"/>
                    </a:lnTo>
                    <a:lnTo>
                      <a:pt x="251" y="245"/>
                    </a:lnTo>
                    <a:lnTo>
                      <a:pt x="254" y="252"/>
                    </a:lnTo>
                    <a:lnTo>
                      <a:pt x="254" y="259"/>
                    </a:lnTo>
                    <a:lnTo>
                      <a:pt x="255" y="265"/>
                    </a:lnTo>
                    <a:lnTo>
                      <a:pt x="255" y="273"/>
                    </a:lnTo>
                    <a:lnTo>
                      <a:pt x="254" y="286"/>
                    </a:lnTo>
                    <a:lnTo>
                      <a:pt x="252" y="298"/>
                    </a:lnTo>
                    <a:lnTo>
                      <a:pt x="249" y="310"/>
                    </a:lnTo>
                    <a:lnTo>
                      <a:pt x="246" y="322"/>
                    </a:lnTo>
                    <a:lnTo>
                      <a:pt x="241" y="332"/>
                    </a:lnTo>
                    <a:lnTo>
                      <a:pt x="236" y="342"/>
                    </a:lnTo>
                    <a:lnTo>
                      <a:pt x="228" y="351"/>
                    </a:lnTo>
                    <a:lnTo>
                      <a:pt x="221" y="360"/>
                    </a:lnTo>
                    <a:lnTo>
                      <a:pt x="211" y="367"/>
                    </a:lnTo>
                    <a:lnTo>
                      <a:pt x="202" y="373"/>
                    </a:lnTo>
                    <a:lnTo>
                      <a:pt x="191" y="380"/>
                    </a:lnTo>
                    <a:lnTo>
                      <a:pt x="181" y="384"/>
                    </a:lnTo>
                    <a:lnTo>
                      <a:pt x="168" y="388"/>
                    </a:lnTo>
                    <a:lnTo>
                      <a:pt x="155" y="390"/>
                    </a:lnTo>
                    <a:lnTo>
                      <a:pt x="141" y="392"/>
                    </a:lnTo>
                    <a:lnTo>
                      <a:pt x="128" y="392"/>
                    </a:lnTo>
                    <a:lnTo>
                      <a:pt x="114" y="392"/>
                    </a:lnTo>
                    <a:lnTo>
                      <a:pt x="101" y="390"/>
                    </a:lnTo>
                    <a:lnTo>
                      <a:pt x="90" y="388"/>
                    </a:lnTo>
                    <a:lnTo>
                      <a:pt x="78" y="385"/>
                    </a:lnTo>
                    <a:lnTo>
                      <a:pt x="67" y="381"/>
                    </a:lnTo>
                    <a:lnTo>
                      <a:pt x="58" y="376"/>
                    </a:lnTo>
                    <a:lnTo>
                      <a:pt x="48" y="369"/>
                    </a:lnTo>
                    <a:lnTo>
                      <a:pt x="40" y="363"/>
                    </a:lnTo>
                    <a:lnTo>
                      <a:pt x="32" y="354"/>
                    </a:lnTo>
                    <a:lnTo>
                      <a:pt x="25" y="346"/>
                    </a:lnTo>
                    <a:lnTo>
                      <a:pt x="20" y="335"/>
                    </a:lnTo>
                    <a:lnTo>
                      <a:pt x="13" y="325"/>
                    </a:lnTo>
                    <a:lnTo>
                      <a:pt x="9" y="313"/>
                    </a:lnTo>
                    <a:lnTo>
                      <a:pt x="5" y="300"/>
                    </a:lnTo>
                    <a:lnTo>
                      <a:pt x="2" y="287"/>
                    </a:lnTo>
                    <a:lnTo>
                      <a:pt x="0" y="272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8" name="Freeform 18"/>
              <p:cNvSpPr>
                <a:spLocks noEditPoints="1"/>
              </p:cNvSpPr>
              <p:nvPr/>
            </p:nvSpPr>
            <p:spPr bwMode="auto">
              <a:xfrm>
                <a:off x="5134" y="649"/>
                <a:ext cx="11" cy="99"/>
              </a:xfrm>
              <a:custGeom>
                <a:avLst/>
                <a:gdLst>
                  <a:gd name="T0" fmla="*/ 0 w 51"/>
                  <a:gd name="T1" fmla="*/ 73 h 517"/>
                  <a:gd name="T2" fmla="*/ 0 w 51"/>
                  <a:gd name="T3" fmla="*/ 0 h 517"/>
                  <a:gd name="T4" fmla="*/ 51 w 51"/>
                  <a:gd name="T5" fmla="*/ 0 h 517"/>
                  <a:gd name="T6" fmla="*/ 51 w 51"/>
                  <a:gd name="T7" fmla="*/ 73 h 517"/>
                  <a:gd name="T8" fmla="*/ 0 w 51"/>
                  <a:gd name="T9" fmla="*/ 73 h 517"/>
                  <a:gd name="T10" fmla="*/ 0 w 51"/>
                  <a:gd name="T11" fmla="*/ 517 h 517"/>
                  <a:gd name="T12" fmla="*/ 0 w 51"/>
                  <a:gd name="T13" fmla="*/ 141 h 517"/>
                  <a:gd name="T14" fmla="*/ 51 w 51"/>
                  <a:gd name="T15" fmla="*/ 141 h 517"/>
                  <a:gd name="T16" fmla="*/ 51 w 51"/>
                  <a:gd name="T17" fmla="*/ 517 h 517"/>
                  <a:gd name="T18" fmla="*/ 0 w 51"/>
                  <a:gd name="T19" fmla="*/ 51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517">
                    <a:moveTo>
                      <a:pt x="0" y="73"/>
                    </a:moveTo>
                    <a:lnTo>
                      <a:pt x="0" y="0"/>
                    </a:lnTo>
                    <a:lnTo>
                      <a:pt x="51" y="0"/>
                    </a:lnTo>
                    <a:lnTo>
                      <a:pt x="51" y="73"/>
                    </a:lnTo>
                    <a:lnTo>
                      <a:pt x="0" y="73"/>
                    </a:lnTo>
                    <a:close/>
                    <a:moveTo>
                      <a:pt x="0" y="517"/>
                    </a:moveTo>
                    <a:lnTo>
                      <a:pt x="0" y="141"/>
                    </a:lnTo>
                    <a:lnTo>
                      <a:pt x="51" y="141"/>
                    </a:lnTo>
                    <a:lnTo>
                      <a:pt x="51" y="517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Freeform 19"/>
              <p:cNvSpPr>
                <a:spLocks/>
              </p:cNvSpPr>
              <p:nvPr/>
            </p:nvSpPr>
            <p:spPr bwMode="auto">
              <a:xfrm>
                <a:off x="5167" y="674"/>
                <a:ext cx="56" cy="74"/>
              </a:xfrm>
              <a:custGeom>
                <a:avLst/>
                <a:gdLst>
                  <a:gd name="T0" fmla="*/ 0 w 250"/>
                  <a:gd name="T1" fmla="*/ 8 h 384"/>
                  <a:gd name="T2" fmla="*/ 46 w 250"/>
                  <a:gd name="T3" fmla="*/ 62 h 384"/>
                  <a:gd name="T4" fmla="*/ 56 w 250"/>
                  <a:gd name="T5" fmla="*/ 48 h 384"/>
                  <a:gd name="T6" fmla="*/ 65 w 250"/>
                  <a:gd name="T7" fmla="*/ 35 h 384"/>
                  <a:gd name="T8" fmla="*/ 76 w 250"/>
                  <a:gd name="T9" fmla="*/ 24 h 384"/>
                  <a:gd name="T10" fmla="*/ 88 w 250"/>
                  <a:gd name="T11" fmla="*/ 16 h 384"/>
                  <a:gd name="T12" fmla="*/ 100 w 250"/>
                  <a:gd name="T13" fmla="*/ 9 h 384"/>
                  <a:gd name="T14" fmla="*/ 114 w 250"/>
                  <a:gd name="T15" fmla="*/ 4 h 384"/>
                  <a:gd name="T16" fmla="*/ 129 w 250"/>
                  <a:gd name="T17" fmla="*/ 1 h 384"/>
                  <a:gd name="T18" fmla="*/ 145 w 250"/>
                  <a:gd name="T19" fmla="*/ 0 h 384"/>
                  <a:gd name="T20" fmla="*/ 156 w 250"/>
                  <a:gd name="T21" fmla="*/ 1 h 384"/>
                  <a:gd name="T22" fmla="*/ 168 w 250"/>
                  <a:gd name="T23" fmla="*/ 3 h 384"/>
                  <a:gd name="T24" fmla="*/ 180 w 250"/>
                  <a:gd name="T25" fmla="*/ 6 h 384"/>
                  <a:gd name="T26" fmla="*/ 190 w 250"/>
                  <a:gd name="T27" fmla="*/ 10 h 384"/>
                  <a:gd name="T28" fmla="*/ 200 w 250"/>
                  <a:gd name="T29" fmla="*/ 16 h 384"/>
                  <a:gd name="T30" fmla="*/ 209 w 250"/>
                  <a:gd name="T31" fmla="*/ 21 h 384"/>
                  <a:gd name="T32" fmla="*/ 217 w 250"/>
                  <a:gd name="T33" fmla="*/ 28 h 384"/>
                  <a:gd name="T34" fmla="*/ 224 w 250"/>
                  <a:gd name="T35" fmla="*/ 36 h 384"/>
                  <a:gd name="T36" fmla="*/ 231 w 250"/>
                  <a:gd name="T37" fmla="*/ 44 h 384"/>
                  <a:gd name="T38" fmla="*/ 236 w 250"/>
                  <a:gd name="T39" fmla="*/ 54 h 384"/>
                  <a:gd name="T40" fmla="*/ 240 w 250"/>
                  <a:gd name="T41" fmla="*/ 64 h 384"/>
                  <a:gd name="T42" fmla="*/ 243 w 250"/>
                  <a:gd name="T43" fmla="*/ 76 h 384"/>
                  <a:gd name="T44" fmla="*/ 246 w 250"/>
                  <a:gd name="T45" fmla="*/ 91 h 384"/>
                  <a:gd name="T46" fmla="*/ 249 w 250"/>
                  <a:gd name="T47" fmla="*/ 108 h 384"/>
                  <a:gd name="T48" fmla="*/ 250 w 250"/>
                  <a:gd name="T49" fmla="*/ 129 h 384"/>
                  <a:gd name="T50" fmla="*/ 250 w 250"/>
                  <a:gd name="T51" fmla="*/ 153 h 384"/>
                  <a:gd name="T52" fmla="*/ 198 w 250"/>
                  <a:gd name="T53" fmla="*/ 384 h 384"/>
                  <a:gd name="T54" fmla="*/ 198 w 250"/>
                  <a:gd name="T55" fmla="*/ 146 h 384"/>
                  <a:gd name="T56" fmla="*/ 197 w 250"/>
                  <a:gd name="T57" fmla="*/ 128 h 384"/>
                  <a:gd name="T58" fmla="*/ 195 w 250"/>
                  <a:gd name="T59" fmla="*/ 113 h 384"/>
                  <a:gd name="T60" fmla="*/ 192 w 250"/>
                  <a:gd name="T61" fmla="*/ 100 h 384"/>
                  <a:gd name="T62" fmla="*/ 188 w 250"/>
                  <a:gd name="T63" fmla="*/ 91 h 384"/>
                  <a:gd name="T64" fmla="*/ 184 w 250"/>
                  <a:gd name="T65" fmla="*/ 82 h 384"/>
                  <a:gd name="T66" fmla="*/ 179 w 250"/>
                  <a:gd name="T67" fmla="*/ 75 h 384"/>
                  <a:gd name="T68" fmla="*/ 172 w 250"/>
                  <a:gd name="T69" fmla="*/ 69 h 384"/>
                  <a:gd name="T70" fmla="*/ 165 w 250"/>
                  <a:gd name="T71" fmla="*/ 63 h 384"/>
                  <a:gd name="T72" fmla="*/ 156 w 250"/>
                  <a:gd name="T73" fmla="*/ 59 h 384"/>
                  <a:gd name="T74" fmla="*/ 148 w 250"/>
                  <a:gd name="T75" fmla="*/ 57 h 384"/>
                  <a:gd name="T76" fmla="*/ 138 w 250"/>
                  <a:gd name="T77" fmla="*/ 56 h 384"/>
                  <a:gd name="T78" fmla="*/ 125 w 250"/>
                  <a:gd name="T79" fmla="*/ 56 h 384"/>
                  <a:gd name="T80" fmla="*/ 108 w 250"/>
                  <a:gd name="T81" fmla="*/ 59 h 384"/>
                  <a:gd name="T82" fmla="*/ 93 w 250"/>
                  <a:gd name="T83" fmla="*/ 67 h 384"/>
                  <a:gd name="T84" fmla="*/ 79 w 250"/>
                  <a:gd name="T85" fmla="*/ 77 h 384"/>
                  <a:gd name="T86" fmla="*/ 69 w 250"/>
                  <a:gd name="T87" fmla="*/ 91 h 384"/>
                  <a:gd name="T88" fmla="*/ 60 w 250"/>
                  <a:gd name="T89" fmla="*/ 110 h 384"/>
                  <a:gd name="T90" fmla="*/ 55 w 250"/>
                  <a:gd name="T91" fmla="*/ 133 h 384"/>
                  <a:gd name="T92" fmla="*/ 52 w 250"/>
                  <a:gd name="T93" fmla="*/ 163 h 384"/>
                  <a:gd name="T94" fmla="*/ 52 w 250"/>
                  <a:gd name="T9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0" h="384">
                    <a:moveTo>
                      <a:pt x="0" y="384"/>
                    </a:moveTo>
                    <a:lnTo>
                      <a:pt x="0" y="8"/>
                    </a:lnTo>
                    <a:lnTo>
                      <a:pt x="46" y="8"/>
                    </a:lnTo>
                    <a:lnTo>
                      <a:pt x="46" y="62"/>
                    </a:lnTo>
                    <a:lnTo>
                      <a:pt x="51" y="55"/>
                    </a:lnTo>
                    <a:lnTo>
                      <a:pt x="56" y="48"/>
                    </a:lnTo>
                    <a:lnTo>
                      <a:pt x="60" y="41"/>
                    </a:lnTo>
                    <a:lnTo>
                      <a:pt x="65" y="35"/>
                    </a:lnTo>
                    <a:lnTo>
                      <a:pt x="71" y="30"/>
                    </a:lnTo>
                    <a:lnTo>
                      <a:pt x="76" y="24"/>
                    </a:lnTo>
                    <a:lnTo>
                      <a:pt x="82" y="20"/>
                    </a:lnTo>
                    <a:lnTo>
                      <a:pt x="88" y="16"/>
                    </a:lnTo>
                    <a:lnTo>
                      <a:pt x="94" y="13"/>
                    </a:lnTo>
                    <a:lnTo>
                      <a:pt x="100" y="9"/>
                    </a:lnTo>
                    <a:lnTo>
                      <a:pt x="108" y="6"/>
                    </a:lnTo>
                    <a:lnTo>
                      <a:pt x="114" y="4"/>
                    </a:lnTo>
                    <a:lnTo>
                      <a:pt x="122" y="2"/>
                    </a:lnTo>
                    <a:lnTo>
                      <a:pt x="129" y="1"/>
                    </a:lnTo>
                    <a:lnTo>
                      <a:pt x="136" y="1"/>
                    </a:lnTo>
                    <a:lnTo>
                      <a:pt x="145" y="0"/>
                    </a:lnTo>
                    <a:lnTo>
                      <a:pt x="151" y="0"/>
                    </a:lnTo>
                    <a:lnTo>
                      <a:pt x="156" y="1"/>
                    </a:lnTo>
                    <a:lnTo>
                      <a:pt x="163" y="2"/>
                    </a:lnTo>
                    <a:lnTo>
                      <a:pt x="168" y="3"/>
                    </a:lnTo>
                    <a:lnTo>
                      <a:pt x="174" y="4"/>
                    </a:lnTo>
                    <a:lnTo>
                      <a:pt x="180" y="6"/>
                    </a:lnTo>
                    <a:lnTo>
                      <a:pt x="185" y="7"/>
                    </a:lnTo>
                    <a:lnTo>
                      <a:pt x="190" y="10"/>
                    </a:lnTo>
                    <a:lnTo>
                      <a:pt x="196" y="13"/>
                    </a:lnTo>
                    <a:lnTo>
                      <a:pt x="200" y="16"/>
                    </a:lnTo>
                    <a:lnTo>
                      <a:pt x="205" y="18"/>
                    </a:lnTo>
                    <a:lnTo>
                      <a:pt x="209" y="21"/>
                    </a:lnTo>
                    <a:lnTo>
                      <a:pt x="214" y="24"/>
                    </a:lnTo>
                    <a:lnTo>
                      <a:pt x="217" y="28"/>
                    </a:lnTo>
                    <a:lnTo>
                      <a:pt x="221" y="32"/>
                    </a:lnTo>
                    <a:lnTo>
                      <a:pt x="224" y="36"/>
                    </a:lnTo>
                    <a:lnTo>
                      <a:pt x="227" y="39"/>
                    </a:lnTo>
                    <a:lnTo>
                      <a:pt x="231" y="44"/>
                    </a:lnTo>
                    <a:lnTo>
                      <a:pt x="233" y="49"/>
                    </a:lnTo>
                    <a:lnTo>
                      <a:pt x="236" y="54"/>
                    </a:lnTo>
                    <a:lnTo>
                      <a:pt x="238" y="59"/>
                    </a:lnTo>
                    <a:lnTo>
                      <a:pt x="240" y="64"/>
                    </a:lnTo>
                    <a:lnTo>
                      <a:pt x="242" y="70"/>
                    </a:lnTo>
                    <a:lnTo>
                      <a:pt x="243" y="76"/>
                    </a:lnTo>
                    <a:lnTo>
                      <a:pt x="245" y="82"/>
                    </a:lnTo>
                    <a:lnTo>
                      <a:pt x="246" y="91"/>
                    </a:lnTo>
                    <a:lnTo>
                      <a:pt x="247" y="98"/>
                    </a:lnTo>
                    <a:lnTo>
                      <a:pt x="249" y="108"/>
                    </a:lnTo>
                    <a:lnTo>
                      <a:pt x="249" y="118"/>
                    </a:lnTo>
                    <a:lnTo>
                      <a:pt x="250" y="129"/>
                    </a:lnTo>
                    <a:lnTo>
                      <a:pt x="250" y="141"/>
                    </a:lnTo>
                    <a:lnTo>
                      <a:pt x="250" y="153"/>
                    </a:lnTo>
                    <a:lnTo>
                      <a:pt x="250" y="384"/>
                    </a:lnTo>
                    <a:lnTo>
                      <a:pt x="198" y="384"/>
                    </a:lnTo>
                    <a:lnTo>
                      <a:pt x="198" y="155"/>
                    </a:lnTo>
                    <a:lnTo>
                      <a:pt x="198" y="146"/>
                    </a:lnTo>
                    <a:lnTo>
                      <a:pt x="197" y="136"/>
                    </a:lnTo>
                    <a:lnTo>
                      <a:pt x="197" y="128"/>
                    </a:lnTo>
                    <a:lnTo>
                      <a:pt x="196" y="119"/>
                    </a:lnTo>
                    <a:lnTo>
                      <a:pt x="195" y="113"/>
                    </a:lnTo>
                    <a:lnTo>
                      <a:pt x="193" y="106"/>
                    </a:lnTo>
                    <a:lnTo>
                      <a:pt x="192" y="100"/>
                    </a:lnTo>
                    <a:lnTo>
                      <a:pt x="190" y="95"/>
                    </a:lnTo>
                    <a:lnTo>
                      <a:pt x="188" y="91"/>
                    </a:lnTo>
                    <a:lnTo>
                      <a:pt x="186" y="87"/>
                    </a:lnTo>
                    <a:lnTo>
                      <a:pt x="184" y="82"/>
                    </a:lnTo>
                    <a:lnTo>
                      <a:pt x="181" y="78"/>
                    </a:lnTo>
                    <a:lnTo>
                      <a:pt x="179" y="75"/>
                    </a:lnTo>
                    <a:lnTo>
                      <a:pt x="176" y="72"/>
                    </a:lnTo>
                    <a:lnTo>
                      <a:pt x="172" y="69"/>
                    </a:lnTo>
                    <a:lnTo>
                      <a:pt x="168" y="65"/>
                    </a:lnTo>
                    <a:lnTo>
                      <a:pt x="165" y="63"/>
                    </a:lnTo>
                    <a:lnTo>
                      <a:pt x="161" y="61"/>
                    </a:lnTo>
                    <a:lnTo>
                      <a:pt x="156" y="59"/>
                    </a:lnTo>
                    <a:lnTo>
                      <a:pt x="152" y="58"/>
                    </a:lnTo>
                    <a:lnTo>
                      <a:pt x="148" y="57"/>
                    </a:lnTo>
                    <a:lnTo>
                      <a:pt x="143" y="56"/>
                    </a:lnTo>
                    <a:lnTo>
                      <a:pt x="138" y="56"/>
                    </a:lnTo>
                    <a:lnTo>
                      <a:pt x="133" y="55"/>
                    </a:lnTo>
                    <a:lnTo>
                      <a:pt x="125" y="56"/>
                    </a:lnTo>
                    <a:lnTo>
                      <a:pt x="116" y="57"/>
                    </a:lnTo>
                    <a:lnTo>
                      <a:pt x="108" y="59"/>
                    </a:lnTo>
                    <a:lnTo>
                      <a:pt x="100" y="62"/>
                    </a:lnTo>
                    <a:lnTo>
                      <a:pt x="93" y="67"/>
                    </a:lnTo>
                    <a:lnTo>
                      <a:pt x="86" y="71"/>
                    </a:lnTo>
                    <a:lnTo>
                      <a:pt x="79" y="77"/>
                    </a:lnTo>
                    <a:lnTo>
                      <a:pt x="74" y="83"/>
                    </a:lnTo>
                    <a:lnTo>
                      <a:pt x="69" y="91"/>
                    </a:lnTo>
                    <a:lnTo>
                      <a:pt x="64" y="99"/>
                    </a:lnTo>
                    <a:lnTo>
                      <a:pt x="60" y="110"/>
                    </a:lnTo>
                    <a:lnTo>
                      <a:pt x="57" y="122"/>
                    </a:lnTo>
                    <a:lnTo>
                      <a:pt x="55" y="133"/>
                    </a:lnTo>
                    <a:lnTo>
                      <a:pt x="53" y="148"/>
                    </a:lnTo>
                    <a:lnTo>
                      <a:pt x="52" y="163"/>
                    </a:lnTo>
                    <a:lnTo>
                      <a:pt x="52" y="179"/>
                    </a:lnTo>
                    <a:lnTo>
                      <a:pt x="52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Freeform 20"/>
              <p:cNvSpPr>
                <a:spLocks/>
              </p:cNvSpPr>
              <p:nvPr/>
            </p:nvSpPr>
            <p:spPr bwMode="auto">
              <a:xfrm>
                <a:off x="5345" y="675"/>
                <a:ext cx="62" cy="103"/>
              </a:xfrm>
              <a:custGeom>
                <a:avLst/>
                <a:gdLst>
                  <a:gd name="T0" fmla="*/ 21 w 282"/>
                  <a:gd name="T1" fmla="*/ 461 h 528"/>
                  <a:gd name="T2" fmla="*/ 30 w 282"/>
                  <a:gd name="T3" fmla="*/ 463 h 528"/>
                  <a:gd name="T4" fmla="*/ 37 w 282"/>
                  <a:gd name="T5" fmla="*/ 465 h 528"/>
                  <a:gd name="T6" fmla="*/ 45 w 282"/>
                  <a:gd name="T7" fmla="*/ 466 h 528"/>
                  <a:gd name="T8" fmla="*/ 51 w 282"/>
                  <a:gd name="T9" fmla="*/ 466 h 528"/>
                  <a:gd name="T10" fmla="*/ 59 w 282"/>
                  <a:gd name="T11" fmla="*/ 466 h 528"/>
                  <a:gd name="T12" fmla="*/ 66 w 282"/>
                  <a:gd name="T13" fmla="*/ 465 h 528"/>
                  <a:gd name="T14" fmla="*/ 73 w 282"/>
                  <a:gd name="T15" fmla="*/ 463 h 528"/>
                  <a:gd name="T16" fmla="*/ 78 w 282"/>
                  <a:gd name="T17" fmla="*/ 460 h 528"/>
                  <a:gd name="T18" fmla="*/ 84 w 282"/>
                  <a:gd name="T19" fmla="*/ 455 h 528"/>
                  <a:gd name="T20" fmla="*/ 88 w 282"/>
                  <a:gd name="T21" fmla="*/ 451 h 528"/>
                  <a:gd name="T22" fmla="*/ 92 w 282"/>
                  <a:gd name="T23" fmla="*/ 445 h 528"/>
                  <a:gd name="T24" fmla="*/ 96 w 282"/>
                  <a:gd name="T25" fmla="*/ 438 h 528"/>
                  <a:gd name="T26" fmla="*/ 98 w 282"/>
                  <a:gd name="T27" fmla="*/ 433 h 528"/>
                  <a:gd name="T28" fmla="*/ 103 w 282"/>
                  <a:gd name="T29" fmla="*/ 420 h 528"/>
                  <a:gd name="T30" fmla="*/ 109 w 282"/>
                  <a:gd name="T31" fmla="*/ 401 h 528"/>
                  <a:gd name="T32" fmla="*/ 116 w 282"/>
                  <a:gd name="T33" fmla="*/ 376 h 528"/>
                  <a:gd name="T34" fmla="*/ 56 w 282"/>
                  <a:gd name="T35" fmla="*/ 0 h 528"/>
                  <a:gd name="T36" fmla="*/ 123 w 282"/>
                  <a:gd name="T37" fmla="*/ 228 h 528"/>
                  <a:gd name="T38" fmla="*/ 129 w 282"/>
                  <a:gd name="T39" fmla="*/ 249 h 528"/>
                  <a:gd name="T40" fmla="*/ 134 w 282"/>
                  <a:gd name="T41" fmla="*/ 271 h 528"/>
                  <a:gd name="T42" fmla="*/ 140 w 282"/>
                  <a:gd name="T43" fmla="*/ 293 h 528"/>
                  <a:gd name="T44" fmla="*/ 145 w 282"/>
                  <a:gd name="T45" fmla="*/ 293 h 528"/>
                  <a:gd name="T46" fmla="*/ 149 w 282"/>
                  <a:gd name="T47" fmla="*/ 272 h 528"/>
                  <a:gd name="T48" fmla="*/ 155 w 282"/>
                  <a:gd name="T49" fmla="*/ 251 h 528"/>
                  <a:gd name="T50" fmla="*/ 161 w 282"/>
                  <a:gd name="T51" fmla="*/ 230 h 528"/>
                  <a:gd name="T52" fmla="*/ 230 w 282"/>
                  <a:gd name="T53" fmla="*/ 0 h 528"/>
                  <a:gd name="T54" fmla="*/ 165 w 282"/>
                  <a:gd name="T55" fmla="*/ 382 h 528"/>
                  <a:gd name="T56" fmla="*/ 153 w 282"/>
                  <a:gd name="T57" fmla="*/ 416 h 528"/>
                  <a:gd name="T58" fmla="*/ 144 w 282"/>
                  <a:gd name="T59" fmla="*/ 444 h 528"/>
                  <a:gd name="T60" fmla="*/ 136 w 282"/>
                  <a:gd name="T61" fmla="*/ 466 h 528"/>
                  <a:gd name="T62" fmla="*/ 128 w 282"/>
                  <a:gd name="T63" fmla="*/ 481 h 528"/>
                  <a:gd name="T64" fmla="*/ 122 w 282"/>
                  <a:gd name="T65" fmla="*/ 492 h 528"/>
                  <a:gd name="T66" fmla="*/ 114 w 282"/>
                  <a:gd name="T67" fmla="*/ 503 h 528"/>
                  <a:gd name="T68" fmla="*/ 107 w 282"/>
                  <a:gd name="T69" fmla="*/ 510 h 528"/>
                  <a:gd name="T70" fmla="*/ 98 w 282"/>
                  <a:gd name="T71" fmla="*/ 517 h 528"/>
                  <a:gd name="T72" fmla="*/ 90 w 282"/>
                  <a:gd name="T73" fmla="*/ 522 h 528"/>
                  <a:gd name="T74" fmla="*/ 80 w 282"/>
                  <a:gd name="T75" fmla="*/ 525 h 528"/>
                  <a:gd name="T76" fmla="*/ 71 w 282"/>
                  <a:gd name="T77" fmla="*/ 527 h 528"/>
                  <a:gd name="T78" fmla="*/ 60 w 282"/>
                  <a:gd name="T79" fmla="*/ 528 h 528"/>
                  <a:gd name="T80" fmla="*/ 53 w 282"/>
                  <a:gd name="T81" fmla="*/ 527 h 528"/>
                  <a:gd name="T82" fmla="*/ 45 w 282"/>
                  <a:gd name="T83" fmla="*/ 526 h 528"/>
                  <a:gd name="T84" fmla="*/ 36 w 282"/>
                  <a:gd name="T85" fmla="*/ 523 h 528"/>
                  <a:gd name="T86" fmla="*/ 27 w 282"/>
                  <a:gd name="T87" fmla="*/ 52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2" h="528">
                    <a:moveTo>
                      <a:pt x="27" y="520"/>
                    </a:moveTo>
                    <a:lnTo>
                      <a:pt x="21" y="461"/>
                    </a:lnTo>
                    <a:lnTo>
                      <a:pt x="25" y="462"/>
                    </a:lnTo>
                    <a:lnTo>
                      <a:pt x="30" y="463"/>
                    </a:lnTo>
                    <a:lnTo>
                      <a:pt x="34" y="464"/>
                    </a:lnTo>
                    <a:lnTo>
                      <a:pt x="37" y="465"/>
                    </a:lnTo>
                    <a:lnTo>
                      <a:pt x="41" y="465"/>
                    </a:lnTo>
                    <a:lnTo>
                      <a:pt x="45" y="466"/>
                    </a:lnTo>
                    <a:lnTo>
                      <a:pt x="48" y="466"/>
                    </a:lnTo>
                    <a:lnTo>
                      <a:pt x="51" y="466"/>
                    </a:lnTo>
                    <a:lnTo>
                      <a:pt x="55" y="466"/>
                    </a:lnTo>
                    <a:lnTo>
                      <a:pt x="59" y="466"/>
                    </a:lnTo>
                    <a:lnTo>
                      <a:pt x="63" y="465"/>
                    </a:lnTo>
                    <a:lnTo>
                      <a:pt x="66" y="465"/>
                    </a:lnTo>
                    <a:lnTo>
                      <a:pt x="70" y="464"/>
                    </a:lnTo>
                    <a:lnTo>
                      <a:pt x="73" y="463"/>
                    </a:lnTo>
                    <a:lnTo>
                      <a:pt x="75" y="461"/>
                    </a:lnTo>
                    <a:lnTo>
                      <a:pt x="78" y="460"/>
                    </a:lnTo>
                    <a:lnTo>
                      <a:pt x="80" y="457"/>
                    </a:lnTo>
                    <a:lnTo>
                      <a:pt x="84" y="455"/>
                    </a:lnTo>
                    <a:lnTo>
                      <a:pt x="86" y="453"/>
                    </a:lnTo>
                    <a:lnTo>
                      <a:pt x="88" y="451"/>
                    </a:lnTo>
                    <a:lnTo>
                      <a:pt x="90" y="448"/>
                    </a:lnTo>
                    <a:lnTo>
                      <a:pt x="92" y="445"/>
                    </a:lnTo>
                    <a:lnTo>
                      <a:pt x="94" y="442"/>
                    </a:lnTo>
                    <a:lnTo>
                      <a:pt x="96" y="438"/>
                    </a:lnTo>
                    <a:lnTo>
                      <a:pt x="97" y="436"/>
                    </a:lnTo>
                    <a:lnTo>
                      <a:pt x="98" y="433"/>
                    </a:lnTo>
                    <a:lnTo>
                      <a:pt x="101" y="428"/>
                    </a:lnTo>
                    <a:lnTo>
                      <a:pt x="103" y="420"/>
                    </a:lnTo>
                    <a:lnTo>
                      <a:pt x="105" y="412"/>
                    </a:lnTo>
                    <a:lnTo>
                      <a:pt x="109" y="401"/>
                    </a:lnTo>
                    <a:lnTo>
                      <a:pt x="112" y="390"/>
                    </a:lnTo>
                    <a:lnTo>
                      <a:pt x="116" y="376"/>
                    </a:lnTo>
                    <a:lnTo>
                      <a:pt x="0" y="0"/>
                    </a:lnTo>
                    <a:lnTo>
                      <a:pt x="56" y="0"/>
                    </a:lnTo>
                    <a:lnTo>
                      <a:pt x="121" y="218"/>
                    </a:lnTo>
                    <a:lnTo>
                      <a:pt x="123" y="228"/>
                    </a:lnTo>
                    <a:lnTo>
                      <a:pt x="126" y="238"/>
                    </a:lnTo>
                    <a:lnTo>
                      <a:pt x="129" y="249"/>
                    </a:lnTo>
                    <a:lnTo>
                      <a:pt x="131" y="260"/>
                    </a:lnTo>
                    <a:lnTo>
                      <a:pt x="134" y="271"/>
                    </a:lnTo>
                    <a:lnTo>
                      <a:pt x="138" y="282"/>
                    </a:lnTo>
                    <a:lnTo>
                      <a:pt x="140" y="293"/>
                    </a:lnTo>
                    <a:lnTo>
                      <a:pt x="143" y="305"/>
                    </a:lnTo>
                    <a:lnTo>
                      <a:pt x="145" y="293"/>
                    </a:lnTo>
                    <a:lnTo>
                      <a:pt x="147" y="283"/>
                    </a:lnTo>
                    <a:lnTo>
                      <a:pt x="149" y="272"/>
                    </a:lnTo>
                    <a:lnTo>
                      <a:pt x="152" y="262"/>
                    </a:lnTo>
                    <a:lnTo>
                      <a:pt x="155" y="251"/>
                    </a:lnTo>
                    <a:lnTo>
                      <a:pt x="158" y="241"/>
                    </a:lnTo>
                    <a:lnTo>
                      <a:pt x="161" y="230"/>
                    </a:lnTo>
                    <a:lnTo>
                      <a:pt x="164" y="219"/>
                    </a:lnTo>
                    <a:lnTo>
                      <a:pt x="230" y="0"/>
                    </a:lnTo>
                    <a:lnTo>
                      <a:pt x="282" y="0"/>
                    </a:lnTo>
                    <a:lnTo>
                      <a:pt x="165" y="382"/>
                    </a:lnTo>
                    <a:lnTo>
                      <a:pt x="159" y="400"/>
                    </a:lnTo>
                    <a:lnTo>
                      <a:pt x="153" y="416"/>
                    </a:lnTo>
                    <a:lnTo>
                      <a:pt x="149" y="431"/>
                    </a:lnTo>
                    <a:lnTo>
                      <a:pt x="144" y="444"/>
                    </a:lnTo>
                    <a:lnTo>
                      <a:pt x="140" y="455"/>
                    </a:lnTo>
                    <a:lnTo>
                      <a:pt x="136" y="466"/>
                    </a:lnTo>
                    <a:lnTo>
                      <a:pt x="132" y="474"/>
                    </a:lnTo>
                    <a:lnTo>
                      <a:pt x="128" y="481"/>
                    </a:lnTo>
                    <a:lnTo>
                      <a:pt x="125" y="487"/>
                    </a:lnTo>
                    <a:lnTo>
                      <a:pt x="122" y="492"/>
                    </a:lnTo>
                    <a:lnTo>
                      <a:pt x="119" y="498"/>
                    </a:lnTo>
                    <a:lnTo>
                      <a:pt x="114" y="503"/>
                    </a:lnTo>
                    <a:lnTo>
                      <a:pt x="110" y="507"/>
                    </a:lnTo>
                    <a:lnTo>
                      <a:pt x="107" y="510"/>
                    </a:lnTo>
                    <a:lnTo>
                      <a:pt x="103" y="514"/>
                    </a:lnTo>
                    <a:lnTo>
                      <a:pt x="98" y="517"/>
                    </a:lnTo>
                    <a:lnTo>
                      <a:pt x="94" y="520"/>
                    </a:lnTo>
                    <a:lnTo>
                      <a:pt x="90" y="522"/>
                    </a:lnTo>
                    <a:lnTo>
                      <a:pt x="85" y="523"/>
                    </a:lnTo>
                    <a:lnTo>
                      <a:pt x="80" y="525"/>
                    </a:lnTo>
                    <a:lnTo>
                      <a:pt x="76" y="526"/>
                    </a:lnTo>
                    <a:lnTo>
                      <a:pt x="71" y="527"/>
                    </a:lnTo>
                    <a:lnTo>
                      <a:pt x="66" y="527"/>
                    </a:lnTo>
                    <a:lnTo>
                      <a:pt x="60" y="528"/>
                    </a:lnTo>
                    <a:lnTo>
                      <a:pt x="57" y="527"/>
                    </a:lnTo>
                    <a:lnTo>
                      <a:pt x="53" y="527"/>
                    </a:lnTo>
                    <a:lnTo>
                      <a:pt x="49" y="527"/>
                    </a:lnTo>
                    <a:lnTo>
                      <a:pt x="45" y="526"/>
                    </a:lnTo>
                    <a:lnTo>
                      <a:pt x="40" y="525"/>
                    </a:lnTo>
                    <a:lnTo>
                      <a:pt x="36" y="523"/>
                    </a:lnTo>
                    <a:lnTo>
                      <a:pt x="32" y="522"/>
                    </a:lnTo>
                    <a:lnTo>
                      <a:pt x="27" y="520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1" name="Freeform 21"/>
              <p:cNvSpPr>
                <a:spLocks noEditPoints="1"/>
              </p:cNvSpPr>
              <p:nvPr/>
            </p:nvSpPr>
            <p:spPr bwMode="auto">
              <a:xfrm>
                <a:off x="5416" y="674"/>
                <a:ext cx="63" cy="76"/>
              </a:xfrm>
              <a:custGeom>
                <a:avLst/>
                <a:gdLst>
                  <a:gd name="T0" fmla="*/ 3 w 288"/>
                  <a:gd name="T1" fmla="*/ 150 h 392"/>
                  <a:gd name="T2" fmla="*/ 16 w 288"/>
                  <a:gd name="T3" fmla="*/ 93 h 392"/>
                  <a:gd name="T4" fmla="*/ 41 w 288"/>
                  <a:gd name="T5" fmla="*/ 50 h 392"/>
                  <a:gd name="T6" fmla="*/ 75 w 288"/>
                  <a:gd name="T7" fmla="*/ 20 h 392"/>
                  <a:gd name="T8" fmla="*/ 114 w 288"/>
                  <a:gd name="T9" fmla="*/ 3 h 392"/>
                  <a:gd name="T10" fmla="*/ 160 w 288"/>
                  <a:gd name="T11" fmla="*/ 1 h 392"/>
                  <a:gd name="T12" fmla="*/ 201 w 288"/>
                  <a:gd name="T13" fmla="*/ 13 h 392"/>
                  <a:gd name="T14" fmla="*/ 236 w 288"/>
                  <a:gd name="T15" fmla="*/ 38 h 392"/>
                  <a:gd name="T16" fmla="*/ 265 w 288"/>
                  <a:gd name="T17" fmla="*/ 77 h 392"/>
                  <a:gd name="T18" fmla="*/ 282 w 288"/>
                  <a:gd name="T19" fmla="*/ 129 h 392"/>
                  <a:gd name="T20" fmla="*/ 288 w 288"/>
                  <a:gd name="T21" fmla="*/ 192 h 392"/>
                  <a:gd name="T22" fmla="*/ 282 w 288"/>
                  <a:gd name="T23" fmla="*/ 261 h 392"/>
                  <a:gd name="T24" fmla="*/ 265 w 288"/>
                  <a:gd name="T25" fmla="*/ 315 h 392"/>
                  <a:gd name="T26" fmla="*/ 237 w 288"/>
                  <a:gd name="T27" fmla="*/ 354 h 392"/>
                  <a:gd name="T28" fmla="*/ 201 w 288"/>
                  <a:gd name="T29" fmla="*/ 380 h 392"/>
                  <a:gd name="T30" fmla="*/ 160 w 288"/>
                  <a:gd name="T31" fmla="*/ 391 h 392"/>
                  <a:gd name="T32" fmla="*/ 114 w 288"/>
                  <a:gd name="T33" fmla="*/ 389 h 392"/>
                  <a:gd name="T34" fmla="*/ 75 w 288"/>
                  <a:gd name="T35" fmla="*/ 372 h 392"/>
                  <a:gd name="T36" fmla="*/ 41 w 288"/>
                  <a:gd name="T37" fmla="*/ 343 h 392"/>
                  <a:gd name="T38" fmla="*/ 16 w 288"/>
                  <a:gd name="T39" fmla="*/ 298 h 392"/>
                  <a:gd name="T40" fmla="*/ 3 w 288"/>
                  <a:gd name="T41" fmla="*/ 241 h 392"/>
                  <a:gd name="T42" fmla="*/ 54 w 288"/>
                  <a:gd name="T43" fmla="*/ 197 h 392"/>
                  <a:gd name="T44" fmla="*/ 57 w 288"/>
                  <a:gd name="T45" fmla="*/ 245 h 392"/>
                  <a:gd name="T46" fmla="*/ 69 w 288"/>
                  <a:gd name="T47" fmla="*/ 285 h 392"/>
                  <a:gd name="T48" fmla="*/ 87 w 288"/>
                  <a:gd name="T49" fmla="*/ 313 h 392"/>
                  <a:gd name="T50" fmla="*/ 110 w 288"/>
                  <a:gd name="T51" fmla="*/ 331 h 392"/>
                  <a:gd name="T52" fmla="*/ 136 w 288"/>
                  <a:gd name="T53" fmla="*/ 340 h 392"/>
                  <a:gd name="T54" fmla="*/ 163 w 288"/>
                  <a:gd name="T55" fmla="*/ 337 h 392"/>
                  <a:gd name="T56" fmla="*/ 187 w 288"/>
                  <a:gd name="T57" fmla="*/ 326 h 392"/>
                  <a:gd name="T58" fmla="*/ 208 w 288"/>
                  <a:gd name="T59" fmla="*/ 304 h 392"/>
                  <a:gd name="T60" fmla="*/ 224 w 288"/>
                  <a:gd name="T61" fmla="*/ 272 h 392"/>
                  <a:gd name="T62" fmla="*/ 234 w 288"/>
                  <a:gd name="T63" fmla="*/ 229 h 392"/>
                  <a:gd name="T64" fmla="*/ 235 w 288"/>
                  <a:gd name="T65" fmla="*/ 179 h 392"/>
                  <a:gd name="T66" fmla="*/ 228 w 288"/>
                  <a:gd name="T67" fmla="*/ 133 h 392"/>
                  <a:gd name="T68" fmla="*/ 215 w 288"/>
                  <a:gd name="T69" fmla="*/ 98 h 392"/>
                  <a:gd name="T70" fmla="*/ 195 w 288"/>
                  <a:gd name="T71" fmla="*/ 73 h 392"/>
                  <a:gd name="T72" fmla="*/ 170 w 288"/>
                  <a:gd name="T73" fmla="*/ 58 h 392"/>
                  <a:gd name="T74" fmla="*/ 143 w 288"/>
                  <a:gd name="T75" fmla="*/ 53 h 392"/>
                  <a:gd name="T76" fmla="*/ 116 w 288"/>
                  <a:gd name="T77" fmla="*/ 58 h 392"/>
                  <a:gd name="T78" fmla="*/ 93 w 288"/>
                  <a:gd name="T79" fmla="*/ 73 h 392"/>
                  <a:gd name="T80" fmla="*/ 73 w 288"/>
                  <a:gd name="T81" fmla="*/ 98 h 392"/>
                  <a:gd name="T82" fmla="*/ 60 w 288"/>
                  <a:gd name="T83" fmla="*/ 133 h 392"/>
                  <a:gd name="T84" fmla="*/ 54 w 288"/>
                  <a:gd name="T85" fmla="*/ 17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392">
                    <a:moveTo>
                      <a:pt x="0" y="197"/>
                    </a:moveTo>
                    <a:lnTo>
                      <a:pt x="1" y="172"/>
                    </a:lnTo>
                    <a:lnTo>
                      <a:pt x="3" y="150"/>
                    </a:lnTo>
                    <a:lnTo>
                      <a:pt x="6" y="130"/>
                    </a:lnTo>
                    <a:lnTo>
                      <a:pt x="10" y="111"/>
                    </a:lnTo>
                    <a:lnTo>
                      <a:pt x="16" y="93"/>
                    </a:lnTo>
                    <a:lnTo>
                      <a:pt x="23" y="77"/>
                    </a:lnTo>
                    <a:lnTo>
                      <a:pt x="32" y="63"/>
                    </a:lnTo>
                    <a:lnTo>
                      <a:pt x="41" y="50"/>
                    </a:lnTo>
                    <a:lnTo>
                      <a:pt x="52" y="38"/>
                    </a:lnTo>
                    <a:lnTo>
                      <a:pt x="62" y="28"/>
                    </a:lnTo>
                    <a:lnTo>
                      <a:pt x="75" y="20"/>
                    </a:lnTo>
                    <a:lnTo>
                      <a:pt x="87" y="13"/>
                    </a:lnTo>
                    <a:lnTo>
                      <a:pt x="100" y="7"/>
                    </a:lnTo>
                    <a:lnTo>
                      <a:pt x="114" y="3"/>
                    </a:lnTo>
                    <a:lnTo>
                      <a:pt x="129" y="1"/>
                    </a:lnTo>
                    <a:lnTo>
                      <a:pt x="144" y="0"/>
                    </a:lnTo>
                    <a:lnTo>
                      <a:pt x="160" y="1"/>
                    </a:lnTo>
                    <a:lnTo>
                      <a:pt x="173" y="3"/>
                    </a:lnTo>
                    <a:lnTo>
                      <a:pt x="187" y="7"/>
                    </a:lnTo>
                    <a:lnTo>
                      <a:pt x="201" y="13"/>
                    </a:lnTo>
                    <a:lnTo>
                      <a:pt x="212" y="20"/>
                    </a:lnTo>
                    <a:lnTo>
                      <a:pt x="225" y="28"/>
                    </a:lnTo>
                    <a:lnTo>
                      <a:pt x="236" y="38"/>
                    </a:lnTo>
                    <a:lnTo>
                      <a:pt x="246" y="50"/>
                    </a:lnTo>
                    <a:lnTo>
                      <a:pt x="257" y="62"/>
                    </a:lnTo>
                    <a:lnTo>
                      <a:pt x="265" y="77"/>
                    </a:lnTo>
                    <a:lnTo>
                      <a:pt x="272" y="93"/>
                    </a:lnTo>
                    <a:lnTo>
                      <a:pt x="278" y="110"/>
                    </a:lnTo>
                    <a:lnTo>
                      <a:pt x="282" y="129"/>
                    </a:lnTo>
                    <a:lnTo>
                      <a:pt x="285" y="148"/>
                    </a:lnTo>
                    <a:lnTo>
                      <a:pt x="288" y="169"/>
                    </a:lnTo>
                    <a:lnTo>
                      <a:pt x="288" y="192"/>
                    </a:lnTo>
                    <a:lnTo>
                      <a:pt x="288" y="217"/>
                    </a:lnTo>
                    <a:lnTo>
                      <a:pt x="285" y="240"/>
                    </a:lnTo>
                    <a:lnTo>
                      <a:pt x="282" y="261"/>
                    </a:lnTo>
                    <a:lnTo>
                      <a:pt x="278" y="280"/>
                    </a:lnTo>
                    <a:lnTo>
                      <a:pt x="272" y="298"/>
                    </a:lnTo>
                    <a:lnTo>
                      <a:pt x="265" y="315"/>
                    </a:lnTo>
                    <a:lnTo>
                      <a:pt x="257" y="330"/>
                    </a:lnTo>
                    <a:lnTo>
                      <a:pt x="247" y="343"/>
                    </a:lnTo>
                    <a:lnTo>
                      <a:pt x="237" y="354"/>
                    </a:lnTo>
                    <a:lnTo>
                      <a:pt x="226" y="364"/>
                    </a:lnTo>
                    <a:lnTo>
                      <a:pt x="214" y="373"/>
                    </a:lnTo>
                    <a:lnTo>
                      <a:pt x="201" y="380"/>
                    </a:lnTo>
                    <a:lnTo>
                      <a:pt x="188" y="385"/>
                    </a:lnTo>
                    <a:lnTo>
                      <a:pt x="174" y="389"/>
                    </a:lnTo>
                    <a:lnTo>
                      <a:pt x="160" y="391"/>
                    </a:lnTo>
                    <a:lnTo>
                      <a:pt x="144" y="392"/>
                    </a:lnTo>
                    <a:lnTo>
                      <a:pt x="129" y="391"/>
                    </a:lnTo>
                    <a:lnTo>
                      <a:pt x="114" y="389"/>
                    </a:lnTo>
                    <a:lnTo>
                      <a:pt x="100" y="385"/>
                    </a:lnTo>
                    <a:lnTo>
                      <a:pt x="88" y="380"/>
                    </a:lnTo>
                    <a:lnTo>
                      <a:pt x="75" y="372"/>
                    </a:lnTo>
                    <a:lnTo>
                      <a:pt x="63" y="364"/>
                    </a:lnTo>
                    <a:lnTo>
                      <a:pt x="52" y="354"/>
                    </a:lnTo>
                    <a:lnTo>
                      <a:pt x="41" y="343"/>
                    </a:lnTo>
                    <a:lnTo>
                      <a:pt x="32" y="329"/>
                    </a:lnTo>
                    <a:lnTo>
                      <a:pt x="23" y="315"/>
                    </a:lnTo>
                    <a:lnTo>
                      <a:pt x="16" y="298"/>
                    </a:lnTo>
                    <a:lnTo>
                      <a:pt x="10" y="281"/>
                    </a:lnTo>
                    <a:lnTo>
                      <a:pt x="6" y="262"/>
                    </a:lnTo>
                    <a:lnTo>
                      <a:pt x="3" y="241"/>
                    </a:lnTo>
                    <a:lnTo>
                      <a:pt x="1" y="220"/>
                    </a:lnTo>
                    <a:lnTo>
                      <a:pt x="0" y="197"/>
                    </a:lnTo>
                    <a:close/>
                    <a:moveTo>
                      <a:pt x="54" y="197"/>
                    </a:moveTo>
                    <a:lnTo>
                      <a:pt x="54" y="214"/>
                    </a:lnTo>
                    <a:lnTo>
                      <a:pt x="55" y="231"/>
                    </a:lnTo>
                    <a:lnTo>
                      <a:pt x="57" y="245"/>
                    </a:lnTo>
                    <a:lnTo>
                      <a:pt x="60" y="260"/>
                    </a:lnTo>
                    <a:lnTo>
                      <a:pt x="63" y="273"/>
                    </a:lnTo>
                    <a:lnTo>
                      <a:pt x="69" y="285"/>
                    </a:lnTo>
                    <a:lnTo>
                      <a:pt x="74" y="295"/>
                    </a:lnTo>
                    <a:lnTo>
                      <a:pt x="80" y="305"/>
                    </a:lnTo>
                    <a:lnTo>
                      <a:pt x="87" y="313"/>
                    </a:lnTo>
                    <a:lnTo>
                      <a:pt x="94" y="320"/>
                    </a:lnTo>
                    <a:lnTo>
                      <a:pt x="101" y="326"/>
                    </a:lnTo>
                    <a:lnTo>
                      <a:pt x="110" y="331"/>
                    </a:lnTo>
                    <a:lnTo>
                      <a:pt x="118" y="335"/>
                    </a:lnTo>
                    <a:lnTo>
                      <a:pt x="127" y="337"/>
                    </a:lnTo>
                    <a:lnTo>
                      <a:pt x="136" y="340"/>
                    </a:lnTo>
                    <a:lnTo>
                      <a:pt x="146" y="340"/>
                    </a:lnTo>
                    <a:lnTo>
                      <a:pt x="154" y="340"/>
                    </a:lnTo>
                    <a:lnTo>
                      <a:pt x="163" y="337"/>
                    </a:lnTo>
                    <a:lnTo>
                      <a:pt x="171" y="335"/>
                    </a:lnTo>
                    <a:lnTo>
                      <a:pt x="180" y="331"/>
                    </a:lnTo>
                    <a:lnTo>
                      <a:pt x="187" y="326"/>
                    </a:lnTo>
                    <a:lnTo>
                      <a:pt x="195" y="319"/>
                    </a:lnTo>
                    <a:lnTo>
                      <a:pt x="202" y="312"/>
                    </a:lnTo>
                    <a:lnTo>
                      <a:pt x="208" y="304"/>
                    </a:lnTo>
                    <a:lnTo>
                      <a:pt x="215" y="294"/>
                    </a:lnTo>
                    <a:lnTo>
                      <a:pt x="220" y="283"/>
                    </a:lnTo>
                    <a:lnTo>
                      <a:pt x="224" y="272"/>
                    </a:lnTo>
                    <a:lnTo>
                      <a:pt x="228" y="259"/>
                    </a:lnTo>
                    <a:lnTo>
                      <a:pt x="232" y="245"/>
                    </a:lnTo>
                    <a:lnTo>
                      <a:pt x="234" y="229"/>
                    </a:lnTo>
                    <a:lnTo>
                      <a:pt x="235" y="214"/>
                    </a:lnTo>
                    <a:lnTo>
                      <a:pt x="235" y="197"/>
                    </a:lnTo>
                    <a:lnTo>
                      <a:pt x="235" y="179"/>
                    </a:lnTo>
                    <a:lnTo>
                      <a:pt x="234" y="163"/>
                    </a:lnTo>
                    <a:lnTo>
                      <a:pt x="232" y="147"/>
                    </a:lnTo>
                    <a:lnTo>
                      <a:pt x="228" y="133"/>
                    </a:lnTo>
                    <a:lnTo>
                      <a:pt x="224" y="121"/>
                    </a:lnTo>
                    <a:lnTo>
                      <a:pt x="220" y="109"/>
                    </a:lnTo>
                    <a:lnTo>
                      <a:pt x="215" y="98"/>
                    </a:lnTo>
                    <a:lnTo>
                      <a:pt x="208" y="89"/>
                    </a:lnTo>
                    <a:lnTo>
                      <a:pt x="202" y="80"/>
                    </a:lnTo>
                    <a:lnTo>
                      <a:pt x="195" y="73"/>
                    </a:lnTo>
                    <a:lnTo>
                      <a:pt x="187" y="67"/>
                    </a:lnTo>
                    <a:lnTo>
                      <a:pt x="179" y="61"/>
                    </a:lnTo>
                    <a:lnTo>
                      <a:pt x="170" y="58"/>
                    </a:lnTo>
                    <a:lnTo>
                      <a:pt x="162" y="55"/>
                    </a:lnTo>
                    <a:lnTo>
                      <a:pt x="152" y="54"/>
                    </a:lnTo>
                    <a:lnTo>
                      <a:pt x="143" y="53"/>
                    </a:lnTo>
                    <a:lnTo>
                      <a:pt x="133" y="54"/>
                    </a:lnTo>
                    <a:lnTo>
                      <a:pt x="125" y="55"/>
                    </a:lnTo>
                    <a:lnTo>
                      <a:pt x="116" y="58"/>
                    </a:lnTo>
                    <a:lnTo>
                      <a:pt x="109" y="62"/>
                    </a:lnTo>
                    <a:lnTo>
                      <a:pt x="100" y="67"/>
                    </a:lnTo>
                    <a:lnTo>
                      <a:pt x="93" y="73"/>
                    </a:lnTo>
                    <a:lnTo>
                      <a:pt x="87" y="80"/>
                    </a:lnTo>
                    <a:lnTo>
                      <a:pt x="79" y="89"/>
                    </a:lnTo>
                    <a:lnTo>
                      <a:pt x="73" y="98"/>
                    </a:lnTo>
                    <a:lnTo>
                      <a:pt x="68" y="109"/>
                    </a:lnTo>
                    <a:lnTo>
                      <a:pt x="63" y="121"/>
                    </a:lnTo>
                    <a:lnTo>
                      <a:pt x="60" y="133"/>
                    </a:lnTo>
                    <a:lnTo>
                      <a:pt x="57" y="147"/>
                    </a:lnTo>
                    <a:lnTo>
                      <a:pt x="55" y="163"/>
                    </a:lnTo>
                    <a:lnTo>
                      <a:pt x="54" y="179"/>
                    </a:lnTo>
                    <a:lnTo>
                      <a:pt x="54" y="197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2" name="Freeform 22"/>
              <p:cNvSpPr>
                <a:spLocks/>
              </p:cNvSpPr>
              <p:nvPr/>
            </p:nvSpPr>
            <p:spPr bwMode="auto">
              <a:xfrm>
                <a:off x="5497" y="675"/>
                <a:ext cx="55" cy="75"/>
              </a:xfrm>
              <a:custGeom>
                <a:avLst/>
                <a:gdLst>
                  <a:gd name="T0" fmla="*/ 202 w 249"/>
                  <a:gd name="T1" fmla="*/ 321 h 384"/>
                  <a:gd name="T2" fmla="*/ 193 w 249"/>
                  <a:gd name="T3" fmla="*/ 336 h 384"/>
                  <a:gd name="T4" fmla="*/ 183 w 249"/>
                  <a:gd name="T5" fmla="*/ 348 h 384"/>
                  <a:gd name="T6" fmla="*/ 171 w 249"/>
                  <a:gd name="T7" fmla="*/ 359 h 384"/>
                  <a:gd name="T8" fmla="*/ 160 w 249"/>
                  <a:gd name="T9" fmla="*/ 369 h 384"/>
                  <a:gd name="T10" fmla="*/ 147 w 249"/>
                  <a:gd name="T11" fmla="*/ 375 h 384"/>
                  <a:gd name="T12" fmla="*/ 134 w 249"/>
                  <a:gd name="T13" fmla="*/ 380 h 384"/>
                  <a:gd name="T14" fmla="*/ 120 w 249"/>
                  <a:gd name="T15" fmla="*/ 383 h 384"/>
                  <a:gd name="T16" fmla="*/ 105 w 249"/>
                  <a:gd name="T17" fmla="*/ 384 h 384"/>
                  <a:gd name="T18" fmla="*/ 88 w 249"/>
                  <a:gd name="T19" fmla="*/ 383 h 384"/>
                  <a:gd name="T20" fmla="*/ 71 w 249"/>
                  <a:gd name="T21" fmla="*/ 379 h 384"/>
                  <a:gd name="T22" fmla="*/ 56 w 249"/>
                  <a:gd name="T23" fmla="*/ 373 h 384"/>
                  <a:gd name="T24" fmla="*/ 42 w 249"/>
                  <a:gd name="T25" fmla="*/ 364 h 384"/>
                  <a:gd name="T26" fmla="*/ 31 w 249"/>
                  <a:gd name="T27" fmla="*/ 354 h 384"/>
                  <a:gd name="T28" fmla="*/ 21 w 249"/>
                  <a:gd name="T29" fmla="*/ 342 h 384"/>
                  <a:gd name="T30" fmla="*/ 14 w 249"/>
                  <a:gd name="T31" fmla="*/ 329 h 384"/>
                  <a:gd name="T32" fmla="*/ 8 w 249"/>
                  <a:gd name="T33" fmla="*/ 315 h 384"/>
                  <a:gd name="T34" fmla="*/ 4 w 249"/>
                  <a:gd name="T35" fmla="*/ 299 h 384"/>
                  <a:gd name="T36" fmla="*/ 2 w 249"/>
                  <a:gd name="T37" fmla="*/ 280 h 384"/>
                  <a:gd name="T38" fmla="*/ 0 w 249"/>
                  <a:gd name="T39" fmla="*/ 257 h 384"/>
                  <a:gd name="T40" fmla="*/ 0 w 249"/>
                  <a:gd name="T41" fmla="*/ 233 h 384"/>
                  <a:gd name="T42" fmla="*/ 52 w 249"/>
                  <a:gd name="T43" fmla="*/ 0 h 384"/>
                  <a:gd name="T44" fmla="*/ 52 w 249"/>
                  <a:gd name="T45" fmla="*/ 223 h 384"/>
                  <a:gd name="T46" fmla="*/ 53 w 249"/>
                  <a:gd name="T47" fmla="*/ 247 h 384"/>
                  <a:gd name="T48" fmla="*/ 54 w 249"/>
                  <a:gd name="T49" fmla="*/ 266 h 384"/>
                  <a:gd name="T50" fmla="*/ 56 w 249"/>
                  <a:gd name="T51" fmla="*/ 281 h 384"/>
                  <a:gd name="T52" fmla="*/ 59 w 249"/>
                  <a:gd name="T53" fmla="*/ 291 h 384"/>
                  <a:gd name="T54" fmla="*/ 63 w 249"/>
                  <a:gd name="T55" fmla="*/ 300 h 384"/>
                  <a:gd name="T56" fmla="*/ 69 w 249"/>
                  <a:gd name="T57" fmla="*/ 307 h 384"/>
                  <a:gd name="T58" fmla="*/ 75 w 249"/>
                  <a:gd name="T59" fmla="*/ 315 h 384"/>
                  <a:gd name="T60" fmla="*/ 82 w 249"/>
                  <a:gd name="T61" fmla="*/ 320 h 384"/>
                  <a:gd name="T62" fmla="*/ 91 w 249"/>
                  <a:gd name="T63" fmla="*/ 325 h 384"/>
                  <a:gd name="T64" fmla="*/ 100 w 249"/>
                  <a:gd name="T65" fmla="*/ 327 h 384"/>
                  <a:gd name="T66" fmla="*/ 110 w 249"/>
                  <a:gd name="T67" fmla="*/ 329 h 384"/>
                  <a:gd name="T68" fmla="*/ 124 w 249"/>
                  <a:gd name="T69" fmla="*/ 329 h 384"/>
                  <a:gd name="T70" fmla="*/ 141 w 249"/>
                  <a:gd name="T71" fmla="*/ 325 h 384"/>
                  <a:gd name="T72" fmla="*/ 157 w 249"/>
                  <a:gd name="T73" fmla="*/ 318 h 384"/>
                  <a:gd name="T74" fmla="*/ 170 w 249"/>
                  <a:gd name="T75" fmla="*/ 306 h 384"/>
                  <a:gd name="T76" fmla="*/ 181 w 249"/>
                  <a:gd name="T77" fmla="*/ 291 h 384"/>
                  <a:gd name="T78" fmla="*/ 188 w 249"/>
                  <a:gd name="T79" fmla="*/ 272 h 384"/>
                  <a:gd name="T80" fmla="*/ 194 w 249"/>
                  <a:gd name="T81" fmla="*/ 248 h 384"/>
                  <a:gd name="T82" fmla="*/ 197 w 249"/>
                  <a:gd name="T83" fmla="*/ 218 h 384"/>
                  <a:gd name="T84" fmla="*/ 197 w 249"/>
                  <a:gd name="T85" fmla="*/ 0 h 384"/>
                  <a:gd name="T86" fmla="*/ 249 w 249"/>
                  <a:gd name="T87" fmla="*/ 376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9" h="384">
                    <a:moveTo>
                      <a:pt x="202" y="376"/>
                    </a:moveTo>
                    <a:lnTo>
                      <a:pt x="202" y="321"/>
                    </a:lnTo>
                    <a:lnTo>
                      <a:pt x="198" y="328"/>
                    </a:lnTo>
                    <a:lnTo>
                      <a:pt x="193" y="336"/>
                    </a:lnTo>
                    <a:lnTo>
                      <a:pt x="188" y="342"/>
                    </a:lnTo>
                    <a:lnTo>
                      <a:pt x="183" y="348"/>
                    </a:lnTo>
                    <a:lnTo>
                      <a:pt x="178" y="354"/>
                    </a:lnTo>
                    <a:lnTo>
                      <a:pt x="171" y="359"/>
                    </a:lnTo>
                    <a:lnTo>
                      <a:pt x="166" y="364"/>
                    </a:lnTo>
                    <a:lnTo>
                      <a:pt x="160" y="369"/>
                    </a:lnTo>
                    <a:lnTo>
                      <a:pt x="153" y="372"/>
                    </a:lnTo>
                    <a:lnTo>
                      <a:pt x="147" y="375"/>
                    </a:lnTo>
                    <a:lnTo>
                      <a:pt x="141" y="378"/>
                    </a:lnTo>
                    <a:lnTo>
                      <a:pt x="134" y="380"/>
                    </a:lnTo>
                    <a:lnTo>
                      <a:pt x="127" y="382"/>
                    </a:lnTo>
                    <a:lnTo>
                      <a:pt x="120" y="383"/>
                    </a:lnTo>
                    <a:lnTo>
                      <a:pt x="112" y="383"/>
                    </a:lnTo>
                    <a:lnTo>
                      <a:pt x="105" y="384"/>
                    </a:lnTo>
                    <a:lnTo>
                      <a:pt x="96" y="383"/>
                    </a:lnTo>
                    <a:lnTo>
                      <a:pt x="88" y="383"/>
                    </a:lnTo>
                    <a:lnTo>
                      <a:pt x="79" y="381"/>
                    </a:lnTo>
                    <a:lnTo>
                      <a:pt x="71" y="379"/>
                    </a:lnTo>
                    <a:lnTo>
                      <a:pt x="63" y="377"/>
                    </a:lnTo>
                    <a:lnTo>
                      <a:pt x="56" y="373"/>
                    </a:lnTo>
                    <a:lnTo>
                      <a:pt x="50" y="370"/>
                    </a:lnTo>
                    <a:lnTo>
                      <a:pt x="42" y="364"/>
                    </a:lnTo>
                    <a:lnTo>
                      <a:pt x="37" y="359"/>
                    </a:lnTo>
                    <a:lnTo>
                      <a:pt x="31" y="354"/>
                    </a:lnTo>
                    <a:lnTo>
                      <a:pt x="25" y="348"/>
                    </a:lnTo>
                    <a:lnTo>
                      <a:pt x="21" y="342"/>
                    </a:lnTo>
                    <a:lnTo>
                      <a:pt x="17" y="336"/>
                    </a:lnTo>
                    <a:lnTo>
                      <a:pt x="14" y="329"/>
                    </a:lnTo>
                    <a:lnTo>
                      <a:pt x="11" y="322"/>
                    </a:lnTo>
                    <a:lnTo>
                      <a:pt x="8" y="315"/>
                    </a:lnTo>
                    <a:lnTo>
                      <a:pt x="6" y="307"/>
                    </a:lnTo>
                    <a:lnTo>
                      <a:pt x="4" y="299"/>
                    </a:lnTo>
                    <a:lnTo>
                      <a:pt x="3" y="289"/>
                    </a:lnTo>
                    <a:lnTo>
                      <a:pt x="2" y="280"/>
                    </a:lnTo>
                    <a:lnTo>
                      <a:pt x="1" y="269"/>
                    </a:lnTo>
                    <a:lnTo>
                      <a:pt x="0" y="257"/>
                    </a:lnTo>
                    <a:lnTo>
                      <a:pt x="0" y="246"/>
                    </a:lnTo>
                    <a:lnTo>
                      <a:pt x="0" y="233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209"/>
                    </a:lnTo>
                    <a:lnTo>
                      <a:pt x="52" y="223"/>
                    </a:lnTo>
                    <a:lnTo>
                      <a:pt x="52" y="235"/>
                    </a:lnTo>
                    <a:lnTo>
                      <a:pt x="53" y="247"/>
                    </a:lnTo>
                    <a:lnTo>
                      <a:pt x="53" y="257"/>
                    </a:lnTo>
                    <a:lnTo>
                      <a:pt x="54" y="266"/>
                    </a:lnTo>
                    <a:lnTo>
                      <a:pt x="55" y="274"/>
                    </a:lnTo>
                    <a:lnTo>
                      <a:pt x="56" y="281"/>
                    </a:lnTo>
                    <a:lnTo>
                      <a:pt x="57" y="286"/>
                    </a:lnTo>
                    <a:lnTo>
                      <a:pt x="59" y="291"/>
                    </a:lnTo>
                    <a:lnTo>
                      <a:pt x="61" y="296"/>
                    </a:lnTo>
                    <a:lnTo>
                      <a:pt x="63" y="300"/>
                    </a:lnTo>
                    <a:lnTo>
                      <a:pt x="66" y="304"/>
                    </a:lnTo>
                    <a:lnTo>
                      <a:pt x="69" y="307"/>
                    </a:lnTo>
                    <a:lnTo>
                      <a:pt x="72" y="311"/>
                    </a:lnTo>
                    <a:lnTo>
                      <a:pt x="75" y="315"/>
                    </a:lnTo>
                    <a:lnTo>
                      <a:pt x="79" y="318"/>
                    </a:lnTo>
                    <a:lnTo>
                      <a:pt x="82" y="320"/>
                    </a:lnTo>
                    <a:lnTo>
                      <a:pt x="87" y="323"/>
                    </a:lnTo>
                    <a:lnTo>
                      <a:pt x="91" y="325"/>
                    </a:lnTo>
                    <a:lnTo>
                      <a:pt x="96" y="326"/>
                    </a:lnTo>
                    <a:lnTo>
                      <a:pt x="100" y="327"/>
                    </a:lnTo>
                    <a:lnTo>
                      <a:pt x="105" y="328"/>
                    </a:lnTo>
                    <a:lnTo>
                      <a:pt x="110" y="329"/>
                    </a:lnTo>
                    <a:lnTo>
                      <a:pt x="115" y="329"/>
                    </a:lnTo>
                    <a:lnTo>
                      <a:pt x="124" y="329"/>
                    </a:lnTo>
                    <a:lnTo>
                      <a:pt x="132" y="327"/>
                    </a:lnTo>
                    <a:lnTo>
                      <a:pt x="141" y="325"/>
                    </a:lnTo>
                    <a:lnTo>
                      <a:pt x="149" y="322"/>
                    </a:lnTo>
                    <a:lnTo>
                      <a:pt x="157" y="318"/>
                    </a:lnTo>
                    <a:lnTo>
                      <a:pt x="163" y="312"/>
                    </a:lnTo>
                    <a:lnTo>
                      <a:pt x="170" y="306"/>
                    </a:lnTo>
                    <a:lnTo>
                      <a:pt x="177" y="299"/>
                    </a:lnTo>
                    <a:lnTo>
                      <a:pt x="181" y="291"/>
                    </a:lnTo>
                    <a:lnTo>
                      <a:pt x="185" y="283"/>
                    </a:lnTo>
                    <a:lnTo>
                      <a:pt x="188" y="272"/>
                    </a:lnTo>
                    <a:lnTo>
                      <a:pt x="191" y="262"/>
                    </a:lnTo>
                    <a:lnTo>
                      <a:pt x="194" y="248"/>
                    </a:lnTo>
                    <a:lnTo>
                      <a:pt x="196" y="234"/>
                    </a:lnTo>
                    <a:lnTo>
                      <a:pt x="197" y="218"/>
                    </a:lnTo>
                    <a:lnTo>
                      <a:pt x="197" y="201"/>
                    </a:lnTo>
                    <a:lnTo>
                      <a:pt x="197" y="0"/>
                    </a:lnTo>
                    <a:lnTo>
                      <a:pt x="249" y="0"/>
                    </a:lnTo>
                    <a:lnTo>
                      <a:pt x="249" y="376"/>
                    </a:lnTo>
                    <a:lnTo>
                      <a:pt x="202" y="376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3" name="Freeform 23"/>
              <p:cNvSpPr>
                <a:spLocks/>
              </p:cNvSpPr>
              <p:nvPr/>
            </p:nvSpPr>
            <p:spPr bwMode="auto">
              <a:xfrm>
                <a:off x="5574" y="674"/>
                <a:ext cx="36" cy="74"/>
              </a:xfrm>
              <a:custGeom>
                <a:avLst/>
                <a:gdLst>
                  <a:gd name="T0" fmla="*/ 0 w 167"/>
                  <a:gd name="T1" fmla="*/ 384 h 384"/>
                  <a:gd name="T2" fmla="*/ 0 w 167"/>
                  <a:gd name="T3" fmla="*/ 8 h 384"/>
                  <a:gd name="T4" fmla="*/ 47 w 167"/>
                  <a:gd name="T5" fmla="*/ 8 h 384"/>
                  <a:gd name="T6" fmla="*/ 47 w 167"/>
                  <a:gd name="T7" fmla="*/ 65 h 384"/>
                  <a:gd name="T8" fmla="*/ 52 w 167"/>
                  <a:gd name="T9" fmla="*/ 56 h 384"/>
                  <a:gd name="T10" fmla="*/ 56 w 167"/>
                  <a:gd name="T11" fmla="*/ 48 h 384"/>
                  <a:gd name="T12" fmla="*/ 60 w 167"/>
                  <a:gd name="T13" fmla="*/ 40 h 384"/>
                  <a:gd name="T14" fmla="*/ 65 w 167"/>
                  <a:gd name="T15" fmla="*/ 33 h 384"/>
                  <a:gd name="T16" fmla="*/ 69 w 167"/>
                  <a:gd name="T17" fmla="*/ 26 h 384"/>
                  <a:gd name="T18" fmla="*/ 72 w 167"/>
                  <a:gd name="T19" fmla="*/ 21 h 384"/>
                  <a:gd name="T20" fmla="*/ 76 w 167"/>
                  <a:gd name="T21" fmla="*/ 17 h 384"/>
                  <a:gd name="T22" fmla="*/ 81 w 167"/>
                  <a:gd name="T23" fmla="*/ 14 h 384"/>
                  <a:gd name="T24" fmla="*/ 84 w 167"/>
                  <a:gd name="T25" fmla="*/ 10 h 384"/>
                  <a:gd name="T26" fmla="*/ 88 w 167"/>
                  <a:gd name="T27" fmla="*/ 7 h 384"/>
                  <a:gd name="T28" fmla="*/ 92 w 167"/>
                  <a:gd name="T29" fmla="*/ 5 h 384"/>
                  <a:gd name="T30" fmla="*/ 96 w 167"/>
                  <a:gd name="T31" fmla="*/ 3 h 384"/>
                  <a:gd name="T32" fmla="*/ 101 w 167"/>
                  <a:gd name="T33" fmla="*/ 2 h 384"/>
                  <a:gd name="T34" fmla="*/ 105 w 167"/>
                  <a:gd name="T35" fmla="*/ 1 h 384"/>
                  <a:gd name="T36" fmla="*/ 109 w 167"/>
                  <a:gd name="T37" fmla="*/ 1 h 384"/>
                  <a:gd name="T38" fmla="*/ 113 w 167"/>
                  <a:gd name="T39" fmla="*/ 0 h 384"/>
                  <a:gd name="T40" fmla="*/ 121 w 167"/>
                  <a:gd name="T41" fmla="*/ 1 h 384"/>
                  <a:gd name="T42" fmla="*/ 127 w 167"/>
                  <a:gd name="T43" fmla="*/ 2 h 384"/>
                  <a:gd name="T44" fmla="*/ 133 w 167"/>
                  <a:gd name="T45" fmla="*/ 3 h 384"/>
                  <a:gd name="T46" fmla="*/ 140 w 167"/>
                  <a:gd name="T47" fmla="*/ 5 h 384"/>
                  <a:gd name="T48" fmla="*/ 147 w 167"/>
                  <a:gd name="T49" fmla="*/ 8 h 384"/>
                  <a:gd name="T50" fmla="*/ 154 w 167"/>
                  <a:gd name="T51" fmla="*/ 12 h 384"/>
                  <a:gd name="T52" fmla="*/ 160 w 167"/>
                  <a:gd name="T53" fmla="*/ 16 h 384"/>
                  <a:gd name="T54" fmla="*/ 167 w 167"/>
                  <a:gd name="T55" fmla="*/ 21 h 384"/>
                  <a:gd name="T56" fmla="*/ 149 w 167"/>
                  <a:gd name="T57" fmla="*/ 80 h 384"/>
                  <a:gd name="T58" fmla="*/ 145 w 167"/>
                  <a:gd name="T59" fmla="*/ 76 h 384"/>
                  <a:gd name="T60" fmla="*/ 140 w 167"/>
                  <a:gd name="T61" fmla="*/ 74 h 384"/>
                  <a:gd name="T62" fmla="*/ 134 w 167"/>
                  <a:gd name="T63" fmla="*/ 72 h 384"/>
                  <a:gd name="T64" fmla="*/ 130 w 167"/>
                  <a:gd name="T65" fmla="*/ 70 h 384"/>
                  <a:gd name="T66" fmla="*/ 126 w 167"/>
                  <a:gd name="T67" fmla="*/ 68 h 384"/>
                  <a:gd name="T68" fmla="*/ 121 w 167"/>
                  <a:gd name="T69" fmla="*/ 67 h 384"/>
                  <a:gd name="T70" fmla="*/ 116 w 167"/>
                  <a:gd name="T71" fmla="*/ 67 h 384"/>
                  <a:gd name="T72" fmla="*/ 111 w 167"/>
                  <a:gd name="T73" fmla="*/ 65 h 384"/>
                  <a:gd name="T74" fmla="*/ 107 w 167"/>
                  <a:gd name="T75" fmla="*/ 67 h 384"/>
                  <a:gd name="T76" fmla="*/ 104 w 167"/>
                  <a:gd name="T77" fmla="*/ 67 h 384"/>
                  <a:gd name="T78" fmla="*/ 100 w 167"/>
                  <a:gd name="T79" fmla="*/ 68 h 384"/>
                  <a:gd name="T80" fmla="*/ 95 w 167"/>
                  <a:gd name="T81" fmla="*/ 69 h 384"/>
                  <a:gd name="T82" fmla="*/ 92 w 167"/>
                  <a:gd name="T83" fmla="*/ 71 h 384"/>
                  <a:gd name="T84" fmla="*/ 88 w 167"/>
                  <a:gd name="T85" fmla="*/ 73 h 384"/>
                  <a:gd name="T86" fmla="*/ 85 w 167"/>
                  <a:gd name="T87" fmla="*/ 75 h 384"/>
                  <a:gd name="T88" fmla="*/ 82 w 167"/>
                  <a:gd name="T89" fmla="*/ 77 h 384"/>
                  <a:gd name="T90" fmla="*/ 78 w 167"/>
                  <a:gd name="T91" fmla="*/ 80 h 384"/>
                  <a:gd name="T92" fmla="*/ 75 w 167"/>
                  <a:gd name="T93" fmla="*/ 83 h 384"/>
                  <a:gd name="T94" fmla="*/ 72 w 167"/>
                  <a:gd name="T95" fmla="*/ 88 h 384"/>
                  <a:gd name="T96" fmla="*/ 70 w 167"/>
                  <a:gd name="T97" fmla="*/ 92 h 384"/>
                  <a:gd name="T98" fmla="*/ 67 w 167"/>
                  <a:gd name="T99" fmla="*/ 96 h 384"/>
                  <a:gd name="T100" fmla="*/ 65 w 167"/>
                  <a:gd name="T101" fmla="*/ 100 h 384"/>
                  <a:gd name="T102" fmla="*/ 64 w 167"/>
                  <a:gd name="T103" fmla="*/ 105 h 384"/>
                  <a:gd name="T104" fmla="*/ 61 w 167"/>
                  <a:gd name="T105" fmla="*/ 110 h 384"/>
                  <a:gd name="T106" fmla="*/ 59 w 167"/>
                  <a:gd name="T107" fmla="*/ 119 h 384"/>
                  <a:gd name="T108" fmla="*/ 57 w 167"/>
                  <a:gd name="T109" fmla="*/ 129 h 384"/>
                  <a:gd name="T110" fmla="*/ 56 w 167"/>
                  <a:gd name="T111" fmla="*/ 138 h 384"/>
                  <a:gd name="T112" fmla="*/ 54 w 167"/>
                  <a:gd name="T113" fmla="*/ 148 h 384"/>
                  <a:gd name="T114" fmla="*/ 53 w 167"/>
                  <a:gd name="T115" fmla="*/ 158 h 384"/>
                  <a:gd name="T116" fmla="*/ 53 w 167"/>
                  <a:gd name="T117" fmla="*/ 167 h 384"/>
                  <a:gd name="T118" fmla="*/ 52 w 167"/>
                  <a:gd name="T119" fmla="*/ 178 h 384"/>
                  <a:gd name="T120" fmla="*/ 52 w 167"/>
                  <a:gd name="T121" fmla="*/ 187 h 384"/>
                  <a:gd name="T122" fmla="*/ 52 w 167"/>
                  <a:gd name="T123" fmla="*/ 384 h 384"/>
                  <a:gd name="T124" fmla="*/ 0 w 167"/>
                  <a:gd name="T12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7" h="384">
                    <a:moveTo>
                      <a:pt x="0" y="384"/>
                    </a:moveTo>
                    <a:lnTo>
                      <a:pt x="0" y="8"/>
                    </a:lnTo>
                    <a:lnTo>
                      <a:pt x="47" y="8"/>
                    </a:lnTo>
                    <a:lnTo>
                      <a:pt x="47" y="65"/>
                    </a:lnTo>
                    <a:lnTo>
                      <a:pt x="52" y="56"/>
                    </a:lnTo>
                    <a:lnTo>
                      <a:pt x="56" y="48"/>
                    </a:lnTo>
                    <a:lnTo>
                      <a:pt x="60" y="40"/>
                    </a:lnTo>
                    <a:lnTo>
                      <a:pt x="65" y="33"/>
                    </a:lnTo>
                    <a:lnTo>
                      <a:pt x="69" y="26"/>
                    </a:lnTo>
                    <a:lnTo>
                      <a:pt x="72" y="21"/>
                    </a:lnTo>
                    <a:lnTo>
                      <a:pt x="76" y="17"/>
                    </a:lnTo>
                    <a:lnTo>
                      <a:pt x="81" y="14"/>
                    </a:lnTo>
                    <a:lnTo>
                      <a:pt x="84" y="10"/>
                    </a:lnTo>
                    <a:lnTo>
                      <a:pt x="88" y="7"/>
                    </a:lnTo>
                    <a:lnTo>
                      <a:pt x="92" y="5"/>
                    </a:lnTo>
                    <a:lnTo>
                      <a:pt x="96" y="3"/>
                    </a:lnTo>
                    <a:lnTo>
                      <a:pt x="101" y="2"/>
                    </a:lnTo>
                    <a:lnTo>
                      <a:pt x="105" y="1"/>
                    </a:lnTo>
                    <a:lnTo>
                      <a:pt x="109" y="1"/>
                    </a:lnTo>
                    <a:lnTo>
                      <a:pt x="113" y="0"/>
                    </a:lnTo>
                    <a:lnTo>
                      <a:pt x="121" y="1"/>
                    </a:lnTo>
                    <a:lnTo>
                      <a:pt x="127" y="2"/>
                    </a:lnTo>
                    <a:lnTo>
                      <a:pt x="133" y="3"/>
                    </a:lnTo>
                    <a:lnTo>
                      <a:pt x="140" y="5"/>
                    </a:lnTo>
                    <a:lnTo>
                      <a:pt x="147" y="8"/>
                    </a:lnTo>
                    <a:lnTo>
                      <a:pt x="154" y="12"/>
                    </a:lnTo>
                    <a:lnTo>
                      <a:pt x="160" y="16"/>
                    </a:lnTo>
                    <a:lnTo>
                      <a:pt x="167" y="21"/>
                    </a:lnTo>
                    <a:lnTo>
                      <a:pt x="149" y="80"/>
                    </a:lnTo>
                    <a:lnTo>
                      <a:pt x="145" y="76"/>
                    </a:lnTo>
                    <a:lnTo>
                      <a:pt x="140" y="74"/>
                    </a:lnTo>
                    <a:lnTo>
                      <a:pt x="134" y="72"/>
                    </a:lnTo>
                    <a:lnTo>
                      <a:pt x="130" y="70"/>
                    </a:lnTo>
                    <a:lnTo>
                      <a:pt x="126" y="68"/>
                    </a:lnTo>
                    <a:lnTo>
                      <a:pt x="121" y="67"/>
                    </a:lnTo>
                    <a:lnTo>
                      <a:pt x="116" y="67"/>
                    </a:lnTo>
                    <a:lnTo>
                      <a:pt x="111" y="65"/>
                    </a:lnTo>
                    <a:lnTo>
                      <a:pt x="107" y="67"/>
                    </a:lnTo>
                    <a:lnTo>
                      <a:pt x="104" y="67"/>
                    </a:lnTo>
                    <a:lnTo>
                      <a:pt x="100" y="68"/>
                    </a:lnTo>
                    <a:lnTo>
                      <a:pt x="95" y="69"/>
                    </a:lnTo>
                    <a:lnTo>
                      <a:pt x="92" y="71"/>
                    </a:lnTo>
                    <a:lnTo>
                      <a:pt x="88" y="73"/>
                    </a:lnTo>
                    <a:lnTo>
                      <a:pt x="85" y="75"/>
                    </a:lnTo>
                    <a:lnTo>
                      <a:pt x="82" y="77"/>
                    </a:lnTo>
                    <a:lnTo>
                      <a:pt x="78" y="80"/>
                    </a:lnTo>
                    <a:lnTo>
                      <a:pt x="75" y="83"/>
                    </a:lnTo>
                    <a:lnTo>
                      <a:pt x="72" y="88"/>
                    </a:lnTo>
                    <a:lnTo>
                      <a:pt x="70" y="92"/>
                    </a:lnTo>
                    <a:lnTo>
                      <a:pt x="67" y="96"/>
                    </a:lnTo>
                    <a:lnTo>
                      <a:pt x="65" y="100"/>
                    </a:lnTo>
                    <a:lnTo>
                      <a:pt x="64" y="105"/>
                    </a:lnTo>
                    <a:lnTo>
                      <a:pt x="61" y="110"/>
                    </a:lnTo>
                    <a:lnTo>
                      <a:pt x="59" y="119"/>
                    </a:lnTo>
                    <a:lnTo>
                      <a:pt x="57" y="129"/>
                    </a:lnTo>
                    <a:lnTo>
                      <a:pt x="56" y="138"/>
                    </a:lnTo>
                    <a:lnTo>
                      <a:pt x="54" y="148"/>
                    </a:lnTo>
                    <a:lnTo>
                      <a:pt x="53" y="158"/>
                    </a:lnTo>
                    <a:lnTo>
                      <a:pt x="53" y="167"/>
                    </a:lnTo>
                    <a:lnTo>
                      <a:pt x="52" y="178"/>
                    </a:lnTo>
                    <a:lnTo>
                      <a:pt x="52" y="187"/>
                    </a:lnTo>
                    <a:lnTo>
                      <a:pt x="52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Freeform 24"/>
              <p:cNvSpPr>
                <a:spLocks/>
              </p:cNvSpPr>
              <p:nvPr/>
            </p:nvSpPr>
            <p:spPr bwMode="auto">
              <a:xfrm>
                <a:off x="5131" y="801"/>
                <a:ext cx="58" cy="75"/>
              </a:xfrm>
              <a:custGeom>
                <a:avLst/>
                <a:gdLst>
                  <a:gd name="T0" fmla="*/ 264 w 267"/>
                  <a:gd name="T1" fmla="*/ 271 h 392"/>
                  <a:gd name="T2" fmla="*/ 252 w 267"/>
                  <a:gd name="T3" fmla="*/ 313 h 392"/>
                  <a:gd name="T4" fmla="*/ 232 w 267"/>
                  <a:gd name="T5" fmla="*/ 347 h 392"/>
                  <a:gd name="T6" fmla="*/ 204 w 267"/>
                  <a:gd name="T7" fmla="*/ 372 h 392"/>
                  <a:gd name="T8" fmla="*/ 173 w 267"/>
                  <a:gd name="T9" fmla="*/ 387 h 392"/>
                  <a:gd name="T10" fmla="*/ 137 w 267"/>
                  <a:gd name="T11" fmla="*/ 392 h 392"/>
                  <a:gd name="T12" fmla="*/ 95 w 267"/>
                  <a:gd name="T13" fmla="*/ 385 h 392"/>
                  <a:gd name="T14" fmla="*/ 59 w 267"/>
                  <a:gd name="T15" fmla="*/ 364 h 392"/>
                  <a:gd name="T16" fmla="*/ 29 w 267"/>
                  <a:gd name="T17" fmla="*/ 329 h 392"/>
                  <a:gd name="T18" fmla="*/ 9 w 267"/>
                  <a:gd name="T19" fmla="*/ 281 h 392"/>
                  <a:gd name="T20" fmla="*/ 0 w 267"/>
                  <a:gd name="T21" fmla="*/ 219 h 392"/>
                  <a:gd name="T22" fmla="*/ 2 w 267"/>
                  <a:gd name="T23" fmla="*/ 150 h 392"/>
                  <a:gd name="T24" fmla="*/ 15 w 267"/>
                  <a:gd name="T25" fmla="*/ 93 h 392"/>
                  <a:gd name="T26" fmla="*/ 39 w 267"/>
                  <a:gd name="T27" fmla="*/ 50 h 392"/>
                  <a:gd name="T28" fmla="*/ 72 w 267"/>
                  <a:gd name="T29" fmla="*/ 19 h 392"/>
                  <a:gd name="T30" fmla="*/ 110 w 267"/>
                  <a:gd name="T31" fmla="*/ 3 h 392"/>
                  <a:gd name="T32" fmla="*/ 151 w 267"/>
                  <a:gd name="T33" fmla="*/ 1 h 392"/>
                  <a:gd name="T34" fmla="*/ 184 w 267"/>
                  <a:gd name="T35" fmla="*/ 7 h 392"/>
                  <a:gd name="T36" fmla="*/ 211 w 267"/>
                  <a:gd name="T37" fmla="*/ 23 h 392"/>
                  <a:gd name="T38" fmla="*/ 235 w 267"/>
                  <a:gd name="T39" fmla="*/ 46 h 392"/>
                  <a:gd name="T40" fmla="*/ 252 w 267"/>
                  <a:gd name="T41" fmla="*/ 78 h 392"/>
                  <a:gd name="T42" fmla="*/ 262 w 267"/>
                  <a:gd name="T43" fmla="*/ 118 h 392"/>
                  <a:gd name="T44" fmla="*/ 207 w 267"/>
                  <a:gd name="T45" fmla="*/ 111 h 392"/>
                  <a:gd name="T46" fmla="*/ 198 w 267"/>
                  <a:gd name="T47" fmla="*/ 88 h 392"/>
                  <a:gd name="T48" fmla="*/ 186 w 267"/>
                  <a:gd name="T49" fmla="*/ 72 h 392"/>
                  <a:gd name="T50" fmla="*/ 171 w 267"/>
                  <a:gd name="T51" fmla="*/ 60 h 392"/>
                  <a:gd name="T52" fmla="*/ 154 w 267"/>
                  <a:gd name="T53" fmla="*/ 54 h 392"/>
                  <a:gd name="T54" fmla="*/ 132 w 267"/>
                  <a:gd name="T55" fmla="*/ 53 h 392"/>
                  <a:gd name="T56" fmla="*/ 107 w 267"/>
                  <a:gd name="T57" fmla="*/ 61 h 392"/>
                  <a:gd name="T58" fmla="*/ 84 w 267"/>
                  <a:gd name="T59" fmla="*/ 78 h 392"/>
                  <a:gd name="T60" fmla="*/ 66 w 267"/>
                  <a:gd name="T61" fmla="*/ 106 h 392"/>
                  <a:gd name="T62" fmla="*/ 56 w 267"/>
                  <a:gd name="T63" fmla="*/ 145 h 392"/>
                  <a:gd name="T64" fmla="*/ 53 w 267"/>
                  <a:gd name="T65" fmla="*/ 195 h 392"/>
                  <a:gd name="T66" fmla="*/ 56 w 267"/>
                  <a:gd name="T67" fmla="*/ 246 h 392"/>
                  <a:gd name="T68" fmla="*/ 66 w 267"/>
                  <a:gd name="T69" fmla="*/ 286 h 392"/>
                  <a:gd name="T70" fmla="*/ 83 w 267"/>
                  <a:gd name="T71" fmla="*/ 314 h 392"/>
                  <a:gd name="T72" fmla="*/ 105 w 267"/>
                  <a:gd name="T73" fmla="*/ 331 h 392"/>
                  <a:gd name="T74" fmla="*/ 130 w 267"/>
                  <a:gd name="T75" fmla="*/ 340 h 392"/>
                  <a:gd name="T76" fmla="*/ 153 w 267"/>
                  <a:gd name="T77" fmla="*/ 338 h 392"/>
                  <a:gd name="T78" fmla="*/ 172 w 267"/>
                  <a:gd name="T79" fmla="*/ 331 h 392"/>
                  <a:gd name="T80" fmla="*/ 189 w 267"/>
                  <a:gd name="T81" fmla="*/ 317 h 392"/>
                  <a:gd name="T82" fmla="*/ 203 w 267"/>
                  <a:gd name="T83" fmla="*/ 296 h 392"/>
                  <a:gd name="T84" fmla="*/ 212 w 267"/>
                  <a:gd name="T85" fmla="*/ 26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7" h="392">
                    <a:moveTo>
                      <a:pt x="216" y="246"/>
                    </a:moveTo>
                    <a:lnTo>
                      <a:pt x="267" y="255"/>
                    </a:lnTo>
                    <a:lnTo>
                      <a:pt x="264" y="271"/>
                    </a:lnTo>
                    <a:lnTo>
                      <a:pt x="261" y="286"/>
                    </a:lnTo>
                    <a:lnTo>
                      <a:pt x="257" y="300"/>
                    </a:lnTo>
                    <a:lnTo>
                      <a:pt x="252" y="313"/>
                    </a:lnTo>
                    <a:lnTo>
                      <a:pt x="246" y="326"/>
                    </a:lnTo>
                    <a:lnTo>
                      <a:pt x="239" y="337"/>
                    </a:lnTo>
                    <a:lnTo>
                      <a:pt x="232" y="347"/>
                    </a:lnTo>
                    <a:lnTo>
                      <a:pt x="223" y="356"/>
                    </a:lnTo>
                    <a:lnTo>
                      <a:pt x="214" y="365"/>
                    </a:lnTo>
                    <a:lnTo>
                      <a:pt x="204" y="372"/>
                    </a:lnTo>
                    <a:lnTo>
                      <a:pt x="194" y="379"/>
                    </a:lnTo>
                    <a:lnTo>
                      <a:pt x="184" y="383"/>
                    </a:lnTo>
                    <a:lnTo>
                      <a:pt x="173" y="387"/>
                    </a:lnTo>
                    <a:lnTo>
                      <a:pt x="162" y="390"/>
                    </a:lnTo>
                    <a:lnTo>
                      <a:pt x="150" y="391"/>
                    </a:lnTo>
                    <a:lnTo>
                      <a:pt x="137" y="392"/>
                    </a:lnTo>
                    <a:lnTo>
                      <a:pt x="123" y="391"/>
                    </a:lnTo>
                    <a:lnTo>
                      <a:pt x="109" y="389"/>
                    </a:lnTo>
                    <a:lnTo>
                      <a:pt x="95" y="385"/>
                    </a:lnTo>
                    <a:lnTo>
                      <a:pt x="82" y="380"/>
                    </a:lnTo>
                    <a:lnTo>
                      <a:pt x="71" y="372"/>
                    </a:lnTo>
                    <a:lnTo>
                      <a:pt x="59" y="364"/>
                    </a:lnTo>
                    <a:lnTo>
                      <a:pt x="48" y="354"/>
                    </a:lnTo>
                    <a:lnTo>
                      <a:pt x="38" y="343"/>
                    </a:lnTo>
                    <a:lnTo>
                      <a:pt x="29" y="329"/>
                    </a:lnTo>
                    <a:lnTo>
                      <a:pt x="21" y="315"/>
                    </a:lnTo>
                    <a:lnTo>
                      <a:pt x="15" y="298"/>
                    </a:lnTo>
                    <a:lnTo>
                      <a:pt x="9" y="281"/>
                    </a:lnTo>
                    <a:lnTo>
                      <a:pt x="5" y="262"/>
                    </a:lnTo>
                    <a:lnTo>
                      <a:pt x="2" y="241"/>
                    </a:lnTo>
                    <a:lnTo>
                      <a:pt x="0" y="219"/>
                    </a:lnTo>
                    <a:lnTo>
                      <a:pt x="0" y="196"/>
                    </a:lnTo>
                    <a:lnTo>
                      <a:pt x="0" y="172"/>
                    </a:lnTo>
                    <a:lnTo>
                      <a:pt x="2" y="150"/>
                    </a:lnTo>
                    <a:lnTo>
                      <a:pt x="5" y="129"/>
                    </a:lnTo>
                    <a:lnTo>
                      <a:pt x="9" y="110"/>
                    </a:lnTo>
                    <a:lnTo>
                      <a:pt x="15" y="93"/>
                    </a:lnTo>
                    <a:lnTo>
                      <a:pt x="21" y="77"/>
                    </a:lnTo>
                    <a:lnTo>
                      <a:pt x="29" y="62"/>
                    </a:lnTo>
                    <a:lnTo>
                      <a:pt x="39" y="50"/>
                    </a:lnTo>
                    <a:lnTo>
                      <a:pt x="48" y="38"/>
                    </a:lnTo>
                    <a:lnTo>
                      <a:pt x="60" y="27"/>
                    </a:lnTo>
                    <a:lnTo>
                      <a:pt x="72" y="19"/>
                    </a:lnTo>
                    <a:lnTo>
                      <a:pt x="83" y="13"/>
                    </a:lnTo>
                    <a:lnTo>
                      <a:pt x="97" y="7"/>
                    </a:lnTo>
                    <a:lnTo>
                      <a:pt x="110" y="3"/>
                    </a:lnTo>
                    <a:lnTo>
                      <a:pt x="125" y="1"/>
                    </a:lnTo>
                    <a:lnTo>
                      <a:pt x="139" y="0"/>
                    </a:lnTo>
                    <a:lnTo>
                      <a:pt x="151" y="1"/>
                    </a:lnTo>
                    <a:lnTo>
                      <a:pt x="163" y="2"/>
                    </a:lnTo>
                    <a:lnTo>
                      <a:pt x="173" y="4"/>
                    </a:lnTo>
                    <a:lnTo>
                      <a:pt x="184" y="7"/>
                    </a:lnTo>
                    <a:lnTo>
                      <a:pt x="193" y="12"/>
                    </a:lnTo>
                    <a:lnTo>
                      <a:pt x="203" y="17"/>
                    </a:lnTo>
                    <a:lnTo>
                      <a:pt x="211" y="23"/>
                    </a:lnTo>
                    <a:lnTo>
                      <a:pt x="220" y="29"/>
                    </a:lnTo>
                    <a:lnTo>
                      <a:pt x="228" y="38"/>
                    </a:lnTo>
                    <a:lnTo>
                      <a:pt x="235" y="46"/>
                    </a:lnTo>
                    <a:lnTo>
                      <a:pt x="241" y="56"/>
                    </a:lnTo>
                    <a:lnTo>
                      <a:pt x="247" y="67"/>
                    </a:lnTo>
                    <a:lnTo>
                      <a:pt x="252" y="78"/>
                    </a:lnTo>
                    <a:lnTo>
                      <a:pt x="256" y="91"/>
                    </a:lnTo>
                    <a:lnTo>
                      <a:pt x="259" y="105"/>
                    </a:lnTo>
                    <a:lnTo>
                      <a:pt x="262" y="118"/>
                    </a:lnTo>
                    <a:lnTo>
                      <a:pt x="211" y="128"/>
                    </a:lnTo>
                    <a:lnTo>
                      <a:pt x="209" y="119"/>
                    </a:lnTo>
                    <a:lnTo>
                      <a:pt x="207" y="111"/>
                    </a:lnTo>
                    <a:lnTo>
                      <a:pt x="204" y="103"/>
                    </a:lnTo>
                    <a:lnTo>
                      <a:pt x="202" y="95"/>
                    </a:lnTo>
                    <a:lnTo>
                      <a:pt x="198" y="88"/>
                    </a:lnTo>
                    <a:lnTo>
                      <a:pt x="194" y="82"/>
                    </a:lnTo>
                    <a:lnTo>
                      <a:pt x="190" y="76"/>
                    </a:lnTo>
                    <a:lnTo>
                      <a:pt x="186" y="72"/>
                    </a:lnTo>
                    <a:lnTo>
                      <a:pt x="181" y="67"/>
                    </a:lnTo>
                    <a:lnTo>
                      <a:pt x="177" y="63"/>
                    </a:lnTo>
                    <a:lnTo>
                      <a:pt x="171" y="60"/>
                    </a:lnTo>
                    <a:lnTo>
                      <a:pt x="166" y="57"/>
                    </a:lnTo>
                    <a:lnTo>
                      <a:pt x="160" y="55"/>
                    </a:lnTo>
                    <a:lnTo>
                      <a:pt x="154" y="54"/>
                    </a:lnTo>
                    <a:lnTo>
                      <a:pt x="148" y="53"/>
                    </a:lnTo>
                    <a:lnTo>
                      <a:pt x="142" y="53"/>
                    </a:lnTo>
                    <a:lnTo>
                      <a:pt x="132" y="53"/>
                    </a:lnTo>
                    <a:lnTo>
                      <a:pt x="124" y="55"/>
                    </a:lnTo>
                    <a:lnTo>
                      <a:pt x="115" y="57"/>
                    </a:lnTo>
                    <a:lnTo>
                      <a:pt x="107" y="61"/>
                    </a:lnTo>
                    <a:lnTo>
                      <a:pt x="98" y="65"/>
                    </a:lnTo>
                    <a:lnTo>
                      <a:pt x="92" y="72"/>
                    </a:lnTo>
                    <a:lnTo>
                      <a:pt x="84" y="78"/>
                    </a:lnTo>
                    <a:lnTo>
                      <a:pt x="78" y="87"/>
                    </a:lnTo>
                    <a:lnTo>
                      <a:pt x="72" y="96"/>
                    </a:lnTo>
                    <a:lnTo>
                      <a:pt x="66" y="106"/>
                    </a:lnTo>
                    <a:lnTo>
                      <a:pt x="62" y="117"/>
                    </a:lnTo>
                    <a:lnTo>
                      <a:pt x="59" y="131"/>
                    </a:lnTo>
                    <a:lnTo>
                      <a:pt x="56" y="145"/>
                    </a:lnTo>
                    <a:lnTo>
                      <a:pt x="54" y="160"/>
                    </a:lnTo>
                    <a:lnTo>
                      <a:pt x="53" y="177"/>
                    </a:lnTo>
                    <a:lnTo>
                      <a:pt x="53" y="195"/>
                    </a:lnTo>
                    <a:lnTo>
                      <a:pt x="53" y="214"/>
                    </a:lnTo>
                    <a:lnTo>
                      <a:pt x="54" y="231"/>
                    </a:lnTo>
                    <a:lnTo>
                      <a:pt x="56" y="246"/>
                    </a:lnTo>
                    <a:lnTo>
                      <a:pt x="59" y="261"/>
                    </a:lnTo>
                    <a:lnTo>
                      <a:pt x="62" y="274"/>
                    </a:lnTo>
                    <a:lnTo>
                      <a:pt x="66" y="286"/>
                    </a:lnTo>
                    <a:lnTo>
                      <a:pt x="72" y="296"/>
                    </a:lnTo>
                    <a:lnTo>
                      <a:pt x="77" y="306"/>
                    </a:lnTo>
                    <a:lnTo>
                      <a:pt x="83" y="314"/>
                    </a:lnTo>
                    <a:lnTo>
                      <a:pt x="90" y="320"/>
                    </a:lnTo>
                    <a:lnTo>
                      <a:pt x="97" y="327"/>
                    </a:lnTo>
                    <a:lnTo>
                      <a:pt x="105" y="331"/>
                    </a:lnTo>
                    <a:lnTo>
                      <a:pt x="112" y="335"/>
                    </a:lnTo>
                    <a:lnTo>
                      <a:pt x="120" y="337"/>
                    </a:lnTo>
                    <a:lnTo>
                      <a:pt x="130" y="340"/>
                    </a:lnTo>
                    <a:lnTo>
                      <a:pt x="138" y="340"/>
                    </a:lnTo>
                    <a:lnTo>
                      <a:pt x="146" y="340"/>
                    </a:lnTo>
                    <a:lnTo>
                      <a:pt x="153" y="338"/>
                    </a:lnTo>
                    <a:lnTo>
                      <a:pt x="160" y="336"/>
                    </a:lnTo>
                    <a:lnTo>
                      <a:pt x="166" y="334"/>
                    </a:lnTo>
                    <a:lnTo>
                      <a:pt x="172" y="331"/>
                    </a:lnTo>
                    <a:lnTo>
                      <a:pt x="179" y="327"/>
                    </a:lnTo>
                    <a:lnTo>
                      <a:pt x="184" y="323"/>
                    </a:lnTo>
                    <a:lnTo>
                      <a:pt x="189" y="317"/>
                    </a:lnTo>
                    <a:lnTo>
                      <a:pt x="194" y="311"/>
                    </a:lnTo>
                    <a:lnTo>
                      <a:pt x="199" y="305"/>
                    </a:lnTo>
                    <a:lnTo>
                      <a:pt x="203" y="296"/>
                    </a:lnTo>
                    <a:lnTo>
                      <a:pt x="206" y="288"/>
                    </a:lnTo>
                    <a:lnTo>
                      <a:pt x="209" y="279"/>
                    </a:lnTo>
                    <a:lnTo>
                      <a:pt x="212" y="269"/>
                    </a:lnTo>
                    <a:lnTo>
                      <a:pt x="215" y="258"/>
                    </a:lnTo>
                    <a:lnTo>
                      <a:pt x="216" y="246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5" name="Freeform 25"/>
              <p:cNvSpPr>
                <a:spLocks noEditPoints="1"/>
              </p:cNvSpPr>
              <p:nvPr/>
            </p:nvSpPr>
            <p:spPr bwMode="auto">
              <a:xfrm>
                <a:off x="5210" y="801"/>
                <a:ext cx="63" cy="75"/>
              </a:xfrm>
              <a:custGeom>
                <a:avLst/>
                <a:gdLst>
                  <a:gd name="T0" fmla="*/ 2 w 287"/>
                  <a:gd name="T1" fmla="*/ 150 h 392"/>
                  <a:gd name="T2" fmla="*/ 15 w 287"/>
                  <a:gd name="T3" fmla="*/ 93 h 392"/>
                  <a:gd name="T4" fmla="*/ 41 w 287"/>
                  <a:gd name="T5" fmla="*/ 50 h 392"/>
                  <a:gd name="T6" fmla="*/ 74 w 287"/>
                  <a:gd name="T7" fmla="*/ 20 h 392"/>
                  <a:gd name="T8" fmla="*/ 114 w 287"/>
                  <a:gd name="T9" fmla="*/ 3 h 392"/>
                  <a:gd name="T10" fmla="*/ 158 w 287"/>
                  <a:gd name="T11" fmla="*/ 1 h 392"/>
                  <a:gd name="T12" fmla="*/ 201 w 287"/>
                  <a:gd name="T13" fmla="*/ 13 h 392"/>
                  <a:gd name="T14" fmla="*/ 236 w 287"/>
                  <a:gd name="T15" fmla="*/ 38 h 392"/>
                  <a:gd name="T16" fmla="*/ 264 w 287"/>
                  <a:gd name="T17" fmla="*/ 77 h 392"/>
                  <a:gd name="T18" fmla="*/ 282 w 287"/>
                  <a:gd name="T19" fmla="*/ 129 h 392"/>
                  <a:gd name="T20" fmla="*/ 287 w 287"/>
                  <a:gd name="T21" fmla="*/ 192 h 392"/>
                  <a:gd name="T22" fmla="*/ 282 w 287"/>
                  <a:gd name="T23" fmla="*/ 261 h 392"/>
                  <a:gd name="T24" fmla="*/ 265 w 287"/>
                  <a:gd name="T25" fmla="*/ 315 h 392"/>
                  <a:gd name="T26" fmla="*/ 237 w 287"/>
                  <a:gd name="T27" fmla="*/ 354 h 392"/>
                  <a:gd name="T28" fmla="*/ 201 w 287"/>
                  <a:gd name="T29" fmla="*/ 380 h 392"/>
                  <a:gd name="T30" fmla="*/ 159 w 287"/>
                  <a:gd name="T31" fmla="*/ 391 h 392"/>
                  <a:gd name="T32" fmla="*/ 114 w 287"/>
                  <a:gd name="T33" fmla="*/ 389 h 392"/>
                  <a:gd name="T34" fmla="*/ 75 w 287"/>
                  <a:gd name="T35" fmla="*/ 372 h 392"/>
                  <a:gd name="T36" fmla="*/ 41 w 287"/>
                  <a:gd name="T37" fmla="*/ 343 h 392"/>
                  <a:gd name="T38" fmla="*/ 15 w 287"/>
                  <a:gd name="T39" fmla="*/ 298 h 392"/>
                  <a:gd name="T40" fmla="*/ 2 w 287"/>
                  <a:gd name="T41" fmla="*/ 241 h 392"/>
                  <a:gd name="T42" fmla="*/ 53 w 287"/>
                  <a:gd name="T43" fmla="*/ 196 h 392"/>
                  <a:gd name="T44" fmla="*/ 57 w 287"/>
                  <a:gd name="T45" fmla="*/ 245 h 392"/>
                  <a:gd name="T46" fmla="*/ 68 w 287"/>
                  <a:gd name="T47" fmla="*/ 285 h 392"/>
                  <a:gd name="T48" fmla="*/ 86 w 287"/>
                  <a:gd name="T49" fmla="*/ 313 h 392"/>
                  <a:gd name="T50" fmla="*/ 110 w 287"/>
                  <a:gd name="T51" fmla="*/ 331 h 392"/>
                  <a:gd name="T52" fmla="*/ 135 w 287"/>
                  <a:gd name="T53" fmla="*/ 340 h 392"/>
                  <a:gd name="T54" fmla="*/ 163 w 287"/>
                  <a:gd name="T55" fmla="*/ 337 h 392"/>
                  <a:gd name="T56" fmla="*/ 187 w 287"/>
                  <a:gd name="T57" fmla="*/ 326 h 392"/>
                  <a:gd name="T58" fmla="*/ 208 w 287"/>
                  <a:gd name="T59" fmla="*/ 304 h 392"/>
                  <a:gd name="T60" fmla="*/ 224 w 287"/>
                  <a:gd name="T61" fmla="*/ 272 h 392"/>
                  <a:gd name="T62" fmla="*/ 232 w 287"/>
                  <a:gd name="T63" fmla="*/ 229 h 392"/>
                  <a:gd name="T64" fmla="*/ 234 w 287"/>
                  <a:gd name="T65" fmla="*/ 179 h 392"/>
                  <a:gd name="T66" fmla="*/ 228 w 287"/>
                  <a:gd name="T67" fmla="*/ 133 h 392"/>
                  <a:gd name="T68" fmla="*/ 214 w 287"/>
                  <a:gd name="T69" fmla="*/ 97 h 392"/>
                  <a:gd name="T70" fmla="*/ 194 w 287"/>
                  <a:gd name="T71" fmla="*/ 73 h 392"/>
                  <a:gd name="T72" fmla="*/ 170 w 287"/>
                  <a:gd name="T73" fmla="*/ 58 h 392"/>
                  <a:gd name="T74" fmla="*/ 142 w 287"/>
                  <a:gd name="T75" fmla="*/ 53 h 392"/>
                  <a:gd name="T76" fmla="*/ 116 w 287"/>
                  <a:gd name="T77" fmla="*/ 58 h 392"/>
                  <a:gd name="T78" fmla="*/ 93 w 287"/>
                  <a:gd name="T79" fmla="*/ 73 h 392"/>
                  <a:gd name="T80" fmla="*/ 73 w 287"/>
                  <a:gd name="T81" fmla="*/ 98 h 392"/>
                  <a:gd name="T82" fmla="*/ 60 w 287"/>
                  <a:gd name="T83" fmla="*/ 133 h 392"/>
                  <a:gd name="T84" fmla="*/ 54 w 287"/>
                  <a:gd name="T85" fmla="*/ 17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7" h="392">
                    <a:moveTo>
                      <a:pt x="0" y="196"/>
                    </a:moveTo>
                    <a:lnTo>
                      <a:pt x="1" y="172"/>
                    </a:lnTo>
                    <a:lnTo>
                      <a:pt x="2" y="150"/>
                    </a:lnTo>
                    <a:lnTo>
                      <a:pt x="5" y="130"/>
                    </a:lnTo>
                    <a:lnTo>
                      <a:pt x="10" y="111"/>
                    </a:lnTo>
                    <a:lnTo>
                      <a:pt x="15" y="93"/>
                    </a:lnTo>
                    <a:lnTo>
                      <a:pt x="23" y="77"/>
                    </a:lnTo>
                    <a:lnTo>
                      <a:pt x="31" y="62"/>
                    </a:lnTo>
                    <a:lnTo>
                      <a:pt x="41" y="50"/>
                    </a:lnTo>
                    <a:lnTo>
                      <a:pt x="51" y="38"/>
                    </a:lnTo>
                    <a:lnTo>
                      <a:pt x="62" y="28"/>
                    </a:lnTo>
                    <a:lnTo>
                      <a:pt x="74" y="20"/>
                    </a:lnTo>
                    <a:lnTo>
                      <a:pt x="86" y="13"/>
                    </a:lnTo>
                    <a:lnTo>
                      <a:pt x="100" y="7"/>
                    </a:lnTo>
                    <a:lnTo>
                      <a:pt x="114" y="3"/>
                    </a:lnTo>
                    <a:lnTo>
                      <a:pt x="129" y="1"/>
                    </a:lnTo>
                    <a:lnTo>
                      <a:pt x="143" y="0"/>
                    </a:lnTo>
                    <a:lnTo>
                      <a:pt x="158" y="1"/>
                    </a:lnTo>
                    <a:lnTo>
                      <a:pt x="173" y="3"/>
                    </a:lnTo>
                    <a:lnTo>
                      <a:pt x="187" y="7"/>
                    </a:lnTo>
                    <a:lnTo>
                      <a:pt x="201" y="13"/>
                    </a:lnTo>
                    <a:lnTo>
                      <a:pt x="212" y="20"/>
                    </a:lnTo>
                    <a:lnTo>
                      <a:pt x="225" y="28"/>
                    </a:lnTo>
                    <a:lnTo>
                      <a:pt x="236" y="38"/>
                    </a:lnTo>
                    <a:lnTo>
                      <a:pt x="246" y="50"/>
                    </a:lnTo>
                    <a:lnTo>
                      <a:pt x="256" y="62"/>
                    </a:lnTo>
                    <a:lnTo>
                      <a:pt x="264" y="77"/>
                    </a:lnTo>
                    <a:lnTo>
                      <a:pt x="272" y="93"/>
                    </a:lnTo>
                    <a:lnTo>
                      <a:pt x="278" y="110"/>
                    </a:lnTo>
                    <a:lnTo>
                      <a:pt x="282" y="129"/>
                    </a:lnTo>
                    <a:lnTo>
                      <a:pt x="285" y="148"/>
                    </a:lnTo>
                    <a:lnTo>
                      <a:pt x="287" y="169"/>
                    </a:lnTo>
                    <a:lnTo>
                      <a:pt x="287" y="192"/>
                    </a:lnTo>
                    <a:lnTo>
                      <a:pt x="287" y="217"/>
                    </a:lnTo>
                    <a:lnTo>
                      <a:pt x="285" y="239"/>
                    </a:lnTo>
                    <a:lnTo>
                      <a:pt x="282" y="261"/>
                    </a:lnTo>
                    <a:lnTo>
                      <a:pt x="278" y="280"/>
                    </a:lnTo>
                    <a:lnTo>
                      <a:pt x="272" y="298"/>
                    </a:lnTo>
                    <a:lnTo>
                      <a:pt x="265" y="315"/>
                    </a:lnTo>
                    <a:lnTo>
                      <a:pt x="257" y="330"/>
                    </a:lnTo>
                    <a:lnTo>
                      <a:pt x="247" y="343"/>
                    </a:lnTo>
                    <a:lnTo>
                      <a:pt x="237" y="354"/>
                    </a:lnTo>
                    <a:lnTo>
                      <a:pt x="225" y="364"/>
                    </a:lnTo>
                    <a:lnTo>
                      <a:pt x="213" y="372"/>
                    </a:lnTo>
                    <a:lnTo>
                      <a:pt x="201" y="380"/>
                    </a:lnTo>
                    <a:lnTo>
                      <a:pt x="188" y="385"/>
                    </a:lnTo>
                    <a:lnTo>
                      <a:pt x="174" y="389"/>
                    </a:lnTo>
                    <a:lnTo>
                      <a:pt x="159" y="391"/>
                    </a:lnTo>
                    <a:lnTo>
                      <a:pt x="143" y="392"/>
                    </a:lnTo>
                    <a:lnTo>
                      <a:pt x="129" y="391"/>
                    </a:lnTo>
                    <a:lnTo>
                      <a:pt x="114" y="389"/>
                    </a:lnTo>
                    <a:lnTo>
                      <a:pt x="100" y="385"/>
                    </a:lnTo>
                    <a:lnTo>
                      <a:pt x="87" y="380"/>
                    </a:lnTo>
                    <a:lnTo>
                      <a:pt x="75" y="372"/>
                    </a:lnTo>
                    <a:lnTo>
                      <a:pt x="63" y="364"/>
                    </a:lnTo>
                    <a:lnTo>
                      <a:pt x="51" y="354"/>
                    </a:lnTo>
                    <a:lnTo>
                      <a:pt x="41" y="343"/>
                    </a:lnTo>
                    <a:lnTo>
                      <a:pt x="31" y="329"/>
                    </a:lnTo>
                    <a:lnTo>
                      <a:pt x="23" y="315"/>
                    </a:lnTo>
                    <a:lnTo>
                      <a:pt x="15" y="298"/>
                    </a:lnTo>
                    <a:lnTo>
                      <a:pt x="10" y="281"/>
                    </a:lnTo>
                    <a:lnTo>
                      <a:pt x="5" y="262"/>
                    </a:lnTo>
                    <a:lnTo>
                      <a:pt x="2" y="241"/>
                    </a:lnTo>
                    <a:lnTo>
                      <a:pt x="1" y="220"/>
                    </a:lnTo>
                    <a:lnTo>
                      <a:pt x="0" y="196"/>
                    </a:lnTo>
                    <a:close/>
                    <a:moveTo>
                      <a:pt x="53" y="196"/>
                    </a:moveTo>
                    <a:lnTo>
                      <a:pt x="54" y="214"/>
                    </a:lnTo>
                    <a:lnTo>
                      <a:pt x="55" y="231"/>
                    </a:lnTo>
                    <a:lnTo>
                      <a:pt x="57" y="245"/>
                    </a:lnTo>
                    <a:lnTo>
                      <a:pt x="60" y="259"/>
                    </a:lnTo>
                    <a:lnTo>
                      <a:pt x="63" y="273"/>
                    </a:lnTo>
                    <a:lnTo>
                      <a:pt x="68" y="285"/>
                    </a:lnTo>
                    <a:lnTo>
                      <a:pt x="74" y="295"/>
                    </a:lnTo>
                    <a:lnTo>
                      <a:pt x="79" y="305"/>
                    </a:lnTo>
                    <a:lnTo>
                      <a:pt x="86" y="313"/>
                    </a:lnTo>
                    <a:lnTo>
                      <a:pt x="94" y="319"/>
                    </a:lnTo>
                    <a:lnTo>
                      <a:pt x="101" y="326"/>
                    </a:lnTo>
                    <a:lnTo>
                      <a:pt x="110" y="331"/>
                    </a:lnTo>
                    <a:lnTo>
                      <a:pt x="117" y="335"/>
                    </a:lnTo>
                    <a:lnTo>
                      <a:pt x="127" y="337"/>
                    </a:lnTo>
                    <a:lnTo>
                      <a:pt x="135" y="340"/>
                    </a:lnTo>
                    <a:lnTo>
                      <a:pt x="145" y="340"/>
                    </a:lnTo>
                    <a:lnTo>
                      <a:pt x="154" y="340"/>
                    </a:lnTo>
                    <a:lnTo>
                      <a:pt x="163" y="337"/>
                    </a:lnTo>
                    <a:lnTo>
                      <a:pt x="171" y="335"/>
                    </a:lnTo>
                    <a:lnTo>
                      <a:pt x="179" y="331"/>
                    </a:lnTo>
                    <a:lnTo>
                      <a:pt x="187" y="326"/>
                    </a:lnTo>
                    <a:lnTo>
                      <a:pt x="194" y="319"/>
                    </a:lnTo>
                    <a:lnTo>
                      <a:pt x="202" y="312"/>
                    </a:lnTo>
                    <a:lnTo>
                      <a:pt x="208" y="304"/>
                    </a:lnTo>
                    <a:lnTo>
                      <a:pt x="214" y="294"/>
                    </a:lnTo>
                    <a:lnTo>
                      <a:pt x="220" y="283"/>
                    </a:lnTo>
                    <a:lnTo>
                      <a:pt x="224" y="272"/>
                    </a:lnTo>
                    <a:lnTo>
                      <a:pt x="228" y="259"/>
                    </a:lnTo>
                    <a:lnTo>
                      <a:pt x="230" y="245"/>
                    </a:lnTo>
                    <a:lnTo>
                      <a:pt x="232" y="229"/>
                    </a:lnTo>
                    <a:lnTo>
                      <a:pt x="234" y="214"/>
                    </a:lnTo>
                    <a:lnTo>
                      <a:pt x="234" y="196"/>
                    </a:lnTo>
                    <a:lnTo>
                      <a:pt x="234" y="179"/>
                    </a:lnTo>
                    <a:lnTo>
                      <a:pt x="232" y="162"/>
                    </a:lnTo>
                    <a:lnTo>
                      <a:pt x="230" y="147"/>
                    </a:lnTo>
                    <a:lnTo>
                      <a:pt x="228" y="133"/>
                    </a:lnTo>
                    <a:lnTo>
                      <a:pt x="224" y="120"/>
                    </a:lnTo>
                    <a:lnTo>
                      <a:pt x="220" y="109"/>
                    </a:lnTo>
                    <a:lnTo>
                      <a:pt x="214" y="97"/>
                    </a:lnTo>
                    <a:lnTo>
                      <a:pt x="208" y="89"/>
                    </a:lnTo>
                    <a:lnTo>
                      <a:pt x="201" y="80"/>
                    </a:lnTo>
                    <a:lnTo>
                      <a:pt x="194" y="73"/>
                    </a:lnTo>
                    <a:lnTo>
                      <a:pt x="186" y="67"/>
                    </a:lnTo>
                    <a:lnTo>
                      <a:pt x="178" y="61"/>
                    </a:lnTo>
                    <a:lnTo>
                      <a:pt x="170" y="58"/>
                    </a:lnTo>
                    <a:lnTo>
                      <a:pt x="161" y="55"/>
                    </a:lnTo>
                    <a:lnTo>
                      <a:pt x="152" y="54"/>
                    </a:lnTo>
                    <a:lnTo>
                      <a:pt x="142" y="53"/>
                    </a:lnTo>
                    <a:lnTo>
                      <a:pt x="133" y="54"/>
                    </a:lnTo>
                    <a:lnTo>
                      <a:pt x="124" y="55"/>
                    </a:lnTo>
                    <a:lnTo>
                      <a:pt x="116" y="58"/>
                    </a:lnTo>
                    <a:lnTo>
                      <a:pt x="108" y="61"/>
                    </a:lnTo>
                    <a:lnTo>
                      <a:pt x="100" y="67"/>
                    </a:lnTo>
                    <a:lnTo>
                      <a:pt x="93" y="73"/>
                    </a:lnTo>
                    <a:lnTo>
                      <a:pt x="85" y="80"/>
                    </a:lnTo>
                    <a:lnTo>
                      <a:pt x="79" y="89"/>
                    </a:lnTo>
                    <a:lnTo>
                      <a:pt x="73" y="98"/>
                    </a:lnTo>
                    <a:lnTo>
                      <a:pt x="67" y="109"/>
                    </a:lnTo>
                    <a:lnTo>
                      <a:pt x="63" y="120"/>
                    </a:lnTo>
                    <a:lnTo>
                      <a:pt x="60" y="133"/>
                    </a:lnTo>
                    <a:lnTo>
                      <a:pt x="57" y="147"/>
                    </a:lnTo>
                    <a:lnTo>
                      <a:pt x="55" y="163"/>
                    </a:lnTo>
                    <a:lnTo>
                      <a:pt x="54" y="179"/>
                    </a:lnTo>
                    <a:lnTo>
                      <a:pt x="53" y="196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Freeform 26"/>
              <p:cNvSpPr>
                <a:spLocks/>
              </p:cNvSpPr>
              <p:nvPr/>
            </p:nvSpPr>
            <p:spPr bwMode="auto">
              <a:xfrm>
                <a:off x="5302" y="801"/>
                <a:ext cx="55" cy="73"/>
              </a:xfrm>
              <a:custGeom>
                <a:avLst/>
                <a:gdLst>
                  <a:gd name="T0" fmla="*/ 0 w 250"/>
                  <a:gd name="T1" fmla="*/ 8 h 384"/>
                  <a:gd name="T2" fmla="*/ 47 w 250"/>
                  <a:gd name="T3" fmla="*/ 62 h 384"/>
                  <a:gd name="T4" fmla="*/ 56 w 250"/>
                  <a:gd name="T5" fmla="*/ 47 h 384"/>
                  <a:gd name="T6" fmla="*/ 66 w 250"/>
                  <a:gd name="T7" fmla="*/ 35 h 384"/>
                  <a:gd name="T8" fmla="*/ 77 w 250"/>
                  <a:gd name="T9" fmla="*/ 24 h 384"/>
                  <a:gd name="T10" fmla="*/ 88 w 250"/>
                  <a:gd name="T11" fmla="*/ 16 h 384"/>
                  <a:gd name="T12" fmla="*/ 101 w 250"/>
                  <a:gd name="T13" fmla="*/ 8 h 384"/>
                  <a:gd name="T14" fmla="*/ 115 w 250"/>
                  <a:gd name="T15" fmla="*/ 4 h 384"/>
                  <a:gd name="T16" fmla="*/ 130 w 250"/>
                  <a:gd name="T17" fmla="*/ 1 h 384"/>
                  <a:gd name="T18" fmla="*/ 144 w 250"/>
                  <a:gd name="T19" fmla="*/ 0 h 384"/>
                  <a:gd name="T20" fmla="*/ 157 w 250"/>
                  <a:gd name="T21" fmla="*/ 1 h 384"/>
                  <a:gd name="T22" fmla="*/ 169 w 250"/>
                  <a:gd name="T23" fmla="*/ 3 h 384"/>
                  <a:gd name="T24" fmla="*/ 179 w 250"/>
                  <a:gd name="T25" fmla="*/ 5 h 384"/>
                  <a:gd name="T26" fmla="*/ 190 w 250"/>
                  <a:gd name="T27" fmla="*/ 9 h 384"/>
                  <a:gd name="T28" fmla="*/ 201 w 250"/>
                  <a:gd name="T29" fmla="*/ 15 h 384"/>
                  <a:gd name="T30" fmla="*/ 209 w 250"/>
                  <a:gd name="T31" fmla="*/ 21 h 384"/>
                  <a:gd name="T32" fmla="*/ 217 w 250"/>
                  <a:gd name="T33" fmla="*/ 27 h 384"/>
                  <a:gd name="T34" fmla="*/ 224 w 250"/>
                  <a:gd name="T35" fmla="*/ 36 h 384"/>
                  <a:gd name="T36" fmla="*/ 230 w 250"/>
                  <a:gd name="T37" fmla="*/ 44 h 384"/>
                  <a:gd name="T38" fmla="*/ 235 w 250"/>
                  <a:gd name="T39" fmla="*/ 54 h 384"/>
                  <a:gd name="T40" fmla="*/ 240 w 250"/>
                  <a:gd name="T41" fmla="*/ 64 h 384"/>
                  <a:gd name="T42" fmla="*/ 244 w 250"/>
                  <a:gd name="T43" fmla="*/ 76 h 384"/>
                  <a:gd name="T44" fmla="*/ 246 w 250"/>
                  <a:gd name="T45" fmla="*/ 90 h 384"/>
                  <a:gd name="T46" fmla="*/ 248 w 250"/>
                  <a:gd name="T47" fmla="*/ 108 h 384"/>
                  <a:gd name="T48" fmla="*/ 249 w 250"/>
                  <a:gd name="T49" fmla="*/ 129 h 384"/>
                  <a:gd name="T50" fmla="*/ 250 w 250"/>
                  <a:gd name="T51" fmla="*/ 153 h 384"/>
                  <a:gd name="T52" fmla="*/ 197 w 250"/>
                  <a:gd name="T53" fmla="*/ 384 h 384"/>
                  <a:gd name="T54" fmla="*/ 197 w 250"/>
                  <a:gd name="T55" fmla="*/ 146 h 384"/>
                  <a:gd name="T56" fmla="*/ 196 w 250"/>
                  <a:gd name="T57" fmla="*/ 128 h 384"/>
                  <a:gd name="T58" fmla="*/ 195 w 250"/>
                  <a:gd name="T59" fmla="*/ 113 h 384"/>
                  <a:gd name="T60" fmla="*/ 192 w 250"/>
                  <a:gd name="T61" fmla="*/ 100 h 384"/>
                  <a:gd name="T62" fmla="*/ 189 w 250"/>
                  <a:gd name="T63" fmla="*/ 91 h 384"/>
                  <a:gd name="T64" fmla="*/ 184 w 250"/>
                  <a:gd name="T65" fmla="*/ 82 h 384"/>
                  <a:gd name="T66" fmla="*/ 178 w 250"/>
                  <a:gd name="T67" fmla="*/ 75 h 384"/>
                  <a:gd name="T68" fmla="*/ 172 w 250"/>
                  <a:gd name="T69" fmla="*/ 69 h 384"/>
                  <a:gd name="T70" fmla="*/ 165 w 250"/>
                  <a:gd name="T71" fmla="*/ 63 h 384"/>
                  <a:gd name="T72" fmla="*/ 156 w 250"/>
                  <a:gd name="T73" fmla="*/ 59 h 384"/>
                  <a:gd name="T74" fmla="*/ 148 w 250"/>
                  <a:gd name="T75" fmla="*/ 57 h 384"/>
                  <a:gd name="T76" fmla="*/ 138 w 250"/>
                  <a:gd name="T77" fmla="*/ 55 h 384"/>
                  <a:gd name="T78" fmla="*/ 124 w 250"/>
                  <a:gd name="T79" fmla="*/ 56 h 384"/>
                  <a:gd name="T80" fmla="*/ 107 w 250"/>
                  <a:gd name="T81" fmla="*/ 59 h 384"/>
                  <a:gd name="T82" fmla="*/ 93 w 250"/>
                  <a:gd name="T83" fmla="*/ 67 h 384"/>
                  <a:gd name="T84" fmla="*/ 80 w 250"/>
                  <a:gd name="T85" fmla="*/ 77 h 384"/>
                  <a:gd name="T86" fmla="*/ 69 w 250"/>
                  <a:gd name="T87" fmla="*/ 91 h 384"/>
                  <a:gd name="T88" fmla="*/ 61 w 250"/>
                  <a:gd name="T89" fmla="*/ 110 h 384"/>
                  <a:gd name="T90" fmla="*/ 55 w 250"/>
                  <a:gd name="T91" fmla="*/ 133 h 384"/>
                  <a:gd name="T92" fmla="*/ 52 w 250"/>
                  <a:gd name="T93" fmla="*/ 163 h 384"/>
                  <a:gd name="T94" fmla="*/ 51 w 250"/>
                  <a:gd name="T9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50" h="384">
                    <a:moveTo>
                      <a:pt x="0" y="384"/>
                    </a:moveTo>
                    <a:lnTo>
                      <a:pt x="0" y="8"/>
                    </a:lnTo>
                    <a:lnTo>
                      <a:pt x="47" y="8"/>
                    </a:lnTo>
                    <a:lnTo>
                      <a:pt x="47" y="62"/>
                    </a:lnTo>
                    <a:lnTo>
                      <a:pt x="51" y="55"/>
                    </a:lnTo>
                    <a:lnTo>
                      <a:pt x="56" y="47"/>
                    </a:lnTo>
                    <a:lnTo>
                      <a:pt x="61" y="41"/>
                    </a:lnTo>
                    <a:lnTo>
                      <a:pt x="66" y="35"/>
                    </a:lnTo>
                    <a:lnTo>
                      <a:pt x="71" y="29"/>
                    </a:lnTo>
                    <a:lnTo>
                      <a:pt x="77" y="24"/>
                    </a:lnTo>
                    <a:lnTo>
                      <a:pt x="82" y="20"/>
                    </a:lnTo>
                    <a:lnTo>
                      <a:pt x="88" y="16"/>
                    </a:lnTo>
                    <a:lnTo>
                      <a:pt x="95" y="12"/>
                    </a:lnTo>
                    <a:lnTo>
                      <a:pt x="101" y="8"/>
                    </a:lnTo>
                    <a:lnTo>
                      <a:pt x="107" y="6"/>
                    </a:lnTo>
                    <a:lnTo>
                      <a:pt x="115" y="4"/>
                    </a:lnTo>
                    <a:lnTo>
                      <a:pt x="122" y="2"/>
                    </a:lnTo>
                    <a:lnTo>
                      <a:pt x="130" y="1"/>
                    </a:lnTo>
                    <a:lnTo>
                      <a:pt x="137" y="0"/>
                    </a:lnTo>
                    <a:lnTo>
                      <a:pt x="144" y="0"/>
                    </a:lnTo>
                    <a:lnTo>
                      <a:pt x="151" y="0"/>
                    </a:lnTo>
                    <a:lnTo>
                      <a:pt x="157" y="1"/>
                    </a:lnTo>
                    <a:lnTo>
                      <a:pt x="162" y="2"/>
                    </a:lnTo>
                    <a:lnTo>
                      <a:pt x="169" y="3"/>
                    </a:lnTo>
                    <a:lnTo>
                      <a:pt x="174" y="4"/>
                    </a:lnTo>
                    <a:lnTo>
                      <a:pt x="179" y="5"/>
                    </a:lnTo>
                    <a:lnTo>
                      <a:pt x="185" y="7"/>
                    </a:lnTo>
                    <a:lnTo>
                      <a:pt x="190" y="9"/>
                    </a:lnTo>
                    <a:lnTo>
                      <a:pt x="195" y="13"/>
                    </a:lnTo>
                    <a:lnTo>
                      <a:pt x="201" y="15"/>
                    </a:lnTo>
                    <a:lnTo>
                      <a:pt x="205" y="18"/>
                    </a:lnTo>
                    <a:lnTo>
                      <a:pt x="209" y="21"/>
                    </a:lnTo>
                    <a:lnTo>
                      <a:pt x="213" y="24"/>
                    </a:lnTo>
                    <a:lnTo>
                      <a:pt x="217" y="27"/>
                    </a:lnTo>
                    <a:lnTo>
                      <a:pt x="221" y="32"/>
                    </a:lnTo>
                    <a:lnTo>
                      <a:pt x="224" y="36"/>
                    </a:lnTo>
                    <a:lnTo>
                      <a:pt x="227" y="39"/>
                    </a:lnTo>
                    <a:lnTo>
                      <a:pt x="230" y="44"/>
                    </a:lnTo>
                    <a:lnTo>
                      <a:pt x="233" y="49"/>
                    </a:lnTo>
                    <a:lnTo>
                      <a:pt x="235" y="54"/>
                    </a:lnTo>
                    <a:lnTo>
                      <a:pt x="238" y="59"/>
                    </a:lnTo>
                    <a:lnTo>
                      <a:pt x="240" y="64"/>
                    </a:lnTo>
                    <a:lnTo>
                      <a:pt x="242" y="70"/>
                    </a:lnTo>
                    <a:lnTo>
                      <a:pt x="244" y="76"/>
                    </a:lnTo>
                    <a:lnTo>
                      <a:pt x="245" y="82"/>
                    </a:lnTo>
                    <a:lnTo>
                      <a:pt x="246" y="90"/>
                    </a:lnTo>
                    <a:lnTo>
                      <a:pt x="247" y="98"/>
                    </a:lnTo>
                    <a:lnTo>
                      <a:pt x="248" y="108"/>
                    </a:lnTo>
                    <a:lnTo>
                      <a:pt x="249" y="118"/>
                    </a:lnTo>
                    <a:lnTo>
                      <a:pt x="249" y="129"/>
                    </a:lnTo>
                    <a:lnTo>
                      <a:pt x="250" y="141"/>
                    </a:lnTo>
                    <a:lnTo>
                      <a:pt x="250" y="153"/>
                    </a:lnTo>
                    <a:lnTo>
                      <a:pt x="250" y="384"/>
                    </a:lnTo>
                    <a:lnTo>
                      <a:pt x="197" y="384"/>
                    </a:lnTo>
                    <a:lnTo>
                      <a:pt x="197" y="155"/>
                    </a:lnTo>
                    <a:lnTo>
                      <a:pt x="197" y="146"/>
                    </a:lnTo>
                    <a:lnTo>
                      <a:pt x="197" y="136"/>
                    </a:lnTo>
                    <a:lnTo>
                      <a:pt x="196" y="128"/>
                    </a:lnTo>
                    <a:lnTo>
                      <a:pt x="196" y="119"/>
                    </a:lnTo>
                    <a:lnTo>
                      <a:pt x="195" y="113"/>
                    </a:lnTo>
                    <a:lnTo>
                      <a:pt x="193" y="106"/>
                    </a:lnTo>
                    <a:lnTo>
                      <a:pt x="192" y="100"/>
                    </a:lnTo>
                    <a:lnTo>
                      <a:pt x="190" y="95"/>
                    </a:lnTo>
                    <a:lnTo>
                      <a:pt x="189" y="91"/>
                    </a:lnTo>
                    <a:lnTo>
                      <a:pt x="187" y="87"/>
                    </a:lnTo>
                    <a:lnTo>
                      <a:pt x="184" y="82"/>
                    </a:lnTo>
                    <a:lnTo>
                      <a:pt x="181" y="78"/>
                    </a:lnTo>
                    <a:lnTo>
                      <a:pt x="178" y="75"/>
                    </a:lnTo>
                    <a:lnTo>
                      <a:pt x="175" y="72"/>
                    </a:lnTo>
                    <a:lnTo>
                      <a:pt x="172" y="69"/>
                    </a:lnTo>
                    <a:lnTo>
                      <a:pt x="169" y="65"/>
                    </a:lnTo>
                    <a:lnTo>
                      <a:pt x="165" y="63"/>
                    </a:lnTo>
                    <a:lnTo>
                      <a:pt x="160" y="61"/>
                    </a:lnTo>
                    <a:lnTo>
                      <a:pt x="156" y="59"/>
                    </a:lnTo>
                    <a:lnTo>
                      <a:pt x="152" y="58"/>
                    </a:lnTo>
                    <a:lnTo>
                      <a:pt x="148" y="57"/>
                    </a:lnTo>
                    <a:lnTo>
                      <a:pt x="143" y="56"/>
                    </a:lnTo>
                    <a:lnTo>
                      <a:pt x="138" y="55"/>
                    </a:lnTo>
                    <a:lnTo>
                      <a:pt x="134" y="55"/>
                    </a:lnTo>
                    <a:lnTo>
                      <a:pt x="124" y="56"/>
                    </a:lnTo>
                    <a:lnTo>
                      <a:pt x="116" y="57"/>
                    </a:lnTo>
                    <a:lnTo>
                      <a:pt x="107" y="59"/>
                    </a:lnTo>
                    <a:lnTo>
                      <a:pt x="100" y="62"/>
                    </a:lnTo>
                    <a:lnTo>
                      <a:pt x="93" y="67"/>
                    </a:lnTo>
                    <a:lnTo>
                      <a:pt x="86" y="71"/>
                    </a:lnTo>
                    <a:lnTo>
                      <a:pt x="80" y="77"/>
                    </a:lnTo>
                    <a:lnTo>
                      <a:pt x="74" y="83"/>
                    </a:lnTo>
                    <a:lnTo>
                      <a:pt x="69" y="91"/>
                    </a:lnTo>
                    <a:lnTo>
                      <a:pt x="64" y="99"/>
                    </a:lnTo>
                    <a:lnTo>
                      <a:pt x="61" y="110"/>
                    </a:lnTo>
                    <a:lnTo>
                      <a:pt x="58" y="122"/>
                    </a:lnTo>
                    <a:lnTo>
                      <a:pt x="55" y="133"/>
                    </a:lnTo>
                    <a:lnTo>
                      <a:pt x="53" y="147"/>
                    </a:lnTo>
                    <a:lnTo>
                      <a:pt x="52" y="163"/>
                    </a:lnTo>
                    <a:lnTo>
                      <a:pt x="51" y="179"/>
                    </a:lnTo>
                    <a:lnTo>
                      <a:pt x="51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7" name="Freeform 27"/>
              <p:cNvSpPr>
                <a:spLocks/>
              </p:cNvSpPr>
              <p:nvPr/>
            </p:nvSpPr>
            <p:spPr bwMode="auto">
              <a:xfrm>
                <a:off x="5385" y="777"/>
                <a:ext cx="33" cy="98"/>
              </a:xfrm>
              <a:custGeom>
                <a:avLst/>
                <a:gdLst>
                  <a:gd name="T0" fmla="*/ 150 w 150"/>
                  <a:gd name="T1" fmla="*/ 505 h 510"/>
                  <a:gd name="T2" fmla="*/ 140 w 150"/>
                  <a:gd name="T3" fmla="*/ 507 h 510"/>
                  <a:gd name="T4" fmla="*/ 129 w 150"/>
                  <a:gd name="T5" fmla="*/ 509 h 510"/>
                  <a:gd name="T6" fmla="*/ 119 w 150"/>
                  <a:gd name="T7" fmla="*/ 510 h 510"/>
                  <a:gd name="T8" fmla="*/ 111 w 150"/>
                  <a:gd name="T9" fmla="*/ 510 h 510"/>
                  <a:gd name="T10" fmla="*/ 98 w 150"/>
                  <a:gd name="T11" fmla="*/ 510 h 510"/>
                  <a:gd name="T12" fmla="*/ 87 w 150"/>
                  <a:gd name="T13" fmla="*/ 508 h 510"/>
                  <a:gd name="T14" fmla="*/ 76 w 150"/>
                  <a:gd name="T15" fmla="*/ 505 h 510"/>
                  <a:gd name="T16" fmla="*/ 68 w 150"/>
                  <a:gd name="T17" fmla="*/ 500 h 510"/>
                  <a:gd name="T18" fmla="*/ 59 w 150"/>
                  <a:gd name="T19" fmla="*/ 494 h 510"/>
                  <a:gd name="T20" fmla="*/ 53 w 150"/>
                  <a:gd name="T21" fmla="*/ 487 h 510"/>
                  <a:gd name="T22" fmla="*/ 49 w 150"/>
                  <a:gd name="T23" fmla="*/ 480 h 510"/>
                  <a:gd name="T24" fmla="*/ 44 w 150"/>
                  <a:gd name="T25" fmla="*/ 470 h 510"/>
                  <a:gd name="T26" fmla="*/ 42 w 150"/>
                  <a:gd name="T27" fmla="*/ 458 h 510"/>
                  <a:gd name="T28" fmla="*/ 40 w 150"/>
                  <a:gd name="T29" fmla="*/ 442 h 510"/>
                  <a:gd name="T30" fmla="*/ 39 w 150"/>
                  <a:gd name="T31" fmla="*/ 421 h 510"/>
                  <a:gd name="T32" fmla="*/ 38 w 150"/>
                  <a:gd name="T33" fmla="*/ 396 h 510"/>
                  <a:gd name="T34" fmla="*/ 0 w 150"/>
                  <a:gd name="T35" fmla="*/ 180 h 510"/>
                  <a:gd name="T36" fmla="*/ 38 w 150"/>
                  <a:gd name="T37" fmla="*/ 130 h 510"/>
                  <a:gd name="T38" fmla="*/ 90 w 150"/>
                  <a:gd name="T39" fmla="*/ 0 h 510"/>
                  <a:gd name="T40" fmla="*/ 143 w 150"/>
                  <a:gd name="T41" fmla="*/ 130 h 510"/>
                  <a:gd name="T42" fmla="*/ 90 w 150"/>
                  <a:gd name="T43" fmla="*/ 180 h 510"/>
                  <a:gd name="T44" fmla="*/ 90 w 150"/>
                  <a:gd name="T45" fmla="*/ 407 h 510"/>
                  <a:gd name="T46" fmla="*/ 91 w 150"/>
                  <a:gd name="T47" fmla="*/ 419 h 510"/>
                  <a:gd name="T48" fmla="*/ 92 w 150"/>
                  <a:gd name="T49" fmla="*/ 429 h 510"/>
                  <a:gd name="T50" fmla="*/ 94 w 150"/>
                  <a:gd name="T51" fmla="*/ 436 h 510"/>
                  <a:gd name="T52" fmla="*/ 96 w 150"/>
                  <a:gd name="T53" fmla="*/ 441 h 510"/>
                  <a:gd name="T54" fmla="*/ 102 w 150"/>
                  <a:gd name="T55" fmla="*/ 447 h 510"/>
                  <a:gd name="T56" fmla="*/ 108 w 150"/>
                  <a:gd name="T57" fmla="*/ 450 h 510"/>
                  <a:gd name="T58" fmla="*/ 115 w 150"/>
                  <a:gd name="T59" fmla="*/ 451 h 510"/>
                  <a:gd name="T60" fmla="*/ 123 w 150"/>
                  <a:gd name="T61" fmla="*/ 451 h 510"/>
                  <a:gd name="T62" fmla="*/ 127 w 150"/>
                  <a:gd name="T63" fmla="*/ 451 h 510"/>
                  <a:gd name="T64" fmla="*/ 133 w 150"/>
                  <a:gd name="T65" fmla="*/ 450 h 510"/>
                  <a:gd name="T66" fmla="*/ 140 w 150"/>
                  <a:gd name="T67" fmla="*/ 449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510">
                    <a:moveTo>
                      <a:pt x="143" y="449"/>
                    </a:moveTo>
                    <a:lnTo>
                      <a:pt x="150" y="505"/>
                    </a:lnTo>
                    <a:lnTo>
                      <a:pt x="145" y="506"/>
                    </a:lnTo>
                    <a:lnTo>
                      <a:pt x="140" y="507"/>
                    </a:lnTo>
                    <a:lnTo>
                      <a:pt x="134" y="508"/>
                    </a:lnTo>
                    <a:lnTo>
                      <a:pt x="129" y="509"/>
                    </a:lnTo>
                    <a:lnTo>
                      <a:pt x="125" y="510"/>
                    </a:lnTo>
                    <a:lnTo>
                      <a:pt x="119" y="510"/>
                    </a:lnTo>
                    <a:lnTo>
                      <a:pt x="115" y="510"/>
                    </a:lnTo>
                    <a:lnTo>
                      <a:pt x="111" y="510"/>
                    </a:lnTo>
                    <a:lnTo>
                      <a:pt x="105" y="510"/>
                    </a:lnTo>
                    <a:lnTo>
                      <a:pt x="98" y="510"/>
                    </a:lnTo>
                    <a:lnTo>
                      <a:pt x="92" y="509"/>
                    </a:lnTo>
                    <a:lnTo>
                      <a:pt x="87" y="508"/>
                    </a:lnTo>
                    <a:lnTo>
                      <a:pt x="81" y="506"/>
                    </a:lnTo>
                    <a:lnTo>
                      <a:pt x="76" y="505"/>
                    </a:lnTo>
                    <a:lnTo>
                      <a:pt x="72" y="503"/>
                    </a:lnTo>
                    <a:lnTo>
                      <a:pt x="68" y="500"/>
                    </a:lnTo>
                    <a:lnTo>
                      <a:pt x="63" y="497"/>
                    </a:lnTo>
                    <a:lnTo>
                      <a:pt x="59" y="494"/>
                    </a:lnTo>
                    <a:lnTo>
                      <a:pt x="56" y="490"/>
                    </a:lnTo>
                    <a:lnTo>
                      <a:pt x="53" y="487"/>
                    </a:lnTo>
                    <a:lnTo>
                      <a:pt x="51" y="484"/>
                    </a:lnTo>
                    <a:lnTo>
                      <a:pt x="49" y="480"/>
                    </a:lnTo>
                    <a:lnTo>
                      <a:pt x="46" y="475"/>
                    </a:lnTo>
                    <a:lnTo>
                      <a:pt x="44" y="470"/>
                    </a:lnTo>
                    <a:lnTo>
                      <a:pt x="43" y="465"/>
                    </a:lnTo>
                    <a:lnTo>
                      <a:pt x="42" y="458"/>
                    </a:lnTo>
                    <a:lnTo>
                      <a:pt x="41" y="451"/>
                    </a:lnTo>
                    <a:lnTo>
                      <a:pt x="40" y="442"/>
                    </a:lnTo>
                    <a:lnTo>
                      <a:pt x="39" y="433"/>
                    </a:lnTo>
                    <a:lnTo>
                      <a:pt x="39" y="421"/>
                    </a:lnTo>
                    <a:lnTo>
                      <a:pt x="38" y="410"/>
                    </a:lnTo>
                    <a:lnTo>
                      <a:pt x="38" y="396"/>
                    </a:lnTo>
                    <a:lnTo>
                      <a:pt x="38" y="180"/>
                    </a:lnTo>
                    <a:lnTo>
                      <a:pt x="0" y="180"/>
                    </a:lnTo>
                    <a:lnTo>
                      <a:pt x="0" y="130"/>
                    </a:lnTo>
                    <a:lnTo>
                      <a:pt x="38" y="130"/>
                    </a:lnTo>
                    <a:lnTo>
                      <a:pt x="38" y="38"/>
                    </a:lnTo>
                    <a:lnTo>
                      <a:pt x="90" y="0"/>
                    </a:lnTo>
                    <a:lnTo>
                      <a:pt x="90" y="130"/>
                    </a:lnTo>
                    <a:lnTo>
                      <a:pt x="143" y="130"/>
                    </a:lnTo>
                    <a:lnTo>
                      <a:pt x="143" y="180"/>
                    </a:lnTo>
                    <a:lnTo>
                      <a:pt x="90" y="180"/>
                    </a:lnTo>
                    <a:lnTo>
                      <a:pt x="90" y="399"/>
                    </a:lnTo>
                    <a:lnTo>
                      <a:pt x="90" y="407"/>
                    </a:lnTo>
                    <a:lnTo>
                      <a:pt x="91" y="413"/>
                    </a:lnTo>
                    <a:lnTo>
                      <a:pt x="91" y="419"/>
                    </a:lnTo>
                    <a:lnTo>
                      <a:pt x="91" y="424"/>
                    </a:lnTo>
                    <a:lnTo>
                      <a:pt x="92" y="429"/>
                    </a:lnTo>
                    <a:lnTo>
                      <a:pt x="93" y="433"/>
                    </a:lnTo>
                    <a:lnTo>
                      <a:pt x="94" y="436"/>
                    </a:lnTo>
                    <a:lnTo>
                      <a:pt x="95" y="438"/>
                    </a:lnTo>
                    <a:lnTo>
                      <a:pt x="96" y="441"/>
                    </a:lnTo>
                    <a:lnTo>
                      <a:pt x="99" y="445"/>
                    </a:lnTo>
                    <a:lnTo>
                      <a:pt x="102" y="447"/>
                    </a:lnTo>
                    <a:lnTo>
                      <a:pt x="105" y="448"/>
                    </a:lnTo>
                    <a:lnTo>
                      <a:pt x="108" y="450"/>
                    </a:lnTo>
                    <a:lnTo>
                      <a:pt x="111" y="451"/>
                    </a:lnTo>
                    <a:lnTo>
                      <a:pt x="115" y="451"/>
                    </a:lnTo>
                    <a:lnTo>
                      <a:pt x="119" y="451"/>
                    </a:lnTo>
                    <a:lnTo>
                      <a:pt x="123" y="451"/>
                    </a:lnTo>
                    <a:lnTo>
                      <a:pt x="125" y="451"/>
                    </a:lnTo>
                    <a:lnTo>
                      <a:pt x="127" y="451"/>
                    </a:lnTo>
                    <a:lnTo>
                      <a:pt x="130" y="451"/>
                    </a:lnTo>
                    <a:lnTo>
                      <a:pt x="133" y="450"/>
                    </a:lnTo>
                    <a:lnTo>
                      <a:pt x="136" y="450"/>
                    </a:lnTo>
                    <a:lnTo>
                      <a:pt x="140" y="449"/>
                    </a:lnTo>
                    <a:lnTo>
                      <a:pt x="143" y="449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Freeform 28"/>
              <p:cNvSpPr>
                <a:spLocks/>
              </p:cNvSpPr>
              <p:nvPr/>
            </p:nvSpPr>
            <p:spPr bwMode="auto">
              <a:xfrm>
                <a:off x="5441" y="801"/>
                <a:ext cx="37" cy="73"/>
              </a:xfrm>
              <a:custGeom>
                <a:avLst/>
                <a:gdLst>
                  <a:gd name="T0" fmla="*/ 0 w 167"/>
                  <a:gd name="T1" fmla="*/ 384 h 384"/>
                  <a:gd name="T2" fmla="*/ 0 w 167"/>
                  <a:gd name="T3" fmla="*/ 8 h 384"/>
                  <a:gd name="T4" fmla="*/ 48 w 167"/>
                  <a:gd name="T5" fmla="*/ 8 h 384"/>
                  <a:gd name="T6" fmla="*/ 48 w 167"/>
                  <a:gd name="T7" fmla="*/ 65 h 384"/>
                  <a:gd name="T8" fmla="*/ 52 w 167"/>
                  <a:gd name="T9" fmla="*/ 56 h 384"/>
                  <a:gd name="T10" fmla="*/ 56 w 167"/>
                  <a:gd name="T11" fmla="*/ 47 h 384"/>
                  <a:gd name="T12" fmla="*/ 61 w 167"/>
                  <a:gd name="T13" fmla="*/ 40 h 384"/>
                  <a:gd name="T14" fmla="*/ 65 w 167"/>
                  <a:gd name="T15" fmla="*/ 33 h 384"/>
                  <a:gd name="T16" fmla="*/ 69 w 167"/>
                  <a:gd name="T17" fmla="*/ 26 h 384"/>
                  <a:gd name="T18" fmla="*/ 73 w 167"/>
                  <a:gd name="T19" fmla="*/ 21 h 384"/>
                  <a:gd name="T20" fmla="*/ 76 w 167"/>
                  <a:gd name="T21" fmla="*/ 17 h 384"/>
                  <a:gd name="T22" fmla="*/ 81 w 167"/>
                  <a:gd name="T23" fmla="*/ 13 h 384"/>
                  <a:gd name="T24" fmla="*/ 85 w 167"/>
                  <a:gd name="T25" fmla="*/ 10 h 384"/>
                  <a:gd name="T26" fmla="*/ 88 w 167"/>
                  <a:gd name="T27" fmla="*/ 7 h 384"/>
                  <a:gd name="T28" fmla="*/ 92 w 167"/>
                  <a:gd name="T29" fmla="*/ 5 h 384"/>
                  <a:gd name="T30" fmla="*/ 96 w 167"/>
                  <a:gd name="T31" fmla="*/ 3 h 384"/>
                  <a:gd name="T32" fmla="*/ 101 w 167"/>
                  <a:gd name="T33" fmla="*/ 2 h 384"/>
                  <a:gd name="T34" fmla="*/ 105 w 167"/>
                  <a:gd name="T35" fmla="*/ 1 h 384"/>
                  <a:gd name="T36" fmla="*/ 109 w 167"/>
                  <a:gd name="T37" fmla="*/ 0 h 384"/>
                  <a:gd name="T38" fmla="*/ 114 w 167"/>
                  <a:gd name="T39" fmla="*/ 0 h 384"/>
                  <a:gd name="T40" fmla="*/ 121 w 167"/>
                  <a:gd name="T41" fmla="*/ 1 h 384"/>
                  <a:gd name="T42" fmla="*/ 127 w 167"/>
                  <a:gd name="T43" fmla="*/ 1 h 384"/>
                  <a:gd name="T44" fmla="*/ 134 w 167"/>
                  <a:gd name="T45" fmla="*/ 3 h 384"/>
                  <a:gd name="T46" fmla="*/ 141 w 167"/>
                  <a:gd name="T47" fmla="*/ 5 h 384"/>
                  <a:gd name="T48" fmla="*/ 147 w 167"/>
                  <a:gd name="T49" fmla="*/ 8 h 384"/>
                  <a:gd name="T50" fmla="*/ 154 w 167"/>
                  <a:gd name="T51" fmla="*/ 12 h 384"/>
                  <a:gd name="T52" fmla="*/ 161 w 167"/>
                  <a:gd name="T53" fmla="*/ 16 h 384"/>
                  <a:gd name="T54" fmla="*/ 167 w 167"/>
                  <a:gd name="T55" fmla="*/ 21 h 384"/>
                  <a:gd name="T56" fmla="*/ 150 w 167"/>
                  <a:gd name="T57" fmla="*/ 79 h 384"/>
                  <a:gd name="T58" fmla="*/ 145 w 167"/>
                  <a:gd name="T59" fmla="*/ 76 h 384"/>
                  <a:gd name="T60" fmla="*/ 140 w 167"/>
                  <a:gd name="T61" fmla="*/ 74 h 384"/>
                  <a:gd name="T62" fmla="*/ 136 w 167"/>
                  <a:gd name="T63" fmla="*/ 71 h 384"/>
                  <a:gd name="T64" fmla="*/ 130 w 167"/>
                  <a:gd name="T65" fmla="*/ 70 h 384"/>
                  <a:gd name="T66" fmla="*/ 126 w 167"/>
                  <a:gd name="T67" fmla="*/ 68 h 384"/>
                  <a:gd name="T68" fmla="*/ 122 w 167"/>
                  <a:gd name="T69" fmla="*/ 67 h 384"/>
                  <a:gd name="T70" fmla="*/ 117 w 167"/>
                  <a:gd name="T71" fmla="*/ 67 h 384"/>
                  <a:gd name="T72" fmla="*/ 112 w 167"/>
                  <a:gd name="T73" fmla="*/ 65 h 384"/>
                  <a:gd name="T74" fmla="*/ 108 w 167"/>
                  <a:gd name="T75" fmla="*/ 67 h 384"/>
                  <a:gd name="T76" fmla="*/ 104 w 167"/>
                  <a:gd name="T77" fmla="*/ 67 h 384"/>
                  <a:gd name="T78" fmla="*/ 100 w 167"/>
                  <a:gd name="T79" fmla="*/ 68 h 384"/>
                  <a:gd name="T80" fmla="*/ 96 w 167"/>
                  <a:gd name="T81" fmla="*/ 69 h 384"/>
                  <a:gd name="T82" fmla="*/ 92 w 167"/>
                  <a:gd name="T83" fmla="*/ 71 h 384"/>
                  <a:gd name="T84" fmla="*/ 89 w 167"/>
                  <a:gd name="T85" fmla="*/ 73 h 384"/>
                  <a:gd name="T86" fmla="*/ 85 w 167"/>
                  <a:gd name="T87" fmla="*/ 75 h 384"/>
                  <a:gd name="T88" fmla="*/ 82 w 167"/>
                  <a:gd name="T89" fmla="*/ 77 h 384"/>
                  <a:gd name="T90" fmla="*/ 79 w 167"/>
                  <a:gd name="T91" fmla="*/ 80 h 384"/>
                  <a:gd name="T92" fmla="*/ 75 w 167"/>
                  <a:gd name="T93" fmla="*/ 83 h 384"/>
                  <a:gd name="T94" fmla="*/ 72 w 167"/>
                  <a:gd name="T95" fmla="*/ 88 h 384"/>
                  <a:gd name="T96" fmla="*/ 70 w 167"/>
                  <a:gd name="T97" fmla="*/ 92 h 384"/>
                  <a:gd name="T98" fmla="*/ 68 w 167"/>
                  <a:gd name="T99" fmla="*/ 95 h 384"/>
                  <a:gd name="T100" fmla="*/ 66 w 167"/>
                  <a:gd name="T101" fmla="*/ 100 h 384"/>
                  <a:gd name="T102" fmla="*/ 64 w 167"/>
                  <a:gd name="T103" fmla="*/ 105 h 384"/>
                  <a:gd name="T104" fmla="*/ 63 w 167"/>
                  <a:gd name="T105" fmla="*/ 110 h 384"/>
                  <a:gd name="T106" fmla="*/ 61 w 167"/>
                  <a:gd name="T107" fmla="*/ 119 h 384"/>
                  <a:gd name="T108" fmla="*/ 58 w 167"/>
                  <a:gd name="T109" fmla="*/ 129 h 384"/>
                  <a:gd name="T110" fmla="*/ 56 w 167"/>
                  <a:gd name="T111" fmla="*/ 137 h 384"/>
                  <a:gd name="T112" fmla="*/ 55 w 167"/>
                  <a:gd name="T113" fmla="*/ 148 h 384"/>
                  <a:gd name="T114" fmla="*/ 54 w 167"/>
                  <a:gd name="T115" fmla="*/ 158 h 384"/>
                  <a:gd name="T116" fmla="*/ 53 w 167"/>
                  <a:gd name="T117" fmla="*/ 167 h 384"/>
                  <a:gd name="T118" fmla="*/ 53 w 167"/>
                  <a:gd name="T119" fmla="*/ 178 h 384"/>
                  <a:gd name="T120" fmla="*/ 52 w 167"/>
                  <a:gd name="T121" fmla="*/ 187 h 384"/>
                  <a:gd name="T122" fmla="*/ 52 w 167"/>
                  <a:gd name="T123" fmla="*/ 384 h 384"/>
                  <a:gd name="T124" fmla="*/ 0 w 167"/>
                  <a:gd name="T125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7" h="384">
                    <a:moveTo>
                      <a:pt x="0" y="384"/>
                    </a:moveTo>
                    <a:lnTo>
                      <a:pt x="0" y="8"/>
                    </a:lnTo>
                    <a:lnTo>
                      <a:pt x="48" y="8"/>
                    </a:lnTo>
                    <a:lnTo>
                      <a:pt x="48" y="65"/>
                    </a:lnTo>
                    <a:lnTo>
                      <a:pt x="52" y="56"/>
                    </a:lnTo>
                    <a:lnTo>
                      <a:pt x="56" y="47"/>
                    </a:lnTo>
                    <a:lnTo>
                      <a:pt x="61" y="40"/>
                    </a:lnTo>
                    <a:lnTo>
                      <a:pt x="65" y="33"/>
                    </a:lnTo>
                    <a:lnTo>
                      <a:pt x="69" y="26"/>
                    </a:lnTo>
                    <a:lnTo>
                      <a:pt x="73" y="21"/>
                    </a:lnTo>
                    <a:lnTo>
                      <a:pt x="76" y="17"/>
                    </a:lnTo>
                    <a:lnTo>
                      <a:pt x="81" y="13"/>
                    </a:lnTo>
                    <a:lnTo>
                      <a:pt x="85" y="10"/>
                    </a:lnTo>
                    <a:lnTo>
                      <a:pt x="88" y="7"/>
                    </a:lnTo>
                    <a:lnTo>
                      <a:pt x="92" y="5"/>
                    </a:lnTo>
                    <a:lnTo>
                      <a:pt x="96" y="3"/>
                    </a:lnTo>
                    <a:lnTo>
                      <a:pt x="101" y="2"/>
                    </a:lnTo>
                    <a:lnTo>
                      <a:pt x="105" y="1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21" y="1"/>
                    </a:lnTo>
                    <a:lnTo>
                      <a:pt x="127" y="1"/>
                    </a:lnTo>
                    <a:lnTo>
                      <a:pt x="134" y="3"/>
                    </a:lnTo>
                    <a:lnTo>
                      <a:pt x="141" y="5"/>
                    </a:lnTo>
                    <a:lnTo>
                      <a:pt x="147" y="8"/>
                    </a:lnTo>
                    <a:lnTo>
                      <a:pt x="154" y="12"/>
                    </a:lnTo>
                    <a:lnTo>
                      <a:pt x="161" y="16"/>
                    </a:lnTo>
                    <a:lnTo>
                      <a:pt x="167" y="21"/>
                    </a:lnTo>
                    <a:lnTo>
                      <a:pt x="150" y="79"/>
                    </a:lnTo>
                    <a:lnTo>
                      <a:pt x="145" y="76"/>
                    </a:lnTo>
                    <a:lnTo>
                      <a:pt x="140" y="74"/>
                    </a:lnTo>
                    <a:lnTo>
                      <a:pt x="136" y="71"/>
                    </a:lnTo>
                    <a:lnTo>
                      <a:pt x="130" y="70"/>
                    </a:lnTo>
                    <a:lnTo>
                      <a:pt x="126" y="68"/>
                    </a:lnTo>
                    <a:lnTo>
                      <a:pt x="122" y="67"/>
                    </a:lnTo>
                    <a:lnTo>
                      <a:pt x="117" y="67"/>
                    </a:lnTo>
                    <a:lnTo>
                      <a:pt x="112" y="65"/>
                    </a:lnTo>
                    <a:lnTo>
                      <a:pt x="108" y="67"/>
                    </a:lnTo>
                    <a:lnTo>
                      <a:pt x="104" y="67"/>
                    </a:lnTo>
                    <a:lnTo>
                      <a:pt x="100" y="68"/>
                    </a:lnTo>
                    <a:lnTo>
                      <a:pt x="96" y="69"/>
                    </a:lnTo>
                    <a:lnTo>
                      <a:pt x="92" y="71"/>
                    </a:lnTo>
                    <a:lnTo>
                      <a:pt x="89" y="73"/>
                    </a:lnTo>
                    <a:lnTo>
                      <a:pt x="85" y="75"/>
                    </a:lnTo>
                    <a:lnTo>
                      <a:pt x="82" y="77"/>
                    </a:lnTo>
                    <a:lnTo>
                      <a:pt x="79" y="80"/>
                    </a:lnTo>
                    <a:lnTo>
                      <a:pt x="75" y="83"/>
                    </a:lnTo>
                    <a:lnTo>
                      <a:pt x="72" y="88"/>
                    </a:lnTo>
                    <a:lnTo>
                      <a:pt x="70" y="92"/>
                    </a:lnTo>
                    <a:lnTo>
                      <a:pt x="68" y="95"/>
                    </a:lnTo>
                    <a:lnTo>
                      <a:pt x="66" y="100"/>
                    </a:lnTo>
                    <a:lnTo>
                      <a:pt x="64" y="105"/>
                    </a:lnTo>
                    <a:lnTo>
                      <a:pt x="63" y="110"/>
                    </a:lnTo>
                    <a:lnTo>
                      <a:pt x="61" y="119"/>
                    </a:lnTo>
                    <a:lnTo>
                      <a:pt x="58" y="129"/>
                    </a:lnTo>
                    <a:lnTo>
                      <a:pt x="56" y="137"/>
                    </a:lnTo>
                    <a:lnTo>
                      <a:pt x="55" y="148"/>
                    </a:lnTo>
                    <a:lnTo>
                      <a:pt x="54" y="158"/>
                    </a:lnTo>
                    <a:lnTo>
                      <a:pt x="53" y="167"/>
                    </a:lnTo>
                    <a:lnTo>
                      <a:pt x="53" y="178"/>
                    </a:lnTo>
                    <a:lnTo>
                      <a:pt x="52" y="187"/>
                    </a:lnTo>
                    <a:lnTo>
                      <a:pt x="52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Freeform 29"/>
              <p:cNvSpPr>
                <a:spLocks noEditPoints="1"/>
              </p:cNvSpPr>
              <p:nvPr/>
            </p:nvSpPr>
            <p:spPr bwMode="auto">
              <a:xfrm>
                <a:off x="5495" y="801"/>
                <a:ext cx="64" cy="75"/>
              </a:xfrm>
              <a:custGeom>
                <a:avLst/>
                <a:gdLst>
                  <a:gd name="T0" fmla="*/ 2 w 288"/>
                  <a:gd name="T1" fmla="*/ 150 h 392"/>
                  <a:gd name="T2" fmla="*/ 16 w 288"/>
                  <a:gd name="T3" fmla="*/ 93 h 392"/>
                  <a:gd name="T4" fmla="*/ 40 w 288"/>
                  <a:gd name="T5" fmla="*/ 50 h 392"/>
                  <a:gd name="T6" fmla="*/ 74 w 288"/>
                  <a:gd name="T7" fmla="*/ 20 h 392"/>
                  <a:gd name="T8" fmla="*/ 114 w 288"/>
                  <a:gd name="T9" fmla="*/ 3 h 392"/>
                  <a:gd name="T10" fmla="*/ 158 w 288"/>
                  <a:gd name="T11" fmla="*/ 1 h 392"/>
                  <a:gd name="T12" fmla="*/ 200 w 288"/>
                  <a:gd name="T13" fmla="*/ 13 h 392"/>
                  <a:gd name="T14" fmla="*/ 236 w 288"/>
                  <a:gd name="T15" fmla="*/ 38 h 392"/>
                  <a:gd name="T16" fmla="*/ 264 w 288"/>
                  <a:gd name="T17" fmla="*/ 77 h 392"/>
                  <a:gd name="T18" fmla="*/ 282 w 288"/>
                  <a:gd name="T19" fmla="*/ 129 h 392"/>
                  <a:gd name="T20" fmla="*/ 288 w 288"/>
                  <a:gd name="T21" fmla="*/ 192 h 392"/>
                  <a:gd name="T22" fmla="*/ 282 w 288"/>
                  <a:gd name="T23" fmla="*/ 261 h 392"/>
                  <a:gd name="T24" fmla="*/ 265 w 288"/>
                  <a:gd name="T25" fmla="*/ 315 h 392"/>
                  <a:gd name="T26" fmla="*/ 237 w 288"/>
                  <a:gd name="T27" fmla="*/ 354 h 392"/>
                  <a:gd name="T28" fmla="*/ 201 w 288"/>
                  <a:gd name="T29" fmla="*/ 380 h 392"/>
                  <a:gd name="T30" fmla="*/ 160 w 288"/>
                  <a:gd name="T31" fmla="*/ 391 h 392"/>
                  <a:gd name="T32" fmla="*/ 114 w 288"/>
                  <a:gd name="T33" fmla="*/ 389 h 392"/>
                  <a:gd name="T34" fmla="*/ 75 w 288"/>
                  <a:gd name="T35" fmla="*/ 372 h 392"/>
                  <a:gd name="T36" fmla="*/ 41 w 288"/>
                  <a:gd name="T37" fmla="*/ 343 h 392"/>
                  <a:gd name="T38" fmla="*/ 16 w 288"/>
                  <a:gd name="T39" fmla="*/ 298 h 392"/>
                  <a:gd name="T40" fmla="*/ 2 w 288"/>
                  <a:gd name="T41" fmla="*/ 241 h 392"/>
                  <a:gd name="T42" fmla="*/ 53 w 288"/>
                  <a:gd name="T43" fmla="*/ 196 h 392"/>
                  <a:gd name="T44" fmla="*/ 57 w 288"/>
                  <a:gd name="T45" fmla="*/ 245 h 392"/>
                  <a:gd name="T46" fmla="*/ 68 w 288"/>
                  <a:gd name="T47" fmla="*/ 285 h 392"/>
                  <a:gd name="T48" fmla="*/ 87 w 288"/>
                  <a:gd name="T49" fmla="*/ 313 h 392"/>
                  <a:gd name="T50" fmla="*/ 109 w 288"/>
                  <a:gd name="T51" fmla="*/ 331 h 392"/>
                  <a:gd name="T52" fmla="*/ 135 w 288"/>
                  <a:gd name="T53" fmla="*/ 340 h 392"/>
                  <a:gd name="T54" fmla="*/ 163 w 288"/>
                  <a:gd name="T55" fmla="*/ 337 h 392"/>
                  <a:gd name="T56" fmla="*/ 187 w 288"/>
                  <a:gd name="T57" fmla="*/ 326 h 392"/>
                  <a:gd name="T58" fmla="*/ 208 w 288"/>
                  <a:gd name="T59" fmla="*/ 304 h 392"/>
                  <a:gd name="T60" fmla="*/ 224 w 288"/>
                  <a:gd name="T61" fmla="*/ 272 h 392"/>
                  <a:gd name="T62" fmla="*/ 233 w 288"/>
                  <a:gd name="T63" fmla="*/ 229 h 392"/>
                  <a:gd name="T64" fmla="*/ 234 w 288"/>
                  <a:gd name="T65" fmla="*/ 179 h 392"/>
                  <a:gd name="T66" fmla="*/ 228 w 288"/>
                  <a:gd name="T67" fmla="*/ 133 h 392"/>
                  <a:gd name="T68" fmla="*/ 215 w 288"/>
                  <a:gd name="T69" fmla="*/ 97 h 392"/>
                  <a:gd name="T70" fmla="*/ 193 w 288"/>
                  <a:gd name="T71" fmla="*/ 73 h 392"/>
                  <a:gd name="T72" fmla="*/ 170 w 288"/>
                  <a:gd name="T73" fmla="*/ 58 h 392"/>
                  <a:gd name="T74" fmla="*/ 143 w 288"/>
                  <a:gd name="T75" fmla="*/ 53 h 392"/>
                  <a:gd name="T76" fmla="*/ 116 w 288"/>
                  <a:gd name="T77" fmla="*/ 58 h 392"/>
                  <a:gd name="T78" fmla="*/ 93 w 288"/>
                  <a:gd name="T79" fmla="*/ 73 h 392"/>
                  <a:gd name="T80" fmla="*/ 73 w 288"/>
                  <a:gd name="T81" fmla="*/ 98 h 392"/>
                  <a:gd name="T82" fmla="*/ 59 w 288"/>
                  <a:gd name="T83" fmla="*/ 133 h 392"/>
                  <a:gd name="T84" fmla="*/ 54 w 288"/>
                  <a:gd name="T85" fmla="*/ 17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8" h="392">
                    <a:moveTo>
                      <a:pt x="0" y="196"/>
                    </a:moveTo>
                    <a:lnTo>
                      <a:pt x="0" y="172"/>
                    </a:lnTo>
                    <a:lnTo>
                      <a:pt x="2" y="150"/>
                    </a:lnTo>
                    <a:lnTo>
                      <a:pt x="5" y="130"/>
                    </a:lnTo>
                    <a:lnTo>
                      <a:pt x="10" y="111"/>
                    </a:lnTo>
                    <a:lnTo>
                      <a:pt x="16" y="93"/>
                    </a:lnTo>
                    <a:lnTo>
                      <a:pt x="23" y="77"/>
                    </a:lnTo>
                    <a:lnTo>
                      <a:pt x="30" y="62"/>
                    </a:lnTo>
                    <a:lnTo>
                      <a:pt x="40" y="50"/>
                    </a:lnTo>
                    <a:lnTo>
                      <a:pt x="51" y="38"/>
                    </a:lnTo>
                    <a:lnTo>
                      <a:pt x="62" y="28"/>
                    </a:lnTo>
                    <a:lnTo>
                      <a:pt x="74" y="20"/>
                    </a:lnTo>
                    <a:lnTo>
                      <a:pt x="87" y="13"/>
                    </a:lnTo>
                    <a:lnTo>
                      <a:pt x="100" y="7"/>
                    </a:lnTo>
                    <a:lnTo>
                      <a:pt x="114" y="3"/>
                    </a:lnTo>
                    <a:lnTo>
                      <a:pt x="129" y="1"/>
                    </a:lnTo>
                    <a:lnTo>
                      <a:pt x="144" y="0"/>
                    </a:lnTo>
                    <a:lnTo>
                      <a:pt x="158" y="1"/>
                    </a:lnTo>
                    <a:lnTo>
                      <a:pt x="173" y="3"/>
                    </a:lnTo>
                    <a:lnTo>
                      <a:pt x="187" y="7"/>
                    </a:lnTo>
                    <a:lnTo>
                      <a:pt x="200" y="13"/>
                    </a:lnTo>
                    <a:lnTo>
                      <a:pt x="212" y="20"/>
                    </a:lnTo>
                    <a:lnTo>
                      <a:pt x="224" y="28"/>
                    </a:lnTo>
                    <a:lnTo>
                      <a:pt x="236" y="38"/>
                    </a:lnTo>
                    <a:lnTo>
                      <a:pt x="246" y="50"/>
                    </a:lnTo>
                    <a:lnTo>
                      <a:pt x="256" y="62"/>
                    </a:lnTo>
                    <a:lnTo>
                      <a:pt x="264" y="77"/>
                    </a:lnTo>
                    <a:lnTo>
                      <a:pt x="272" y="93"/>
                    </a:lnTo>
                    <a:lnTo>
                      <a:pt x="277" y="110"/>
                    </a:lnTo>
                    <a:lnTo>
                      <a:pt x="282" y="129"/>
                    </a:lnTo>
                    <a:lnTo>
                      <a:pt x="285" y="148"/>
                    </a:lnTo>
                    <a:lnTo>
                      <a:pt x="288" y="169"/>
                    </a:lnTo>
                    <a:lnTo>
                      <a:pt x="288" y="192"/>
                    </a:lnTo>
                    <a:lnTo>
                      <a:pt x="288" y="217"/>
                    </a:lnTo>
                    <a:lnTo>
                      <a:pt x="285" y="239"/>
                    </a:lnTo>
                    <a:lnTo>
                      <a:pt x="282" y="261"/>
                    </a:lnTo>
                    <a:lnTo>
                      <a:pt x="278" y="280"/>
                    </a:lnTo>
                    <a:lnTo>
                      <a:pt x="272" y="298"/>
                    </a:lnTo>
                    <a:lnTo>
                      <a:pt x="265" y="315"/>
                    </a:lnTo>
                    <a:lnTo>
                      <a:pt x="257" y="330"/>
                    </a:lnTo>
                    <a:lnTo>
                      <a:pt x="247" y="343"/>
                    </a:lnTo>
                    <a:lnTo>
                      <a:pt x="237" y="354"/>
                    </a:lnTo>
                    <a:lnTo>
                      <a:pt x="225" y="364"/>
                    </a:lnTo>
                    <a:lnTo>
                      <a:pt x="214" y="372"/>
                    </a:lnTo>
                    <a:lnTo>
                      <a:pt x="201" y="380"/>
                    </a:lnTo>
                    <a:lnTo>
                      <a:pt x="188" y="385"/>
                    </a:lnTo>
                    <a:lnTo>
                      <a:pt x="173" y="389"/>
                    </a:lnTo>
                    <a:lnTo>
                      <a:pt x="160" y="391"/>
                    </a:lnTo>
                    <a:lnTo>
                      <a:pt x="144" y="392"/>
                    </a:lnTo>
                    <a:lnTo>
                      <a:pt x="129" y="391"/>
                    </a:lnTo>
                    <a:lnTo>
                      <a:pt x="114" y="389"/>
                    </a:lnTo>
                    <a:lnTo>
                      <a:pt x="100" y="385"/>
                    </a:lnTo>
                    <a:lnTo>
                      <a:pt x="88" y="380"/>
                    </a:lnTo>
                    <a:lnTo>
                      <a:pt x="75" y="372"/>
                    </a:lnTo>
                    <a:lnTo>
                      <a:pt x="62" y="364"/>
                    </a:lnTo>
                    <a:lnTo>
                      <a:pt x="52" y="354"/>
                    </a:lnTo>
                    <a:lnTo>
                      <a:pt x="41" y="343"/>
                    </a:lnTo>
                    <a:lnTo>
                      <a:pt x="32" y="329"/>
                    </a:lnTo>
                    <a:lnTo>
                      <a:pt x="23" y="315"/>
                    </a:lnTo>
                    <a:lnTo>
                      <a:pt x="16" y="298"/>
                    </a:lnTo>
                    <a:lnTo>
                      <a:pt x="10" y="281"/>
                    </a:lnTo>
                    <a:lnTo>
                      <a:pt x="5" y="262"/>
                    </a:lnTo>
                    <a:lnTo>
                      <a:pt x="2" y="241"/>
                    </a:lnTo>
                    <a:lnTo>
                      <a:pt x="0" y="220"/>
                    </a:lnTo>
                    <a:lnTo>
                      <a:pt x="0" y="196"/>
                    </a:lnTo>
                    <a:close/>
                    <a:moveTo>
                      <a:pt x="53" y="196"/>
                    </a:moveTo>
                    <a:lnTo>
                      <a:pt x="54" y="214"/>
                    </a:lnTo>
                    <a:lnTo>
                      <a:pt x="55" y="231"/>
                    </a:lnTo>
                    <a:lnTo>
                      <a:pt x="57" y="245"/>
                    </a:lnTo>
                    <a:lnTo>
                      <a:pt x="60" y="259"/>
                    </a:lnTo>
                    <a:lnTo>
                      <a:pt x="63" y="273"/>
                    </a:lnTo>
                    <a:lnTo>
                      <a:pt x="68" y="285"/>
                    </a:lnTo>
                    <a:lnTo>
                      <a:pt x="73" y="295"/>
                    </a:lnTo>
                    <a:lnTo>
                      <a:pt x="79" y="305"/>
                    </a:lnTo>
                    <a:lnTo>
                      <a:pt x="87" y="313"/>
                    </a:lnTo>
                    <a:lnTo>
                      <a:pt x="94" y="319"/>
                    </a:lnTo>
                    <a:lnTo>
                      <a:pt x="101" y="326"/>
                    </a:lnTo>
                    <a:lnTo>
                      <a:pt x="109" y="331"/>
                    </a:lnTo>
                    <a:lnTo>
                      <a:pt x="117" y="335"/>
                    </a:lnTo>
                    <a:lnTo>
                      <a:pt x="127" y="337"/>
                    </a:lnTo>
                    <a:lnTo>
                      <a:pt x="135" y="340"/>
                    </a:lnTo>
                    <a:lnTo>
                      <a:pt x="145" y="340"/>
                    </a:lnTo>
                    <a:lnTo>
                      <a:pt x="154" y="340"/>
                    </a:lnTo>
                    <a:lnTo>
                      <a:pt x="163" y="337"/>
                    </a:lnTo>
                    <a:lnTo>
                      <a:pt x="171" y="335"/>
                    </a:lnTo>
                    <a:lnTo>
                      <a:pt x="180" y="331"/>
                    </a:lnTo>
                    <a:lnTo>
                      <a:pt x="187" y="326"/>
                    </a:lnTo>
                    <a:lnTo>
                      <a:pt x="194" y="319"/>
                    </a:lnTo>
                    <a:lnTo>
                      <a:pt x="202" y="312"/>
                    </a:lnTo>
                    <a:lnTo>
                      <a:pt x="208" y="304"/>
                    </a:lnTo>
                    <a:lnTo>
                      <a:pt x="215" y="294"/>
                    </a:lnTo>
                    <a:lnTo>
                      <a:pt x="220" y="283"/>
                    </a:lnTo>
                    <a:lnTo>
                      <a:pt x="224" y="272"/>
                    </a:lnTo>
                    <a:lnTo>
                      <a:pt x="228" y="259"/>
                    </a:lnTo>
                    <a:lnTo>
                      <a:pt x="230" y="245"/>
                    </a:lnTo>
                    <a:lnTo>
                      <a:pt x="233" y="229"/>
                    </a:lnTo>
                    <a:lnTo>
                      <a:pt x="234" y="214"/>
                    </a:lnTo>
                    <a:lnTo>
                      <a:pt x="235" y="196"/>
                    </a:lnTo>
                    <a:lnTo>
                      <a:pt x="234" y="179"/>
                    </a:lnTo>
                    <a:lnTo>
                      <a:pt x="233" y="162"/>
                    </a:lnTo>
                    <a:lnTo>
                      <a:pt x="230" y="147"/>
                    </a:lnTo>
                    <a:lnTo>
                      <a:pt x="228" y="133"/>
                    </a:lnTo>
                    <a:lnTo>
                      <a:pt x="224" y="120"/>
                    </a:lnTo>
                    <a:lnTo>
                      <a:pt x="220" y="109"/>
                    </a:lnTo>
                    <a:lnTo>
                      <a:pt x="215" y="97"/>
                    </a:lnTo>
                    <a:lnTo>
                      <a:pt x="208" y="89"/>
                    </a:lnTo>
                    <a:lnTo>
                      <a:pt x="201" y="80"/>
                    </a:lnTo>
                    <a:lnTo>
                      <a:pt x="193" y="73"/>
                    </a:lnTo>
                    <a:lnTo>
                      <a:pt x="186" y="67"/>
                    </a:lnTo>
                    <a:lnTo>
                      <a:pt x="179" y="61"/>
                    </a:lnTo>
                    <a:lnTo>
                      <a:pt x="170" y="58"/>
                    </a:lnTo>
                    <a:lnTo>
                      <a:pt x="161" y="55"/>
                    </a:lnTo>
                    <a:lnTo>
                      <a:pt x="152" y="54"/>
                    </a:lnTo>
                    <a:lnTo>
                      <a:pt x="143" y="53"/>
                    </a:lnTo>
                    <a:lnTo>
                      <a:pt x="133" y="54"/>
                    </a:lnTo>
                    <a:lnTo>
                      <a:pt x="125" y="55"/>
                    </a:lnTo>
                    <a:lnTo>
                      <a:pt x="116" y="58"/>
                    </a:lnTo>
                    <a:lnTo>
                      <a:pt x="108" y="61"/>
                    </a:lnTo>
                    <a:lnTo>
                      <a:pt x="100" y="67"/>
                    </a:lnTo>
                    <a:lnTo>
                      <a:pt x="93" y="73"/>
                    </a:lnTo>
                    <a:lnTo>
                      <a:pt x="85" y="80"/>
                    </a:lnTo>
                    <a:lnTo>
                      <a:pt x="79" y="89"/>
                    </a:lnTo>
                    <a:lnTo>
                      <a:pt x="73" y="98"/>
                    </a:lnTo>
                    <a:lnTo>
                      <a:pt x="68" y="109"/>
                    </a:lnTo>
                    <a:lnTo>
                      <a:pt x="63" y="120"/>
                    </a:lnTo>
                    <a:lnTo>
                      <a:pt x="59" y="133"/>
                    </a:lnTo>
                    <a:lnTo>
                      <a:pt x="57" y="147"/>
                    </a:lnTo>
                    <a:lnTo>
                      <a:pt x="55" y="163"/>
                    </a:lnTo>
                    <a:lnTo>
                      <a:pt x="54" y="179"/>
                    </a:lnTo>
                    <a:lnTo>
                      <a:pt x="53" y="196"/>
                    </a:lnTo>
                    <a:close/>
                  </a:path>
                </a:pathLst>
              </a:cu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Rectangle 30"/>
              <p:cNvSpPr>
                <a:spLocks noChangeArrowheads="1"/>
              </p:cNvSpPr>
              <p:nvPr/>
            </p:nvSpPr>
            <p:spPr bwMode="auto">
              <a:xfrm>
                <a:off x="5588" y="774"/>
                <a:ext cx="11" cy="100"/>
              </a:xfrm>
              <a:prstGeom prst="rect">
                <a:avLst/>
              </a:prstGeom>
              <a:solidFill>
                <a:srgbClr val="0189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0271" name="Picture 3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" y="267"/>
              <a:ext cx="6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272" name="Group 32"/>
            <p:cNvGrpSpPr>
              <a:grpSpLocks/>
            </p:cNvGrpSpPr>
            <p:nvPr/>
          </p:nvGrpSpPr>
          <p:grpSpPr bwMode="auto">
            <a:xfrm>
              <a:off x="4992" y="48"/>
              <a:ext cx="768" cy="336"/>
              <a:chOff x="4626" y="163"/>
              <a:chExt cx="1182" cy="560"/>
            </a:xfrm>
          </p:grpSpPr>
          <p:pic>
            <p:nvPicPr>
              <p:cNvPr id="10273" name="Picture 33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6" y="163"/>
                <a:ext cx="1182" cy="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74" name="Freeform 34"/>
              <p:cNvSpPr>
                <a:spLocks noEditPoints="1"/>
              </p:cNvSpPr>
              <p:nvPr/>
            </p:nvSpPr>
            <p:spPr bwMode="auto">
              <a:xfrm>
                <a:off x="4628" y="170"/>
                <a:ext cx="1102" cy="488"/>
              </a:xfrm>
              <a:custGeom>
                <a:avLst/>
                <a:gdLst>
                  <a:gd name="T0" fmla="*/ 0 w 4220"/>
                  <a:gd name="T1" fmla="*/ 0 h 2021"/>
                  <a:gd name="T2" fmla="*/ 614 w 4220"/>
                  <a:gd name="T3" fmla="*/ 0 h 2021"/>
                  <a:gd name="T4" fmla="*/ 614 w 4220"/>
                  <a:gd name="T5" fmla="*/ 2021 h 2021"/>
                  <a:gd name="T6" fmla="*/ 0 w 4220"/>
                  <a:gd name="T7" fmla="*/ 2021 h 2021"/>
                  <a:gd name="T8" fmla="*/ 0 w 4220"/>
                  <a:gd name="T9" fmla="*/ 0 h 2021"/>
                  <a:gd name="T10" fmla="*/ 1729 w 4220"/>
                  <a:gd name="T11" fmla="*/ 600 h 2021"/>
                  <a:gd name="T12" fmla="*/ 1920 w 4220"/>
                  <a:gd name="T13" fmla="*/ 0 h 2021"/>
                  <a:gd name="T14" fmla="*/ 2202 w 4220"/>
                  <a:gd name="T15" fmla="*/ 0 h 2021"/>
                  <a:gd name="T16" fmla="*/ 2759 w 4220"/>
                  <a:gd name="T17" fmla="*/ 1290 h 2021"/>
                  <a:gd name="T18" fmla="*/ 2520 w 4220"/>
                  <a:gd name="T19" fmla="*/ 2021 h 2021"/>
                  <a:gd name="T20" fmla="*/ 2328 w 4220"/>
                  <a:gd name="T21" fmla="*/ 2021 h 2021"/>
                  <a:gd name="T22" fmla="*/ 1729 w 4220"/>
                  <a:gd name="T23" fmla="*/ 600 h 2021"/>
                  <a:gd name="T24" fmla="*/ 2497 w 4220"/>
                  <a:gd name="T25" fmla="*/ 0 h 2021"/>
                  <a:gd name="T26" fmla="*/ 3260 w 4220"/>
                  <a:gd name="T27" fmla="*/ 0 h 2021"/>
                  <a:gd name="T28" fmla="*/ 3771 w 4220"/>
                  <a:gd name="T29" fmla="*/ 1260 h 2021"/>
                  <a:gd name="T30" fmla="*/ 3524 w 4220"/>
                  <a:gd name="T31" fmla="*/ 2021 h 2021"/>
                  <a:gd name="T32" fmla="*/ 3339 w 4220"/>
                  <a:gd name="T33" fmla="*/ 2021 h 2021"/>
                  <a:gd name="T34" fmla="*/ 2497 w 4220"/>
                  <a:gd name="T35" fmla="*/ 0 h 2021"/>
                  <a:gd name="T36" fmla="*/ 1026 w 4220"/>
                  <a:gd name="T37" fmla="*/ 0 h 2021"/>
                  <a:gd name="T38" fmla="*/ 1665 w 4220"/>
                  <a:gd name="T39" fmla="*/ 0 h 2021"/>
                  <a:gd name="T40" fmla="*/ 1302 w 4220"/>
                  <a:gd name="T41" fmla="*/ 967 h 2021"/>
                  <a:gd name="T42" fmla="*/ 1804 w 4220"/>
                  <a:gd name="T43" fmla="*/ 2021 h 2021"/>
                  <a:gd name="T44" fmla="*/ 1127 w 4220"/>
                  <a:gd name="T45" fmla="*/ 2021 h 2021"/>
                  <a:gd name="T46" fmla="*/ 679 w 4220"/>
                  <a:gd name="T47" fmla="*/ 1028 h 2021"/>
                  <a:gd name="T48" fmla="*/ 1026 w 4220"/>
                  <a:gd name="T49" fmla="*/ 0 h 2021"/>
                  <a:gd name="T50" fmla="*/ 3522 w 4220"/>
                  <a:gd name="T51" fmla="*/ 0 h 2021"/>
                  <a:gd name="T52" fmla="*/ 4220 w 4220"/>
                  <a:gd name="T53" fmla="*/ 0 h 2021"/>
                  <a:gd name="T54" fmla="*/ 3916 w 4220"/>
                  <a:gd name="T55" fmla="*/ 911 h 2021"/>
                  <a:gd name="T56" fmla="*/ 3522 w 4220"/>
                  <a:gd name="T57" fmla="*/ 0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20" h="2021">
                    <a:moveTo>
                      <a:pt x="0" y="0"/>
                    </a:moveTo>
                    <a:lnTo>
                      <a:pt x="614" y="0"/>
                    </a:lnTo>
                    <a:lnTo>
                      <a:pt x="614" y="2021"/>
                    </a:lnTo>
                    <a:lnTo>
                      <a:pt x="0" y="2021"/>
                    </a:lnTo>
                    <a:lnTo>
                      <a:pt x="0" y="0"/>
                    </a:lnTo>
                    <a:close/>
                    <a:moveTo>
                      <a:pt x="1729" y="600"/>
                    </a:moveTo>
                    <a:lnTo>
                      <a:pt x="1920" y="0"/>
                    </a:lnTo>
                    <a:lnTo>
                      <a:pt x="2202" y="0"/>
                    </a:lnTo>
                    <a:lnTo>
                      <a:pt x="2759" y="1290"/>
                    </a:lnTo>
                    <a:lnTo>
                      <a:pt x="2520" y="2021"/>
                    </a:lnTo>
                    <a:lnTo>
                      <a:pt x="2328" y="2021"/>
                    </a:lnTo>
                    <a:lnTo>
                      <a:pt x="1729" y="600"/>
                    </a:lnTo>
                    <a:close/>
                    <a:moveTo>
                      <a:pt x="2497" y="0"/>
                    </a:moveTo>
                    <a:lnTo>
                      <a:pt x="3260" y="0"/>
                    </a:lnTo>
                    <a:lnTo>
                      <a:pt x="3771" y="1260"/>
                    </a:lnTo>
                    <a:lnTo>
                      <a:pt x="3524" y="2021"/>
                    </a:lnTo>
                    <a:lnTo>
                      <a:pt x="3339" y="2021"/>
                    </a:lnTo>
                    <a:lnTo>
                      <a:pt x="2497" y="0"/>
                    </a:lnTo>
                    <a:close/>
                    <a:moveTo>
                      <a:pt x="1026" y="0"/>
                    </a:moveTo>
                    <a:lnTo>
                      <a:pt x="1665" y="0"/>
                    </a:lnTo>
                    <a:lnTo>
                      <a:pt x="1302" y="967"/>
                    </a:lnTo>
                    <a:lnTo>
                      <a:pt x="1804" y="2021"/>
                    </a:lnTo>
                    <a:lnTo>
                      <a:pt x="1127" y="2021"/>
                    </a:lnTo>
                    <a:lnTo>
                      <a:pt x="679" y="1028"/>
                    </a:lnTo>
                    <a:lnTo>
                      <a:pt x="1026" y="0"/>
                    </a:lnTo>
                    <a:close/>
                    <a:moveTo>
                      <a:pt x="3522" y="0"/>
                    </a:moveTo>
                    <a:lnTo>
                      <a:pt x="4220" y="0"/>
                    </a:lnTo>
                    <a:lnTo>
                      <a:pt x="3916" y="911"/>
                    </a:lnTo>
                    <a:lnTo>
                      <a:pt x="3522" y="0"/>
                    </a:lnTo>
                    <a:close/>
                  </a:path>
                </a:pathLst>
              </a:custGeom>
              <a:solidFill>
                <a:srgbClr val="E362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5" name="Rectangle 35"/>
              <p:cNvSpPr>
                <a:spLocks noChangeArrowheads="1"/>
              </p:cNvSpPr>
              <p:nvPr/>
            </p:nvSpPr>
            <p:spPr bwMode="auto">
              <a:xfrm>
                <a:off x="4626" y="170"/>
                <a:ext cx="160" cy="488"/>
              </a:xfrm>
              <a:prstGeom prst="rect">
                <a:avLst/>
              </a:prstGeom>
              <a:noFill/>
              <a:ln w="0">
                <a:solidFill>
                  <a:srgbClr val="1F1A1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6" name="Freeform 36"/>
              <p:cNvSpPr>
                <a:spLocks/>
              </p:cNvSpPr>
              <p:nvPr/>
            </p:nvSpPr>
            <p:spPr bwMode="auto">
              <a:xfrm>
                <a:off x="5078" y="170"/>
                <a:ext cx="269" cy="488"/>
              </a:xfrm>
              <a:custGeom>
                <a:avLst/>
                <a:gdLst>
                  <a:gd name="T0" fmla="*/ 0 w 1030"/>
                  <a:gd name="T1" fmla="*/ 600 h 2021"/>
                  <a:gd name="T2" fmla="*/ 191 w 1030"/>
                  <a:gd name="T3" fmla="*/ 0 h 2021"/>
                  <a:gd name="T4" fmla="*/ 473 w 1030"/>
                  <a:gd name="T5" fmla="*/ 0 h 2021"/>
                  <a:gd name="T6" fmla="*/ 1030 w 1030"/>
                  <a:gd name="T7" fmla="*/ 1290 h 2021"/>
                  <a:gd name="T8" fmla="*/ 791 w 1030"/>
                  <a:gd name="T9" fmla="*/ 2021 h 2021"/>
                  <a:gd name="T10" fmla="*/ 599 w 1030"/>
                  <a:gd name="T11" fmla="*/ 2021 h 2021"/>
                  <a:gd name="T12" fmla="*/ 0 w 1030"/>
                  <a:gd name="T13" fmla="*/ 600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0" h="2021">
                    <a:moveTo>
                      <a:pt x="0" y="600"/>
                    </a:moveTo>
                    <a:lnTo>
                      <a:pt x="191" y="0"/>
                    </a:lnTo>
                    <a:lnTo>
                      <a:pt x="473" y="0"/>
                    </a:lnTo>
                    <a:lnTo>
                      <a:pt x="1030" y="1290"/>
                    </a:lnTo>
                    <a:lnTo>
                      <a:pt x="791" y="2021"/>
                    </a:lnTo>
                    <a:lnTo>
                      <a:pt x="599" y="2021"/>
                    </a:lnTo>
                    <a:lnTo>
                      <a:pt x="0" y="600"/>
                    </a:lnTo>
                  </a:path>
                </a:pathLst>
              </a:custGeom>
              <a:noFill/>
              <a:ln w="0">
                <a:solidFill>
                  <a:srgbClr val="1F1A1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7" name="Freeform 37"/>
              <p:cNvSpPr>
                <a:spLocks/>
              </p:cNvSpPr>
              <p:nvPr/>
            </p:nvSpPr>
            <p:spPr bwMode="auto">
              <a:xfrm>
                <a:off x="5279" y="170"/>
                <a:ext cx="331" cy="488"/>
              </a:xfrm>
              <a:custGeom>
                <a:avLst/>
                <a:gdLst>
                  <a:gd name="T0" fmla="*/ 0 w 1274"/>
                  <a:gd name="T1" fmla="*/ 0 h 2021"/>
                  <a:gd name="T2" fmla="*/ 763 w 1274"/>
                  <a:gd name="T3" fmla="*/ 0 h 2021"/>
                  <a:gd name="T4" fmla="*/ 1274 w 1274"/>
                  <a:gd name="T5" fmla="*/ 1260 h 2021"/>
                  <a:gd name="T6" fmla="*/ 1027 w 1274"/>
                  <a:gd name="T7" fmla="*/ 2021 h 2021"/>
                  <a:gd name="T8" fmla="*/ 842 w 1274"/>
                  <a:gd name="T9" fmla="*/ 2021 h 2021"/>
                  <a:gd name="T10" fmla="*/ 0 w 1274"/>
                  <a:gd name="T11" fmla="*/ 0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74" h="2021">
                    <a:moveTo>
                      <a:pt x="0" y="0"/>
                    </a:moveTo>
                    <a:lnTo>
                      <a:pt x="763" y="0"/>
                    </a:lnTo>
                    <a:lnTo>
                      <a:pt x="1274" y="1260"/>
                    </a:lnTo>
                    <a:lnTo>
                      <a:pt x="1027" y="2021"/>
                    </a:lnTo>
                    <a:lnTo>
                      <a:pt x="842" y="2021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1F1A1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8" name="Freeform 38"/>
              <p:cNvSpPr>
                <a:spLocks/>
              </p:cNvSpPr>
              <p:nvPr/>
            </p:nvSpPr>
            <p:spPr bwMode="auto">
              <a:xfrm>
                <a:off x="4803" y="170"/>
                <a:ext cx="294" cy="488"/>
              </a:xfrm>
              <a:custGeom>
                <a:avLst/>
                <a:gdLst>
                  <a:gd name="T0" fmla="*/ 347 w 1125"/>
                  <a:gd name="T1" fmla="*/ 0 h 2021"/>
                  <a:gd name="T2" fmla="*/ 986 w 1125"/>
                  <a:gd name="T3" fmla="*/ 0 h 2021"/>
                  <a:gd name="T4" fmla="*/ 623 w 1125"/>
                  <a:gd name="T5" fmla="*/ 967 h 2021"/>
                  <a:gd name="T6" fmla="*/ 1125 w 1125"/>
                  <a:gd name="T7" fmla="*/ 2021 h 2021"/>
                  <a:gd name="T8" fmla="*/ 448 w 1125"/>
                  <a:gd name="T9" fmla="*/ 2021 h 2021"/>
                  <a:gd name="T10" fmla="*/ 0 w 1125"/>
                  <a:gd name="T11" fmla="*/ 1028 h 2021"/>
                  <a:gd name="T12" fmla="*/ 347 w 1125"/>
                  <a:gd name="T13" fmla="*/ 0 h 20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5" h="2021">
                    <a:moveTo>
                      <a:pt x="347" y="0"/>
                    </a:moveTo>
                    <a:lnTo>
                      <a:pt x="986" y="0"/>
                    </a:lnTo>
                    <a:lnTo>
                      <a:pt x="623" y="967"/>
                    </a:lnTo>
                    <a:lnTo>
                      <a:pt x="1125" y="2021"/>
                    </a:lnTo>
                    <a:lnTo>
                      <a:pt x="448" y="2021"/>
                    </a:lnTo>
                    <a:lnTo>
                      <a:pt x="0" y="1028"/>
                    </a:lnTo>
                    <a:lnTo>
                      <a:pt x="347" y="0"/>
                    </a:lnTo>
                  </a:path>
                </a:pathLst>
              </a:custGeom>
              <a:noFill/>
              <a:ln w="0">
                <a:solidFill>
                  <a:srgbClr val="1F1A1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9" name="Freeform 39"/>
              <p:cNvSpPr>
                <a:spLocks/>
              </p:cNvSpPr>
              <p:nvPr/>
            </p:nvSpPr>
            <p:spPr bwMode="auto">
              <a:xfrm>
                <a:off x="5546" y="170"/>
                <a:ext cx="182" cy="221"/>
              </a:xfrm>
              <a:custGeom>
                <a:avLst/>
                <a:gdLst>
                  <a:gd name="T0" fmla="*/ 0 w 698"/>
                  <a:gd name="T1" fmla="*/ 0 h 911"/>
                  <a:gd name="T2" fmla="*/ 698 w 698"/>
                  <a:gd name="T3" fmla="*/ 0 h 911"/>
                  <a:gd name="T4" fmla="*/ 394 w 698"/>
                  <a:gd name="T5" fmla="*/ 911 h 911"/>
                  <a:gd name="T6" fmla="*/ 0 w 698"/>
                  <a:gd name="T7" fmla="*/ 0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8" h="911">
                    <a:moveTo>
                      <a:pt x="0" y="0"/>
                    </a:moveTo>
                    <a:lnTo>
                      <a:pt x="698" y="0"/>
                    </a:lnTo>
                    <a:lnTo>
                      <a:pt x="394" y="911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1F1A17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231775" y="6403975"/>
            <a:ext cx="4508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301625" y="6634163"/>
            <a:ext cx="1555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fld id="{849276B4-F603-4DC0-AF5B-E81A536EC929}" type="slidenum">
              <a:rPr lang="de-DE" altLang="en-US" sz="1000">
                <a:solidFill>
                  <a:srgbClr val="919191"/>
                </a:solidFill>
              </a:rPr>
              <a:pPr algn="ctr"/>
              <a:t>‹#›</a:t>
            </a:fld>
            <a:endParaRPr lang="de-DE" altLang="en-US" sz="1000"/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608013" y="6403975"/>
            <a:ext cx="315753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728663" y="6634163"/>
            <a:ext cx="25542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altLang="en-US" sz="1000">
                <a:solidFill>
                  <a:srgbClr val="919191"/>
                </a:solidFill>
              </a:rPr>
              <a:t>Klöpper und Wiege Software GmbH  D 32657</a:t>
            </a:r>
            <a:endParaRPr lang="de-DE" altLang="en-US" sz="1000"/>
          </a:p>
        </p:txBody>
      </p:sp>
      <p:sp>
        <p:nvSpPr>
          <p:cNvPr id="10284" name="Rectangle 44"/>
          <p:cNvSpPr>
            <a:spLocks noChangeArrowheads="1"/>
          </p:cNvSpPr>
          <p:nvPr/>
        </p:nvSpPr>
        <p:spPr bwMode="auto">
          <a:xfrm>
            <a:off x="3279775" y="6634163"/>
            <a:ext cx="4206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altLang="en-US" sz="1000">
                <a:solidFill>
                  <a:srgbClr val="919191"/>
                </a:solidFill>
              </a:rPr>
              <a:t> Lemgo</a:t>
            </a:r>
            <a:endParaRPr lang="de-DE" altLang="en-US" sz="1000"/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8578850" y="6634163"/>
            <a:ext cx="4889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fld id="{C4350641-F659-475E-9FAD-8E53618310DA}" type="datetime1">
              <a:rPr lang="de-DE" altLang="en-US" sz="1000">
                <a:solidFill>
                  <a:srgbClr val="919191"/>
                </a:solidFill>
              </a:rPr>
              <a:pPr algn="ctr"/>
              <a:t>30.07.2018</a:t>
            </a:fld>
            <a:endParaRPr lang="de-DE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1981200" y="1466850"/>
            <a:ext cx="3048000" cy="16764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Welcome, Ladies and Gentlemen !</a:t>
            </a:r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 flipV="1">
            <a:off x="4725988" y="2479675"/>
            <a:ext cx="3810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91125" y="3197225"/>
            <a:ext cx="142875" cy="1190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5489575" y="2554288"/>
            <a:ext cx="331788" cy="328612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Freeform 10"/>
          <p:cNvSpPr>
            <a:spLocks/>
          </p:cNvSpPr>
          <p:nvPr/>
        </p:nvSpPr>
        <p:spPr bwMode="auto">
          <a:xfrm>
            <a:off x="4973638" y="2870200"/>
            <a:ext cx="1119187" cy="1133475"/>
          </a:xfrm>
          <a:custGeom>
            <a:avLst/>
            <a:gdLst>
              <a:gd name="T0" fmla="*/ 497 w 705"/>
              <a:gd name="T1" fmla="*/ 26 h 714"/>
              <a:gd name="T2" fmla="*/ 538 w 705"/>
              <a:gd name="T3" fmla="*/ 26 h 714"/>
              <a:gd name="T4" fmla="*/ 592 w 705"/>
              <a:gd name="T5" fmla="*/ 56 h 714"/>
              <a:gd name="T6" fmla="*/ 705 w 705"/>
              <a:gd name="T7" fmla="*/ 222 h 714"/>
              <a:gd name="T8" fmla="*/ 701 w 705"/>
              <a:gd name="T9" fmla="*/ 296 h 714"/>
              <a:gd name="T10" fmla="*/ 624 w 705"/>
              <a:gd name="T11" fmla="*/ 353 h 714"/>
              <a:gd name="T12" fmla="*/ 561 w 705"/>
              <a:gd name="T13" fmla="*/ 396 h 714"/>
              <a:gd name="T14" fmla="*/ 482 w 705"/>
              <a:gd name="T15" fmla="*/ 301 h 714"/>
              <a:gd name="T16" fmla="*/ 513 w 705"/>
              <a:gd name="T17" fmla="*/ 275 h 714"/>
              <a:gd name="T18" fmla="*/ 538 w 705"/>
              <a:gd name="T19" fmla="*/ 255 h 714"/>
              <a:gd name="T20" fmla="*/ 485 w 705"/>
              <a:gd name="T21" fmla="*/ 172 h 714"/>
              <a:gd name="T22" fmla="*/ 333 w 705"/>
              <a:gd name="T23" fmla="*/ 275 h 714"/>
              <a:gd name="T24" fmla="*/ 481 w 705"/>
              <a:gd name="T25" fmla="*/ 477 h 714"/>
              <a:gd name="T26" fmla="*/ 606 w 705"/>
              <a:gd name="T27" fmla="*/ 384 h 714"/>
              <a:gd name="T28" fmla="*/ 605 w 705"/>
              <a:gd name="T29" fmla="*/ 714 h 714"/>
              <a:gd name="T30" fmla="*/ 287 w 705"/>
              <a:gd name="T31" fmla="*/ 714 h 714"/>
              <a:gd name="T32" fmla="*/ 286 w 705"/>
              <a:gd name="T33" fmla="*/ 219 h 714"/>
              <a:gd name="T34" fmla="*/ 213 w 705"/>
              <a:gd name="T35" fmla="*/ 266 h 714"/>
              <a:gd name="T36" fmla="*/ 148 w 705"/>
              <a:gd name="T37" fmla="*/ 266 h 714"/>
              <a:gd name="T38" fmla="*/ 141 w 705"/>
              <a:gd name="T39" fmla="*/ 257 h 714"/>
              <a:gd name="T40" fmla="*/ 93 w 705"/>
              <a:gd name="T41" fmla="*/ 190 h 714"/>
              <a:gd name="T42" fmla="*/ 0 w 705"/>
              <a:gd name="T43" fmla="*/ 71 h 714"/>
              <a:gd name="T44" fmla="*/ 105 w 705"/>
              <a:gd name="T45" fmla="*/ 0 h 714"/>
              <a:gd name="T46" fmla="*/ 171 w 705"/>
              <a:gd name="T47" fmla="*/ 88 h 714"/>
              <a:gd name="T48" fmla="*/ 189 w 705"/>
              <a:gd name="T49" fmla="*/ 107 h 714"/>
              <a:gd name="T50" fmla="*/ 322 w 705"/>
              <a:gd name="T51" fmla="*/ 26 h 714"/>
              <a:gd name="T52" fmla="*/ 377 w 705"/>
              <a:gd name="T53" fmla="*/ 26 h 714"/>
              <a:gd name="T54" fmla="*/ 497 w 705"/>
              <a:gd name="T55" fmla="*/ 26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05" h="714">
                <a:moveTo>
                  <a:pt x="497" y="26"/>
                </a:moveTo>
                <a:lnTo>
                  <a:pt x="538" y="26"/>
                </a:lnTo>
                <a:lnTo>
                  <a:pt x="592" y="56"/>
                </a:lnTo>
                <a:lnTo>
                  <a:pt x="705" y="222"/>
                </a:lnTo>
                <a:lnTo>
                  <a:pt x="701" y="296"/>
                </a:lnTo>
                <a:lnTo>
                  <a:pt x="624" y="353"/>
                </a:lnTo>
                <a:lnTo>
                  <a:pt x="561" y="396"/>
                </a:lnTo>
                <a:lnTo>
                  <a:pt x="482" y="301"/>
                </a:lnTo>
                <a:lnTo>
                  <a:pt x="513" y="275"/>
                </a:lnTo>
                <a:lnTo>
                  <a:pt x="538" y="255"/>
                </a:lnTo>
                <a:lnTo>
                  <a:pt x="485" y="172"/>
                </a:lnTo>
                <a:lnTo>
                  <a:pt x="333" y="275"/>
                </a:lnTo>
                <a:lnTo>
                  <a:pt x="481" y="477"/>
                </a:lnTo>
                <a:lnTo>
                  <a:pt x="606" y="384"/>
                </a:lnTo>
                <a:lnTo>
                  <a:pt x="605" y="714"/>
                </a:lnTo>
                <a:lnTo>
                  <a:pt x="287" y="714"/>
                </a:lnTo>
                <a:lnTo>
                  <a:pt x="286" y="219"/>
                </a:lnTo>
                <a:lnTo>
                  <a:pt x="213" y="266"/>
                </a:lnTo>
                <a:lnTo>
                  <a:pt x="148" y="266"/>
                </a:lnTo>
                <a:lnTo>
                  <a:pt x="141" y="257"/>
                </a:lnTo>
                <a:lnTo>
                  <a:pt x="93" y="190"/>
                </a:lnTo>
                <a:lnTo>
                  <a:pt x="0" y="71"/>
                </a:lnTo>
                <a:lnTo>
                  <a:pt x="105" y="0"/>
                </a:lnTo>
                <a:lnTo>
                  <a:pt x="171" y="88"/>
                </a:lnTo>
                <a:lnTo>
                  <a:pt x="189" y="107"/>
                </a:lnTo>
                <a:lnTo>
                  <a:pt x="322" y="26"/>
                </a:lnTo>
                <a:lnTo>
                  <a:pt x="377" y="26"/>
                </a:lnTo>
                <a:lnTo>
                  <a:pt x="497" y="2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5980113" y="3200400"/>
            <a:ext cx="136525" cy="1571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Arc 12"/>
          <p:cNvSpPr>
            <a:spLocks/>
          </p:cNvSpPr>
          <p:nvPr/>
        </p:nvSpPr>
        <p:spPr bwMode="auto">
          <a:xfrm>
            <a:off x="5575300" y="2911475"/>
            <a:ext cx="192088" cy="77788"/>
          </a:xfrm>
          <a:custGeom>
            <a:avLst/>
            <a:gdLst>
              <a:gd name="G0" fmla="+- 21600 0 0"/>
              <a:gd name="G1" fmla="+- 466 0 0"/>
              <a:gd name="G2" fmla="+- 21600 0 0"/>
              <a:gd name="T0" fmla="*/ 43195 w 43200"/>
              <a:gd name="T1" fmla="*/ 0 h 22066"/>
              <a:gd name="T2" fmla="*/ 5 w 43200"/>
              <a:gd name="T3" fmla="*/ 15 h 22066"/>
              <a:gd name="T4" fmla="*/ 21600 w 43200"/>
              <a:gd name="T5" fmla="*/ 466 h 2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066" fill="none" extrusionOk="0">
                <a:moveTo>
                  <a:pt x="43194" y="0"/>
                </a:moveTo>
                <a:cubicBezTo>
                  <a:pt x="43198" y="155"/>
                  <a:pt x="43200" y="310"/>
                  <a:pt x="43200" y="466"/>
                </a:cubicBezTo>
                <a:cubicBezTo>
                  <a:pt x="43200" y="12395"/>
                  <a:pt x="33529" y="22066"/>
                  <a:pt x="21600" y="22066"/>
                </a:cubicBezTo>
                <a:cubicBezTo>
                  <a:pt x="9670" y="22066"/>
                  <a:pt x="0" y="12395"/>
                  <a:pt x="0" y="466"/>
                </a:cubicBezTo>
                <a:cubicBezTo>
                  <a:pt x="-1" y="315"/>
                  <a:pt x="1" y="165"/>
                  <a:pt x="4" y="14"/>
                </a:cubicBezTo>
              </a:path>
              <a:path w="43200" h="22066" stroke="0" extrusionOk="0">
                <a:moveTo>
                  <a:pt x="43194" y="0"/>
                </a:moveTo>
                <a:cubicBezTo>
                  <a:pt x="43198" y="155"/>
                  <a:pt x="43200" y="310"/>
                  <a:pt x="43200" y="466"/>
                </a:cubicBezTo>
                <a:cubicBezTo>
                  <a:pt x="43200" y="12395"/>
                  <a:pt x="33529" y="22066"/>
                  <a:pt x="21600" y="22066"/>
                </a:cubicBezTo>
                <a:cubicBezTo>
                  <a:pt x="9670" y="22066"/>
                  <a:pt x="0" y="12395"/>
                  <a:pt x="0" y="466"/>
                </a:cubicBezTo>
                <a:cubicBezTo>
                  <a:pt x="-1" y="315"/>
                  <a:pt x="1" y="165"/>
                  <a:pt x="4" y="14"/>
                </a:cubicBezTo>
                <a:lnTo>
                  <a:pt x="21600" y="466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Arc 15"/>
          <p:cNvSpPr>
            <a:spLocks/>
          </p:cNvSpPr>
          <p:nvPr/>
        </p:nvSpPr>
        <p:spPr bwMode="auto">
          <a:xfrm>
            <a:off x="5759450" y="2911475"/>
            <a:ext cx="163513" cy="125413"/>
          </a:xfrm>
          <a:custGeom>
            <a:avLst/>
            <a:gdLst>
              <a:gd name="G0" fmla="+- 15429 0 0"/>
              <a:gd name="G1" fmla="+- 21600 0 0"/>
              <a:gd name="G2" fmla="+- 21600 0 0"/>
              <a:gd name="T0" fmla="*/ 0 w 37029"/>
              <a:gd name="T1" fmla="*/ 6484 h 36154"/>
              <a:gd name="T2" fmla="*/ 31390 w 37029"/>
              <a:gd name="T3" fmla="*/ 36154 h 36154"/>
              <a:gd name="T4" fmla="*/ 15429 w 37029"/>
              <a:gd name="T5" fmla="*/ 21600 h 36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29" h="36154" fill="none" extrusionOk="0">
                <a:moveTo>
                  <a:pt x="-1" y="6483"/>
                </a:moveTo>
                <a:cubicBezTo>
                  <a:pt x="4062" y="2336"/>
                  <a:pt x="9623" y="-1"/>
                  <a:pt x="15429" y="0"/>
                </a:cubicBezTo>
                <a:cubicBezTo>
                  <a:pt x="27358" y="0"/>
                  <a:pt x="37029" y="9670"/>
                  <a:pt x="37029" y="21600"/>
                </a:cubicBezTo>
                <a:cubicBezTo>
                  <a:pt x="37029" y="26984"/>
                  <a:pt x="35017" y="32175"/>
                  <a:pt x="31389" y="36153"/>
                </a:cubicBezTo>
              </a:path>
              <a:path w="37029" h="36154" stroke="0" extrusionOk="0">
                <a:moveTo>
                  <a:pt x="-1" y="6483"/>
                </a:moveTo>
                <a:cubicBezTo>
                  <a:pt x="4062" y="2336"/>
                  <a:pt x="9623" y="-1"/>
                  <a:pt x="15429" y="0"/>
                </a:cubicBezTo>
                <a:cubicBezTo>
                  <a:pt x="27358" y="0"/>
                  <a:pt x="37029" y="9670"/>
                  <a:pt x="37029" y="21600"/>
                </a:cubicBezTo>
                <a:cubicBezTo>
                  <a:pt x="37029" y="26984"/>
                  <a:pt x="35017" y="32175"/>
                  <a:pt x="31389" y="36153"/>
                </a:cubicBezTo>
                <a:lnTo>
                  <a:pt x="15429" y="216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6642100" y="3848100"/>
            <a:ext cx="647700" cy="1195388"/>
            <a:chOff x="3718" y="2220"/>
            <a:chExt cx="408" cy="753"/>
          </a:xfrm>
        </p:grpSpPr>
        <p:grpSp>
          <p:nvGrpSpPr>
            <p:cNvPr id="3093" name="Group 21"/>
            <p:cNvGrpSpPr>
              <a:grpSpLocks/>
            </p:cNvGrpSpPr>
            <p:nvPr/>
          </p:nvGrpSpPr>
          <p:grpSpPr bwMode="auto">
            <a:xfrm>
              <a:off x="3718" y="2454"/>
              <a:ext cx="408" cy="519"/>
              <a:chOff x="3718" y="2454"/>
              <a:chExt cx="408" cy="519"/>
            </a:xfrm>
          </p:grpSpPr>
          <p:sp>
            <p:nvSpPr>
              <p:cNvPr id="3089" name="Rectangle 17"/>
              <p:cNvSpPr>
                <a:spLocks noChangeArrowheads="1"/>
              </p:cNvSpPr>
              <p:nvPr/>
            </p:nvSpPr>
            <p:spPr bwMode="auto">
              <a:xfrm>
                <a:off x="3787" y="2454"/>
                <a:ext cx="274" cy="110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" name="Rectangle 18"/>
              <p:cNvSpPr>
                <a:spLocks noChangeArrowheads="1"/>
              </p:cNvSpPr>
              <p:nvPr/>
            </p:nvSpPr>
            <p:spPr bwMode="auto">
              <a:xfrm>
                <a:off x="3718" y="2526"/>
                <a:ext cx="408" cy="447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" name="Arc 19"/>
              <p:cNvSpPr>
                <a:spLocks/>
              </p:cNvSpPr>
              <p:nvPr/>
            </p:nvSpPr>
            <p:spPr bwMode="auto">
              <a:xfrm>
                <a:off x="3718" y="2454"/>
                <a:ext cx="75" cy="90"/>
              </a:xfrm>
              <a:custGeom>
                <a:avLst/>
                <a:gdLst>
                  <a:gd name="G0" fmla="+- 21595 0 0"/>
                  <a:gd name="G1" fmla="+- 21592 0 0"/>
                  <a:gd name="G2" fmla="+- 21600 0 0"/>
                  <a:gd name="T0" fmla="*/ 0 w 21595"/>
                  <a:gd name="T1" fmla="*/ 21112 h 21592"/>
                  <a:gd name="T2" fmla="*/ 21019 w 21595"/>
                  <a:gd name="T3" fmla="*/ 0 h 21592"/>
                  <a:gd name="T4" fmla="*/ 21595 w 21595"/>
                  <a:gd name="T5" fmla="*/ 21592 h 2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5" h="21592" fill="none" extrusionOk="0">
                    <a:moveTo>
                      <a:pt x="0" y="21112"/>
                    </a:moveTo>
                    <a:cubicBezTo>
                      <a:pt x="256" y="9595"/>
                      <a:pt x="9504" y="306"/>
                      <a:pt x="21018" y="-1"/>
                    </a:cubicBezTo>
                  </a:path>
                  <a:path w="21595" h="21592" stroke="0" extrusionOk="0">
                    <a:moveTo>
                      <a:pt x="0" y="21112"/>
                    </a:moveTo>
                    <a:cubicBezTo>
                      <a:pt x="256" y="9595"/>
                      <a:pt x="9504" y="306"/>
                      <a:pt x="21018" y="-1"/>
                    </a:cubicBezTo>
                    <a:lnTo>
                      <a:pt x="21595" y="21592"/>
                    </a:lnTo>
                    <a:close/>
                  </a:path>
                </a:pathLst>
              </a:cu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" name="Arc 20"/>
              <p:cNvSpPr>
                <a:spLocks/>
              </p:cNvSpPr>
              <p:nvPr/>
            </p:nvSpPr>
            <p:spPr bwMode="auto">
              <a:xfrm>
                <a:off x="4049" y="2455"/>
                <a:ext cx="76" cy="9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4"/>
                  <a:gd name="T1" fmla="*/ 0 h 21600"/>
                  <a:gd name="T2" fmla="*/ 21594 w 21594"/>
                  <a:gd name="T3" fmla="*/ 21110 h 21600"/>
                  <a:gd name="T4" fmla="*/ 0 w 2159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4" h="21600" fill="none" extrusionOk="0">
                    <a:moveTo>
                      <a:pt x="-1" y="0"/>
                    </a:moveTo>
                    <a:cubicBezTo>
                      <a:pt x="11738" y="0"/>
                      <a:pt x="21328" y="9374"/>
                      <a:pt x="21594" y="21109"/>
                    </a:cubicBezTo>
                  </a:path>
                  <a:path w="21594" h="21600" stroke="0" extrusionOk="0">
                    <a:moveTo>
                      <a:pt x="-1" y="0"/>
                    </a:moveTo>
                    <a:cubicBezTo>
                      <a:pt x="11738" y="0"/>
                      <a:pt x="21328" y="9374"/>
                      <a:pt x="21594" y="21109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3810" y="2220"/>
              <a:ext cx="221" cy="216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2" name="Group 30"/>
          <p:cNvGrpSpPr>
            <a:grpSpLocks/>
          </p:cNvGrpSpPr>
          <p:nvPr/>
        </p:nvGrpSpPr>
        <p:grpSpPr bwMode="auto">
          <a:xfrm>
            <a:off x="5978525" y="3524250"/>
            <a:ext cx="650875" cy="1193800"/>
            <a:chOff x="3300" y="2016"/>
            <a:chExt cx="410" cy="752"/>
          </a:xfrm>
        </p:grpSpPr>
        <p:grpSp>
          <p:nvGrpSpPr>
            <p:cNvPr id="3100" name="Group 28"/>
            <p:cNvGrpSpPr>
              <a:grpSpLocks/>
            </p:cNvGrpSpPr>
            <p:nvPr/>
          </p:nvGrpSpPr>
          <p:grpSpPr bwMode="auto">
            <a:xfrm>
              <a:off x="3300" y="2249"/>
              <a:ext cx="410" cy="519"/>
              <a:chOff x="3300" y="2249"/>
              <a:chExt cx="410" cy="519"/>
            </a:xfrm>
          </p:grpSpPr>
          <p:sp>
            <p:nvSpPr>
              <p:cNvPr id="3096" name="Rectangle 24"/>
              <p:cNvSpPr>
                <a:spLocks noChangeArrowheads="1"/>
              </p:cNvSpPr>
              <p:nvPr/>
            </p:nvSpPr>
            <p:spPr bwMode="auto">
              <a:xfrm>
                <a:off x="3369" y="2249"/>
                <a:ext cx="275" cy="112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" name="Rectangle 25"/>
              <p:cNvSpPr>
                <a:spLocks noChangeArrowheads="1"/>
              </p:cNvSpPr>
              <p:nvPr/>
            </p:nvSpPr>
            <p:spPr bwMode="auto">
              <a:xfrm>
                <a:off x="3300" y="2322"/>
                <a:ext cx="410" cy="446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" name="Arc 26"/>
              <p:cNvSpPr>
                <a:spLocks/>
              </p:cNvSpPr>
              <p:nvPr/>
            </p:nvSpPr>
            <p:spPr bwMode="auto">
              <a:xfrm>
                <a:off x="3300" y="2249"/>
                <a:ext cx="75" cy="90"/>
              </a:xfrm>
              <a:custGeom>
                <a:avLst/>
                <a:gdLst>
                  <a:gd name="G0" fmla="+- 21599 0 0"/>
                  <a:gd name="G1" fmla="+- 21598 0 0"/>
                  <a:gd name="G2" fmla="+- 21600 0 0"/>
                  <a:gd name="T0" fmla="*/ 0 w 21599"/>
                  <a:gd name="T1" fmla="*/ 21358 h 21598"/>
                  <a:gd name="T2" fmla="*/ 21311 w 21599"/>
                  <a:gd name="T3" fmla="*/ 0 h 21598"/>
                  <a:gd name="T4" fmla="*/ 21599 w 21599"/>
                  <a:gd name="T5" fmla="*/ 21598 h 21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598" fill="none" extrusionOk="0">
                    <a:moveTo>
                      <a:pt x="0" y="21358"/>
                    </a:moveTo>
                    <a:cubicBezTo>
                      <a:pt x="130" y="9635"/>
                      <a:pt x="9588" y="156"/>
                      <a:pt x="21310" y="-1"/>
                    </a:cubicBezTo>
                  </a:path>
                  <a:path w="21599" h="21598" stroke="0" extrusionOk="0">
                    <a:moveTo>
                      <a:pt x="0" y="21358"/>
                    </a:moveTo>
                    <a:cubicBezTo>
                      <a:pt x="130" y="9635"/>
                      <a:pt x="9588" y="156"/>
                      <a:pt x="21310" y="-1"/>
                    </a:cubicBezTo>
                    <a:lnTo>
                      <a:pt x="21599" y="21598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" name="Arc 27"/>
              <p:cNvSpPr>
                <a:spLocks/>
              </p:cNvSpPr>
              <p:nvPr/>
            </p:nvSpPr>
            <p:spPr bwMode="auto">
              <a:xfrm>
                <a:off x="3632" y="2250"/>
                <a:ext cx="77" cy="91"/>
              </a:xfrm>
              <a:custGeom>
                <a:avLst/>
                <a:gdLst>
                  <a:gd name="G0" fmla="+- 283 0 0"/>
                  <a:gd name="G1" fmla="+- 21600 0 0"/>
                  <a:gd name="G2" fmla="+- 21600 0 0"/>
                  <a:gd name="T0" fmla="*/ 0 w 21882"/>
                  <a:gd name="T1" fmla="*/ 2 h 21600"/>
                  <a:gd name="T2" fmla="*/ 21882 w 21882"/>
                  <a:gd name="T3" fmla="*/ 21355 h 21600"/>
                  <a:gd name="T4" fmla="*/ 283 w 2188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882" h="21600" fill="none" extrusionOk="0">
                    <a:moveTo>
                      <a:pt x="-1" y="1"/>
                    </a:moveTo>
                    <a:cubicBezTo>
                      <a:pt x="94" y="0"/>
                      <a:pt x="188" y="-1"/>
                      <a:pt x="283" y="0"/>
                    </a:cubicBezTo>
                    <a:cubicBezTo>
                      <a:pt x="12116" y="0"/>
                      <a:pt x="21747" y="9521"/>
                      <a:pt x="21881" y="21355"/>
                    </a:cubicBezTo>
                  </a:path>
                  <a:path w="21882" h="21600" stroke="0" extrusionOk="0">
                    <a:moveTo>
                      <a:pt x="-1" y="1"/>
                    </a:moveTo>
                    <a:cubicBezTo>
                      <a:pt x="94" y="0"/>
                      <a:pt x="188" y="-1"/>
                      <a:pt x="283" y="0"/>
                    </a:cubicBezTo>
                    <a:cubicBezTo>
                      <a:pt x="12116" y="0"/>
                      <a:pt x="21747" y="9521"/>
                      <a:pt x="21881" y="21355"/>
                    </a:cubicBezTo>
                    <a:lnTo>
                      <a:pt x="283" y="2160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3392" y="2016"/>
              <a:ext cx="223" cy="21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9" name="Group 37"/>
          <p:cNvGrpSpPr>
            <a:grpSpLocks/>
          </p:cNvGrpSpPr>
          <p:nvPr/>
        </p:nvGrpSpPr>
        <p:grpSpPr bwMode="auto">
          <a:xfrm>
            <a:off x="4040188" y="3524250"/>
            <a:ext cx="649287" cy="1193800"/>
            <a:chOff x="2079" y="2016"/>
            <a:chExt cx="409" cy="752"/>
          </a:xfrm>
        </p:grpSpPr>
        <p:grpSp>
          <p:nvGrpSpPr>
            <p:cNvPr id="3107" name="Group 35"/>
            <p:cNvGrpSpPr>
              <a:grpSpLocks/>
            </p:cNvGrpSpPr>
            <p:nvPr/>
          </p:nvGrpSpPr>
          <p:grpSpPr bwMode="auto">
            <a:xfrm>
              <a:off x="2079" y="2249"/>
              <a:ext cx="409" cy="519"/>
              <a:chOff x="2079" y="2249"/>
              <a:chExt cx="409" cy="519"/>
            </a:xfrm>
          </p:grpSpPr>
          <p:sp>
            <p:nvSpPr>
              <p:cNvPr id="3103" name="Rectangle 31"/>
              <p:cNvSpPr>
                <a:spLocks noChangeArrowheads="1"/>
              </p:cNvSpPr>
              <p:nvPr/>
            </p:nvSpPr>
            <p:spPr bwMode="auto">
              <a:xfrm>
                <a:off x="2149" y="2249"/>
                <a:ext cx="274" cy="112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/>
            </p:nvSpPr>
            <p:spPr bwMode="auto">
              <a:xfrm>
                <a:off x="2079" y="2322"/>
                <a:ext cx="409" cy="446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" name="Arc 33"/>
              <p:cNvSpPr>
                <a:spLocks/>
              </p:cNvSpPr>
              <p:nvPr/>
            </p:nvSpPr>
            <p:spPr bwMode="auto">
              <a:xfrm>
                <a:off x="2080" y="2249"/>
                <a:ext cx="75" cy="90"/>
              </a:xfrm>
              <a:custGeom>
                <a:avLst/>
                <a:gdLst>
                  <a:gd name="G0" fmla="+- 21599 0 0"/>
                  <a:gd name="G1" fmla="+- 21592 0 0"/>
                  <a:gd name="G2" fmla="+- 21600 0 0"/>
                  <a:gd name="T0" fmla="*/ 0 w 21599"/>
                  <a:gd name="T1" fmla="*/ 21354 h 21592"/>
                  <a:gd name="T2" fmla="*/ 21027 w 21599"/>
                  <a:gd name="T3" fmla="*/ 0 h 21592"/>
                  <a:gd name="T4" fmla="*/ 21599 w 21599"/>
                  <a:gd name="T5" fmla="*/ 21592 h 2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592" fill="none" extrusionOk="0">
                    <a:moveTo>
                      <a:pt x="0" y="21354"/>
                    </a:moveTo>
                    <a:cubicBezTo>
                      <a:pt x="128" y="9740"/>
                      <a:pt x="9416" y="307"/>
                      <a:pt x="21026" y="-1"/>
                    </a:cubicBezTo>
                  </a:path>
                  <a:path w="21599" h="21592" stroke="0" extrusionOk="0">
                    <a:moveTo>
                      <a:pt x="0" y="21354"/>
                    </a:moveTo>
                    <a:cubicBezTo>
                      <a:pt x="128" y="9740"/>
                      <a:pt x="9416" y="307"/>
                      <a:pt x="21026" y="-1"/>
                    </a:cubicBezTo>
                    <a:lnTo>
                      <a:pt x="21599" y="21592"/>
                    </a:lnTo>
                    <a:close/>
                  </a:path>
                </a:pathLst>
              </a:cu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" name="Arc 34"/>
              <p:cNvSpPr>
                <a:spLocks/>
              </p:cNvSpPr>
              <p:nvPr/>
            </p:nvSpPr>
            <p:spPr bwMode="auto">
              <a:xfrm>
                <a:off x="2412" y="2250"/>
                <a:ext cx="75" cy="9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57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34" y="0"/>
                      <a:pt x="21465" y="9523"/>
                      <a:pt x="21598" y="21357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34" y="0"/>
                      <a:pt x="21465" y="9523"/>
                      <a:pt x="21598" y="21357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2172" y="2016"/>
              <a:ext cx="222" cy="215"/>
            </a:xfrm>
            <a:prstGeom prst="ellipse">
              <a:avLst/>
            </a:pr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6" name="Group 44"/>
          <p:cNvGrpSpPr>
            <a:grpSpLocks/>
          </p:cNvGrpSpPr>
          <p:nvPr/>
        </p:nvGrpSpPr>
        <p:grpSpPr bwMode="auto">
          <a:xfrm>
            <a:off x="3355975" y="3848100"/>
            <a:ext cx="647700" cy="1195388"/>
            <a:chOff x="1648" y="2220"/>
            <a:chExt cx="408" cy="753"/>
          </a:xfrm>
        </p:grpSpPr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1741" y="2220"/>
              <a:ext cx="221" cy="21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15" name="Group 43"/>
            <p:cNvGrpSpPr>
              <a:grpSpLocks/>
            </p:cNvGrpSpPr>
            <p:nvPr/>
          </p:nvGrpSpPr>
          <p:grpSpPr bwMode="auto">
            <a:xfrm>
              <a:off x="1648" y="2454"/>
              <a:ext cx="408" cy="519"/>
              <a:chOff x="1648" y="2454"/>
              <a:chExt cx="408" cy="519"/>
            </a:xfrm>
          </p:grpSpPr>
          <p:sp>
            <p:nvSpPr>
              <p:cNvPr id="3111" name="Rectangle 39"/>
              <p:cNvSpPr>
                <a:spLocks noChangeArrowheads="1"/>
              </p:cNvSpPr>
              <p:nvPr/>
            </p:nvSpPr>
            <p:spPr bwMode="auto">
              <a:xfrm>
                <a:off x="1718" y="2454"/>
                <a:ext cx="273" cy="110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" name="Rectangle 40"/>
              <p:cNvSpPr>
                <a:spLocks noChangeArrowheads="1"/>
              </p:cNvSpPr>
              <p:nvPr/>
            </p:nvSpPr>
            <p:spPr bwMode="auto">
              <a:xfrm>
                <a:off x="1648" y="2526"/>
                <a:ext cx="408" cy="44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" name="Arc 41"/>
              <p:cNvSpPr>
                <a:spLocks/>
              </p:cNvSpPr>
              <p:nvPr/>
            </p:nvSpPr>
            <p:spPr bwMode="auto">
              <a:xfrm>
                <a:off x="1649" y="2454"/>
                <a:ext cx="75" cy="90"/>
              </a:xfrm>
              <a:custGeom>
                <a:avLst/>
                <a:gdLst>
                  <a:gd name="G0" fmla="+- 21595 0 0"/>
                  <a:gd name="G1" fmla="+- 21592 0 0"/>
                  <a:gd name="G2" fmla="+- 21600 0 0"/>
                  <a:gd name="T0" fmla="*/ 0 w 21595"/>
                  <a:gd name="T1" fmla="*/ 21115 h 21592"/>
                  <a:gd name="T2" fmla="*/ 21023 w 21595"/>
                  <a:gd name="T3" fmla="*/ 0 h 21592"/>
                  <a:gd name="T4" fmla="*/ 21595 w 21595"/>
                  <a:gd name="T5" fmla="*/ 21592 h 2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5" h="21592" fill="none" extrusionOk="0">
                    <a:moveTo>
                      <a:pt x="0" y="21115"/>
                    </a:moveTo>
                    <a:cubicBezTo>
                      <a:pt x="254" y="9596"/>
                      <a:pt x="9505" y="304"/>
                      <a:pt x="21022" y="-1"/>
                    </a:cubicBezTo>
                  </a:path>
                  <a:path w="21595" h="21592" stroke="0" extrusionOk="0">
                    <a:moveTo>
                      <a:pt x="0" y="21115"/>
                    </a:moveTo>
                    <a:cubicBezTo>
                      <a:pt x="254" y="9596"/>
                      <a:pt x="9505" y="304"/>
                      <a:pt x="21022" y="-1"/>
                    </a:cubicBezTo>
                    <a:lnTo>
                      <a:pt x="21595" y="2159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Arc 42"/>
              <p:cNvSpPr>
                <a:spLocks/>
              </p:cNvSpPr>
              <p:nvPr/>
            </p:nvSpPr>
            <p:spPr bwMode="auto">
              <a:xfrm>
                <a:off x="1980" y="2455"/>
                <a:ext cx="75" cy="9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5"/>
                  <a:gd name="T1" fmla="*/ 0 h 21600"/>
                  <a:gd name="T2" fmla="*/ 21595 w 21595"/>
                  <a:gd name="T3" fmla="*/ 21113 h 21600"/>
                  <a:gd name="T4" fmla="*/ 0 w 2159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5" h="21600" fill="none" extrusionOk="0">
                    <a:moveTo>
                      <a:pt x="-1" y="0"/>
                    </a:moveTo>
                    <a:cubicBezTo>
                      <a:pt x="11739" y="0"/>
                      <a:pt x="21329" y="9376"/>
                      <a:pt x="21594" y="21113"/>
                    </a:cubicBezTo>
                  </a:path>
                  <a:path w="21595" h="21600" stroke="0" extrusionOk="0">
                    <a:moveTo>
                      <a:pt x="-1" y="0"/>
                    </a:moveTo>
                    <a:cubicBezTo>
                      <a:pt x="11739" y="0"/>
                      <a:pt x="21329" y="9376"/>
                      <a:pt x="21594" y="21113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17" name="Freeform 45"/>
          <p:cNvSpPr>
            <a:spLocks/>
          </p:cNvSpPr>
          <p:nvPr/>
        </p:nvSpPr>
        <p:spPr bwMode="auto">
          <a:xfrm>
            <a:off x="3308350" y="3867150"/>
            <a:ext cx="4006850" cy="1174750"/>
          </a:xfrm>
          <a:custGeom>
            <a:avLst/>
            <a:gdLst>
              <a:gd name="T0" fmla="*/ 0 w 2524"/>
              <a:gd name="T1" fmla="*/ 740 h 740"/>
              <a:gd name="T2" fmla="*/ 900 w 2524"/>
              <a:gd name="T3" fmla="*/ 0 h 740"/>
              <a:gd name="T4" fmla="*/ 1587 w 2524"/>
              <a:gd name="T5" fmla="*/ 0 h 740"/>
              <a:gd name="T6" fmla="*/ 2524 w 2524"/>
              <a:gd name="T7" fmla="*/ 740 h 740"/>
              <a:gd name="T8" fmla="*/ 0 w 2524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4" h="740">
                <a:moveTo>
                  <a:pt x="0" y="740"/>
                </a:moveTo>
                <a:lnTo>
                  <a:pt x="900" y="0"/>
                </a:lnTo>
                <a:lnTo>
                  <a:pt x="1587" y="0"/>
                </a:lnTo>
                <a:lnTo>
                  <a:pt x="2524" y="740"/>
                </a:lnTo>
                <a:lnTo>
                  <a:pt x="0" y="74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32" name="Group 60"/>
          <p:cNvGrpSpPr>
            <a:grpSpLocks/>
          </p:cNvGrpSpPr>
          <p:nvPr/>
        </p:nvGrpSpPr>
        <p:grpSpPr bwMode="auto">
          <a:xfrm>
            <a:off x="4452938" y="3951288"/>
            <a:ext cx="1636712" cy="1230312"/>
            <a:chOff x="2339" y="2285"/>
            <a:chExt cx="1031" cy="775"/>
          </a:xfrm>
        </p:grpSpPr>
        <p:grpSp>
          <p:nvGrpSpPr>
            <p:cNvPr id="3124" name="Group 52"/>
            <p:cNvGrpSpPr>
              <a:grpSpLocks/>
            </p:cNvGrpSpPr>
            <p:nvPr/>
          </p:nvGrpSpPr>
          <p:grpSpPr bwMode="auto">
            <a:xfrm>
              <a:off x="2865" y="2292"/>
              <a:ext cx="505" cy="768"/>
              <a:chOff x="2865" y="2292"/>
              <a:chExt cx="505" cy="768"/>
            </a:xfrm>
          </p:grpSpPr>
          <p:sp>
            <p:nvSpPr>
              <p:cNvPr id="3118" name="Oval 46"/>
              <p:cNvSpPr>
                <a:spLocks noChangeArrowheads="1"/>
              </p:cNvSpPr>
              <p:nvPr/>
            </p:nvSpPr>
            <p:spPr bwMode="auto">
              <a:xfrm>
                <a:off x="2981" y="2292"/>
                <a:ext cx="270" cy="261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23" name="Group 51"/>
              <p:cNvGrpSpPr>
                <a:grpSpLocks/>
              </p:cNvGrpSpPr>
              <p:nvPr/>
            </p:nvGrpSpPr>
            <p:grpSpPr bwMode="auto">
              <a:xfrm>
                <a:off x="2865" y="2576"/>
                <a:ext cx="505" cy="484"/>
                <a:chOff x="2865" y="2576"/>
                <a:chExt cx="505" cy="484"/>
              </a:xfrm>
            </p:grpSpPr>
            <p:sp>
              <p:nvSpPr>
                <p:cNvPr id="3119" name="Rectangle 47"/>
                <p:cNvSpPr>
                  <a:spLocks noChangeArrowheads="1"/>
                </p:cNvSpPr>
                <p:nvPr/>
              </p:nvSpPr>
              <p:spPr bwMode="auto">
                <a:xfrm>
                  <a:off x="2950" y="2576"/>
                  <a:ext cx="334" cy="13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0" name="Rectangle 48"/>
                <p:cNvSpPr>
                  <a:spLocks noChangeArrowheads="1"/>
                </p:cNvSpPr>
                <p:nvPr/>
              </p:nvSpPr>
              <p:spPr bwMode="auto">
                <a:xfrm>
                  <a:off x="2866" y="2666"/>
                  <a:ext cx="504" cy="394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1" name="Arc 49"/>
                <p:cNvSpPr>
                  <a:spLocks/>
                </p:cNvSpPr>
                <p:nvPr/>
              </p:nvSpPr>
              <p:spPr bwMode="auto">
                <a:xfrm>
                  <a:off x="2865" y="2577"/>
                  <a:ext cx="93" cy="107"/>
                </a:xfrm>
                <a:custGeom>
                  <a:avLst/>
                  <a:gdLst>
                    <a:gd name="G0" fmla="+- 21600 0 0"/>
                    <a:gd name="G1" fmla="+- 21595 0 0"/>
                    <a:gd name="G2" fmla="+- 21600 0 0"/>
                    <a:gd name="T0" fmla="*/ 0 w 21600"/>
                    <a:gd name="T1" fmla="*/ 21595 h 21595"/>
                    <a:gd name="T2" fmla="*/ 21135 w 21600"/>
                    <a:gd name="T3" fmla="*/ 0 h 21595"/>
                    <a:gd name="T4" fmla="*/ 21600 w 21600"/>
                    <a:gd name="T5" fmla="*/ 21595 h 21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5" fill="none" extrusionOk="0">
                      <a:moveTo>
                        <a:pt x="0" y="21595"/>
                      </a:moveTo>
                      <a:cubicBezTo>
                        <a:pt x="0" y="9846"/>
                        <a:pt x="9389" y="252"/>
                        <a:pt x="21135" y="0"/>
                      </a:cubicBezTo>
                    </a:path>
                    <a:path w="21600" h="21595" stroke="0" extrusionOk="0">
                      <a:moveTo>
                        <a:pt x="0" y="21595"/>
                      </a:moveTo>
                      <a:cubicBezTo>
                        <a:pt x="0" y="9846"/>
                        <a:pt x="9389" y="252"/>
                        <a:pt x="21135" y="0"/>
                      </a:cubicBezTo>
                      <a:lnTo>
                        <a:pt x="21600" y="21595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2" name="Arc 50"/>
                <p:cNvSpPr>
                  <a:spLocks/>
                </p:cNvSpPr>
                <p:nvPr/>
              </p:nvSpPr>
              <p:spPr bwMode="auto">
                <a:xfrm>
                  <a:off x="3275" y="2578"/>
                  <a:ext cx="93" cy="109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803"/>
                    <a:gd name="T2" fmla="*/ 21599 w 21600"/>
                    <a:gd name="T3" fmla="*/ 21803 h 21803"/>
                    <a:gd name="T4" fmla="*/ 0 w 21600"/>
                    <a:gd name="T5" fmla="*/ 21600 h 218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803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67"/>
                        <a:pt x="21599" y="21735"/>
                        <a:pt x="21599" y="21803"/>
                      </a:cubicBezTo>
                    </a:path>
                    <a:path w="21600" h="21803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67"/>
                        <a:pt x="21599" y="21735"/>
                        <a:pt x="21599" y="21803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31" name="Group 59"/>
            <p:cNvGrpSpPr>
              <a:grpSpLocks/>
            </p:cNvGrpSpPr>
            <p:nvPr/>
          </p:nvGrpSpPr>
          <p:grpSpPr bwMode="auto">
            <a:xfrm>
              <a:off x="2339" y="2285"/>
              <a:ext cx="506" cy="768"/>
              <a:chOff x="2339" y="2285"/>
              <a:chExt cx="506" cy="768"/>
            </a:xfrm>
          </p:grpSpPr>
          <p:sp>
            <p:nvSpPr>
              <p:cNvPr id="3125" name="Oval 53"/>
              <p:cNvSpPr>
                <a:spLocks noChangeArrowheads="1"/>
              </p:cNvSpPr>
              <p:nvPr/>
            </p:nvSpPr>
            <p:spPr bwMode="auto">
              <a:xfrm>
                <a:off x="2456" y="2285"/>
                <a:ext cx="269" cy="261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30" name="Group 58"/>
              <p:cNvGrpSpPr>
                <a:grpSpLocks/>
              </p:cNvGrpSpPr>
              <p:nvPr/>
            </p:nvGrpSpPr>
            <p:grpSpPr bwMode="auto">
              <a:xfrm>
                <a:off x="2339" y="2569"/>
                <a:ext cx="506" cy="484"/>
                <a:chOff x="2339" y="2569"/>
                <a:chExt cx="506" cy="484"/>
              </a:xfrm>
            </p:grpSpPr>
            <p:sp>
              <p:nvSpPr>
                <p:cNvPr id="3126" name="Rectangle 54"/>
                <p:cNvSpPr>
                  <a:spLocks noChangeArrowheads="1"/>
                </p:cNvSpPr>
                <p:nvPr/>
              </p:nvSpPr>
              <p:spPr bwMode="auto">
                <a:xfrm>
                  <a:off x="2425" y="2569"/>
                  <a:ext cx="333" cy="134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7" name="Rectangle 55"/>
                <p:cNvSpPr>
                  <a:spLocks noChangeArrowheads="1"/>
                </p:cNvSpPr>
                <p:nvPr/>
              </p:nvSpPr>
              <p:spPr bwMode="auto">
                <a:xfrm>
                  <a:off x="2340" y="2659"/>
                  <a:ext cx="505" cy="394"/>
                </a:xfrm>
                <a:prstGeom prst="rect">
                  <a:avLst/>
                </a:pr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8" name="Arc 56"/>
                <p:cNvSpPr>
                  <a:spLocks/>
                </p:cNvSpPr>
                <p:nvPr/>
              </p:nvSpPr>
              <p:spPr bwMode="auto">
                <a:xfrm>
                  <a:off x="2339" y="2570"/>
                  <a:ext cx="93" cy="107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368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60"/>
                        <a:pt x="9529" y="127"/>
                        <a:pt x="21368" y="0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60"/>
                        <a:pt x="9529" y="127"/>
                        <a:pt x="21368" y="0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9" name="Arc 57"/>
                <p:cNvSpPr>
                  <a:spLocks/>
                </p:cNvSpPr>
                <p:nvPr/>
              </p:nvSpPr>
              <p:spPr bwMode="auto">
                <a:xfrm>
                  <a:off x="2752" y="2569"/>
                  <a:ext cx="93" cy="10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33" name="Text Box 61"/>
          <p:cNvSpPr txBox="1">
            <a:spLocks noChangeArrowheads="1"/>
          </p:cNvSpPr>
          <p:nvPr/>
        </p:nvSpPr>
        <p:spPr bwMode="auto">
          <a:xfrm>
            <a:off x="2133600" y="1752600"/>
            <a:ext cx="27432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/>
              <a:t>SPS</a:t>
            </a:r>
            <a:r>
              <a:rPr lang="de-DE" altLang="en-US" b="1">
                <a:solidFill>
                  <a:srgbClr val="FF3300"/>
                </a:solidFill>
              </a:rPr>
              <a:t>/</a:t>
            </a:r>
            <a:r>
              <a:rPr lang="de-DE" altLang="en-US"/>
              <a:t>IPC</a:t>
            </a:r>
            <a:r>
              <a:rPr lang="de-DE" altLang="en-US" b="1">
                <a:solidFill>
                  <a:schemeClr val="accent2"/>
                </a:solidFill>
              </a:rPr>
              <a:t>/</a:t>
            </a:r>
            <a:r>
              <a:rPr lang="de-DE" altLang="en-US"/>
              <a:t>DRIVES</a:t>
            </a:r>
            <a:r>
              <a:rPr lang="de-DE" altLang="en-US" b="1">
                <a:solidFill>
                  <a:srgbClr val="FFFF00"/>
                </a:solidFill>
              </a:rPr>
              <a:t>/</a:t>
            </a:r>
            <a:endParaRPr lang="de-DE" altLang="en-US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de-DE" altLang="en-US"/>
              <a:t>IEC 61131 - 3 Tutorial</a:t>
            </a:r>
          </a:p>
          <a:p>
            <a:pPr algn="ctr"/>
            <a:r>
              <a:rPr lang="de-DE" altLang="en-US"/>
              <a:t>Function Block Diagram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Elements - additionals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1910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2857500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0" y="2362200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Jumps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868680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686175" y="5500688"/>
            <a:ext cx="150495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 altLang="en-US"/>
              <a:t> Connectors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 flipV="1">
            <a:off x="2971800" y="5257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V="1">
            <a:off x="5257800" y="51816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Execution rules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49363"/>
            <a:ext cx="6248400" cy="332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28600" y="4876800"/>
            <a:ext cx="8616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1. An element is executed, when all its inputs have been calculated.</a:t>
            </a:r>
          </a:p>
          <a:p>
            <a:r>
              <a:rPr lang="de-DE" altLang="en-US"/>
              <a:t>2. An element is completely evaluated, when all outputs are calculated.</a:t>
            </a:r>
          </a:p>
          <a:p>
            <a:r>
              <a:rPr lang="de-DE" altLang="en-US"/>
              <a:t>3. The evaluation of  network is finished, when all its output values are calculated.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Feedback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411480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4191000" cy="235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implicite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781550" y="1828800"/>
            <a:ext cx="1009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explicite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88925" y="4303713"/>
            <a:ext cx="313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standardized execution order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708525" y="4303713"/>
            <a:ext cx="4197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IEC 61131: depends on implementation</a:t>
            </a:r>
          </a:p>
          <a:p>
            <a:r>
              <a:rPr lang="de-DE" altLang="en-US"/>
              <a:t>e.g. KW-Software:</a:t>
            </a:r>
          </a:p>
          <a:p>
            <a:pPr>
              <a:buFontTx/>
              <a:buChar char="•"/>
            </a:pPr>
            <a:r>
              <a:rPr lang="de-DE" altLang="en-US"/>
              <a:t> display of a warning message</a:t>
            </a:r>
          </a:p>
          <a:p>
            <a:pPr>
              <a:buFontTx/>
              <a:buChar char="•"/>
            </a:pPr>
            <a:r>
              <a:rPr lang="de-DE" altLang="en-US"/>
              <a:t> indication of the execution order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Standard Functions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990600"/>
            <a:ext cx="326548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343400" y="2667000"/>
            <a:ext cx="3733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/>
              <a:t>IEC 61131:</a:t>
            </a:r>
          </a:p>
          <a:p>
            <a:pPr algn="ctr"/>
            <a:r>
              <a:rPr lang="de-DE" altLang="en-US"/>
              <a:t>"If you know one standard system, you know them all."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Standard Function Blocks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53276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59213"/>
            <a:ext cx="3105150" cy="254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867400" y="2330450"/>
            <a:ext cx="2911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/>
              <a:t>Communication FBs are described in IEC 61131 - 5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User Functions and Function Blocks</a:t>
            </a:r>
          </a:p>
        </p:txBody>
      </p:sp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990600" y="2743200"/>
            <a:ext cx="6445250" cy="113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An example:</a:t>
            </a:r>
          </a:p>
          <a:p>
            <a:pPr>
              <a:lnSpc>
                <a:spcPct val="170000"/>
              </a:lnSpc>
            </a:pPr>
            <a:r>
              <a:rPr lang="de-DE" altLang="en-US"/>
              <a:t>1. Change the Flipflop from a PROGRAM to a Function Block.</a:t>
            </a:r>
          </a:p>
          <a:p>
            <a:pPr>
              <a:lnSpc>
                <a:spcPct val="110000"/>
              </a:lnSpc>
            </a:pPr>
            <a:r>
              <a:rPr lang="de-DE" altLang="en-US"/>
              <a:t>2. Call the new user FB from annother PROGRAM.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User FB I: Formal Parameters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6553200" cy="556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0" y="2590800"/>
            <a:ext cx="20732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/>
              <a:t>Change the declaration type from VAR / VAR_EXTERNAL to VAR_INPUT resp. VAR_OUTPUT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User FB II: Insert the User FB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029200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308725" y="2322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de-DE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943600" y="3200400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de-DE" altLang="en-US"/>
              <a:t>The new FB can be used like IEC 61131-3 FBs.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User FB III: It works !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1628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21050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Who is Who ?</a:t>
            </a:r>
          </a:p>
        </p:txBody>
      </p:sp>
      <p:grpSp>
        <p:nvGrpSpPr>
          <p:cNvPr id="5167" name="Group 47"/>
          <p:cNvGrpSpPr>
            <a:grpSpLocks/>
          </p:cNvGrpSpPr>
          <p:nvPr/>
        </p:nvGrpSpPr>
        <p:grpSpPr bwMode="auto">
          <a:xfrm>
            <a:off x="5486400" y="2133600"/>
            <a:ext cx="2952750" cy="3125788"/>
            <a:chOff x="3456" y="1344"/>
            <a:chExt cx="1860" cy="1969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344"/>
              <a:ext cx="851" cy="1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CD2D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3456" y="2736"/>
              <a:ext cx="18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CD2D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/>
                <a:t>Götz Jäckel</a:t>
              </a:r>
            </a:p>
            <a:p>
              <a:r>
                <a:rPr lang="de-DE" altLang="en-US"/>
                <a:t>Technical Trainer</a:t>
              </a:r>
            </a:p>
            <a:p>
              <a:r>
                <a:rPr lang="de-DE" altLang="en-US"/>
                <a:t>since 1989 at KW-Software</a:t>
              </a:r>
            </a:p>
          </p:txBody>
        </p:sp>
      </p:grpSp>
      <p:grpSp>
        <p:nvGrpSpPr>
          <p:cNvPr id="5166" name="Group 46"/>
          <p:cNvGrpSpPr>
            <a:grpSpLocks/>
          </p:cNvGrpSpPr>
          <p:nvPr/>
        </p:nvGrpSpPr>
        <p:grpSpPr bwMode="auto">
          <a:xfrm>
            <a:off x="762000" y="2590800"/>
            <a:ext cx="3981450" cy="2517775"/>
            <a:chOff x="480" y="1900"/>
            <a:chExt cx="2508" cy="1586"/>
          </a:xfrm>
        </p:grpSpPr>
        <p:grpSp>
          <p:nvGrpSpPr>
            <p:cNvPr id="5165" name="Group 45"/>
            <p:cNvGrpSpPr>
              <a:grpSpLocks/>
            </p:cNvGrpSpPr>
            <p:nvPr/>
          </p:nvGrpSpPr>
          <p:grpSpPr bwMode="auto">
            <a:xfrm>
              <a:off x="480" y="1900"/>
              <a:ext cx="1296" cy="836"/>
              <a:chOff x="528" y="1900"/>
              <a:chExt cx="1296" cy="836"/>
            </a:xfrm>
          </p:grpSpPr>
          <p:grpSp>
            <p:nvGrpSpPr>
              <p:cNvPr id="5154" name="Group 34"/>
              <p:cNvGrpSpPr>
                <a:grpSpLocks/>
              </p:cNvGrpSpPr>
              <p:nvPr/>
            </p:nvGrpSpPr>
            <p:grpSpPr bwMode="auto">
              <a:xfrm>
                <a:off x="599" y="1900"/>
                <a:ext cx="1225" cy="576"/>
                <a:chOff x="4626" y="163"/>
                <a:chExt cx="1182" cy="560"/>
              </a:xfrm>
            </p:grpSpPr>
            <p:pic>
              <p:nvPicPr>
                <p:cNvPr id="5155" name="Picture 3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26" y="163"/>
                  <a:ext cx="1182" cy="5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6" name="Freeform 36"/>
                <p:cNvSpPr>
                  <a:spLocks noEditPoints="1"/>
                </p:cNvSpPr>
                <p:nvPr/>
              </p:nvSpPr>
              <p:spPr bwMode="auto">
                <a:xfrm>
                  <a:off x="4628" y="170"/>
                  <a:ext cx="1102" cy="488"/>
                </a:xfrm>
                <a:custGeom>
                  <a:avLst/>
                  <a:gdLst>
                    <a:gd name="T0" fmla="*/ 0 w 4220"/>
                    <a:gd name="T1" fmla="*/ 0 h 2021"/>
                    <a:gd name="T2" fmla="*/ 614 w 4220"/>
                    <a:gd name="T3" fmla="*/ 0 h 2021"/>
                    <a:gd name="T4" fmla="*/ 614 w 4220"/>
                    <a:gd name="T5" fmla="*/ 2021 h 2021"/>
                    <a:gd name="T6" fmla="*/ 0 w 4220"/>
                    <a:gd name="T7" fmla="*/ 2021 h 2021"/>
                    <a:gd name="T8" fmla="*/ 0 w 4220"/>
                    <a:gd name="T9" fmla="*/ 0 h 2021"/>
                    <a:gd name="T10" fmla="*/ 1729 w 4220"/>
                    <a:gd name="T11" fmla="*/ 600 h 2021"/>
                    <a:gd name="T12" fmla="*/ 1920 w 4220"/>
                    <a:gd name="T13" fmla="*/ 0 h 2021"/>
                    <a:gd name="T14" fmla="*/ 2202 w 4220"/>
                    <a:gd name="T15" fmla="*/ 0 h 2021"/>
                    <a:gd name="T16" fmla="*/ 2759 w 4220"/>
                    <a:gd name="T17" fmla="*/ 1290 h 2021"/>
                    <a:gd name="T18" fmla="*/ 2520 w 4220"/>
                    <a:gd name="T19" fmla="*/ 2021 h 2021"/>
                    <a:gd name="T20" fmla="*/ 2328 w 4220"/>
                    <a:gd name="T21" fmla="*/ 2021 h 2021"/>
                    <a:gd name="T22" fmla="*/ 1729 w 4220"/>
                    <a:gd name="T23" fmla="*/ 600 h 2021"/>
                    <a:gd name="T24" fmla="*/ 2497 w 4220"/>
                    <a:gd name="T25" fmla="*/ 0 h 2021"/>
                    <a:gd name="T26" fmla="*/ 3260 w 4220"/>
                    <a:gd name="T27" fmla="*/ 0 h 2021"/>
                    <a:gd name="T28" fmla="*/ 3771 w 4220"/>
                    <a:gd name="T29" fmla="*/ 1260 h 2021"/>
                    <a:gd name="T30" fmla="*/ 3524 w 4220"/>
                    <a:gd name="T31" fmla="*/ 2021 h 2021"/>
                    <a:gd name="T32" fmla="*/ 3339 w 4220"/>
                    <a:gd name="T33" fmla="*/ 2021 h 2021"/>
                    <a:gd name="T34" fmla="*/ 2497 w 4220"/>
                    <a:gd name="T35" fmla="*/ 0 h 2021"/>
                    <a:gd name="T36" fmla="*/ 1026 w 4220"/>
                    <a:gd name="T37" fmla="*/ 0 h 2021"/>
                    <a:gd name="T38" fmla="*/ 1665 w 4220"/>
                    <a:gd name="T39" fmla="*/ 0 h 2021"/>
                    <a:gd name="T40" fmla="*/ 1302 w 4220"/>
                    <a:gd name="T41" fmla="*/ 967 h 2021"/>
                    <a:gd name="T42" fmla="*/ 1804 w 4220"/>
                    <a:gd name="T43" fmla="*/ 2021 h 2021"/>
                    <a:gd name="T44" fmla="*/ 1127 w 4220"/>
                    <a:gd name="T45" fmla="*/ 2021 h 2021"/>
                    <a:gd name="T46" fmla="*/ 679 w 4220"/>
                    <a:gd name="T47" fmla="*/ 1028 h 2021"/>
                    <a:gd name="T48" fmla="*/ 1026 w 4220"/>
                    <a:gd name="T49" fmla="*/ 0 h 2021"/>
                    <a:gd name="T50" fmla="*/ 3522 w 4220"/>
                    <a:gd name="T51" fmla="*/ 0 h 2021"/>
                    <a:gd name="T52" fmla="*/ 4220 w 4220"/>
                    <a:gd name="T53" fmla="*/ 0 h 2021"/>
                    <a:gd name="T54" fmla="*/ 3916 w 4220"/>
                    <a:gd name="T55" fmla="*/ 911 h 2021"/>
                    <a:gd name="T56" fmla="*/ 3522 w 4220"/>
                    <a:gd name="T57" fmla="*/ 0 h 2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220" h="2021">
                      <a:moveTo>
                        <a:pt x="0" y="0"/>
                      </a:moveTo>
                      <a:lnTo>
                        <a:pt x="614" y="0"/>
                      </a:lnTo>
                      <a:lnTo>
                        <a:pt x="614" y="2021"/>
                      </a:lnTo>
                      <a:lnTo>
                        <a:pt x="0" y="2021"/>
                      </a:lnTo>
                      <a:lnTo>
                        <a:pt x="0" y="0"/>
                      </a:lnTo>
                      <a:close/>
                      <a:moveTo>
                        <a:pt x="1729" y="600"/>
                      </a:moveTo>
                      <a:lnTo>
                        <a:pt x="1920" y="0"/>
                      </a:lnTo>
                      <a:lnTo>
                        <a:pt x="2202" y="0"/>
                      </a:lnTo>
                      <a:lnTo>
                        <a:pt x="2759" y="1290"/>
                      </a:lnTo>
                      <a:lnTo>
                        <a:pt x="2520" y="2021"/>
                      </a:lnTo>
                      <a:lnTo>
                        <a:pt x="2328" y="2021"/>
                      </a:lnTo>
                      <a:lnTo>
                        <a:pt x="1729" y="600"/>
                      </a:lnTo>
                      <a:close/>
                      <a:moveTo>
                        <a:pt x="2497" y="0"/>
                      </a:moveTo>
                      <a:lnTo>
                        <a:pt x="3260" y="0"/>
                      </a:lnTo>
                      <a:lnTo>
                        <a:pt x="3771" y="1260"/>
                      </a:lnTo>
                      <a:lnTo>
                        <a:pt x="3524" y="2021"/>
                      </a:lnTo>
                      <a:lnTo>
                        <a:pt x="3339" y="2021"/>
                      </a:lnTo>
                      <a:lnTo>
                        <a:pt x="2497" y="0"/>
                      </a:lnTo>
                      <a:close/>
                      <a:moveTo>
                        <a:pt x="1026" y="0"/>
                      </a:moveTo>
                      <a:lnTo>
                        <a:pt x="1665" y="0"/>
                      </a:lnTo>
                      <a:lnTo>
                        <a:pt x="1302" y="967"/>
                      </a:lnTo>
                      <a:lnTo>
                        <a:pt x="1804" y="2021"/>
                      </a:lnTo>
                      <a:lnTo>
                        <a:pt x="1127" y="2021"/>
                      </a:lnTo>
                      <a:lnTo>
                        <a:pt x="679" y="1028"/>
                      </a:lnTo>
                      <a:lnTo>
                        <a:pt x="1026" y="0"/>
                      </a:lnTo>
                      <a:close/>
                      <a:moveTo>
                        <a:pt x="3522" y="0"/>
                      </a:moveTo>
                      <a:lnTo>
                        <a:pt x="4220" y="0"/>
                      </a:lnTo>
                      <a:lnTo>
                        <a:pt x="3916" y="911"/>
                      </a:lnTo>
                      <a:lnTo>
                        <a:pt x="3522" y="0"/>
                      </a:lnTo>
                      <a:close/>
                    </a:path>
                  </a:pathLst>
                </a:custGeom>
                <a:solidFill>
                  <a:srgbClr val="E362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7" name="Rectangle 37"/>
                <p:cNvSpPr>
                  <a:spLocks noChangeArrowheads="1"/>
                </p:cNvSpPr>
                <p:nvPr/>
              </p:nvSpPr>
              <p:spPr bwMode="auto">
                <a:xfrm>
                  <a:off x="4626" y="170"/>
                  <a:ext cx="160" cy="488"/>
                </a:xfrm>
                <a:prstGeom prst="rect">
                  <a:avLst/>
                </a:prstGeom>
                <a:noFill/>
                <a:ln w="0">
                  <a:solidFill>
                    <a:srgbClr val="1F1A17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Freeform 38"/>
                <p:cNvSpPr>
                  <a:spLocks/>
                </p:cNvSpPr>
                <p:nvPr/>
              </p:nvSpPr>
              <p:spPr bwMode="auto">
                <a:xfrm>
                  <a:off x="5078" y="170"/>
                  <a:ext cx="269" cy="488"/>
                </a:xfrm>
                <a:custGeom>
                  <a:avLst/>
                  <a:gdLst>
                    <a:gd name="T0" fmla="*/ 0 w 1030"/>
                    <a:gd name="T1" fmla="*/ 600 h 2021"/>
                    <a:gd name="T2" fmla="*/ 191 w 1030"/>
                    <a:gd name="T3" fmla="*/ 0 h 2021"/>
                    <a:gd name="T4" fmla="*/ 473 w 1030"/>
                    <a:gd name="T5" fmla="*/ 0 h 2021"/>
                    <a:gd name="T6" fmla="*/ 1030 w 1030"/>
                    <a:gd name="T7" fmla="*/ 1290 h 2021"/>
                    <a:gd name="T8" fmla="*/ 791 w 1030"/>
                    <a:gd name="T9" fmla="*/ 2021 h 2021"/>
                    <a:gd name="T10" fmla="*/ 599 w 1030"/>
                    <a:gd name="T11" fmla="*/ 2021 h 2021"/>
                    <a:gd name="T12" fmla="*/ 0 w 1030"/>
                    <a:gd name="T13" fmla="*/ 600 h 2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0" h="2021">
                      <a:moveTo>
                        <a:pt x="0" y="600"/>
                      </a:moveTo>
                      <a:lnTo>
                        <a:pt x="191" y="0"/>
                      </a:lnTo>
                      <a:lnTo>
                        <a:pt x="473" y="0"/>
                      </a:lnTo>
                      <a:lnTo>
                        <a:pt x="1030" y="1290"/>
                      </a:lnTo>
                      <a:lnTo>
                        <a:pt x="791" y="2021"/>
                      </a:lnTo>
                      <a:lnTo>
                        <a:pt x="599" y="2021"/>
                      </a:lnTo>
                      <a:lnTo>
                        <a:pt x="0" y="600"/>
                      </a:lnTo>
                    </a:path>
                  </a:pathLst>
                </a:custGeom>
                <a:noFill/>
                <a:ln w="0">
                  <a:solidFill>
                    <a:srgbClr val="1F1A1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Freeform 39"/>
                <p:cNvSpPr>
                  <a:spLocks/>
                </p:cNvSpPr>
                <p:nvPr/>
              </p:nvSpPr>
              <p:spPr bwMode="auto">
                <a:xfrm>
                  <a:off x="5279" y="170"/>
                  <a:ext cx="331" cy="488"/>
                </a:xfrm>
                <a:custGeom>
                  <a:avLst/>
                  <a:gdLst>
                    <a:gd name="T0" fmla="*/ 0 w 1274"/>
                    <a:gd name="T1" fmla="*/ 0 h 2021"/>
                    <a:gd name="T2" fmla="*/ 763 w 1274"/>
                    <a:gd name="T3" fmla="*/ 0 h 2021"/>
                    <a:gd name="T4" fmla="*/ 1274 w 1274"/>
                    <a:gd name="T5" fmla="*/ 1260 h 2021"/>
                    <a:gd name="T6" fmla="*/ 1027 w 1274"/>
                    <a:gd name="T7" fmla="*/ 2021 h 2021"/>
                    <a:gd name="T8" fmla="*/ 842 w 1274"/>
                    <a:gd name="T9" fmla="*/ 2021 h 2021"/>
                    <a:gd name="T10" fmla="*/ 0 w 1274"/>
                    <a:gd name="T11" fmla="*/ 0 h 2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74" h="2021">
                      <a:moveTo>
                        <a:pt x="0" y="0"/>
                      </a:moveTo>
                      <a:lnTo>
                        <a:pt x="763" y="0"/>
                      </a:lnTo>
                      <a:lnTo>
                        <a:pt x="1274" y="1260"/>
                      </a:lnTo>
                      <a:lnTo>
                        <a:pt x="1027" y="2021"/>
                      </a:lnTo>
                      <a:lnTo>
                        <a:pt x="842" y="202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1F1A1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Freeform 40"/>
                <p:cNvSpPr>
                  <a:spLocks/>
                </p:cNvSpPr>
                <p:nvPr/>
              </p:nvSpPr>
              <p:spPr bwMode="auto">
                <a:xfrm>
                  <a:off x="4803" y="170"/>
                  <a:ext cx="294" cy="488"/>
                </a:xfrm>
                <a:custGeom>
                  <a:avLst/>
                  <a:gdLst>
                    <a:gd name="T0" fmla="*/ 347 w 1125"/>
                    <a:gd name="T1" fmla="*/ 0 h 2021"/>
                    <a:gd name="T2" fmla="*/ 986 w 1125"/>
                    <a:gd name="T3" fmla="*/ 0 h 2021"/>
                    <a:gd name="T4" fmla="*/ 623 w 1125"/>
                    <a:gd name="T5" fmla="*/ 967 h 2021"/>
                    <a:gd name="T6" fmla="*/ 1125 w 1125"/>
                    <a:gd name="T7" fmla="*/ 2021 h 2021"/>
                    <a:gd name="T8" fmla="*/ 448 w 1125"/>
                    <a:gd name="T9" fmla="*/ 2021 h 2021"/>
                    <a:gd name="T10" fmla="*/ 0 w 1125"/>
                    <a:gd name="T11" fmla="*/ 1028 h 2021"/>
                    <a:gd name="T12" fmla="*/ 347 w 1125"/>
                    <a:gd name="T13" fmla="*/ 0 h 20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25" h="2021">
                      <a:moveTo>
                        <a:pt x="347" y="0"/>
                      </a:moveTo>
                      <a:lnTo>
                        <a:pt x="986" y="0"/>
                      </a:lnTo>
                      <a:lnTo>
                        <a:pt x="623" y="967"/>
                      </a:lnTo>
                      <a:lnTo>
                        <a:pt x="1125" y="2021"/>
                      </a:lnTo>
                      <a:lnTo>
                        <a:pt x="448" y="2021"/>
                      </a:lnTo>
                      <a:lnTo>
                        <a:pt x="0" y="1028"/>
                      </a:lnTo>
                      <a:lnTo>
                        <a:pt x="347" y="0"/>
                      </a:lnTo>
                    </a:path>
                  </a:pathLst>
                </a:custGeom>
                <a:noFill/>
                <a:ln w="0">
                  <a:solidFill>
                    <a:srgbClr val="1F1A1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1" name="Freeform 41"/>
                <p:cNvSpPr>
                  <a:spLocks/>
                </p:cNvSpPr>
                <p:nvPr/>
              </p:nvSpPr>
              <p:spPr bwMode="auto">
                <a:xfrm>
                  <a:off x="5546" y="170"/>
                  <a:ext cx="182" cy="221"/>
                </a:xfrm>
                <a:custGeom>
                  <a:avLst/>
                  <a:gdLst>
                    <a:gd name="T0" fmla="*/ 0 w 698"/>
                    <a:gd name="T1" fmla="*/ 0 h 911"/>
                    <a:gd name="T2" fmla="*/ 698 w 698"/>
                    <a:gd name="T3" fmla="*/ 0 h 911"/>
                    <a:gd name="T4" fmla="*/ 394 w 698"/>
                    <a:gd name="T5" fmla="*/ 911 h 911"/>
                    <a:gd name="T6" fmla="*/ 0 w 698"/>
                    <a:gd name="T7" fmla="*/ 0 h 9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98" h="911">
                      <a:moveTo>
                        <a:pt x="0" y="0"/>
                      </a:moveTo>
                      <a:lnTo>
                        <a:pt x="698" y="0"/>
                      </a:lnTo>
                      <a:lnTo>
                        <a:pt x="394" y="91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0">
                  <a:solidFill>
                    <a:srgbClr val="1F1A17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162" name="Text Box 42"/>
              <p:cNvSpPr txBox="1">
                <a:spLocks noChangeArrowheads="1"/>
              </p:cNvSpPr>
              <p:nvPr/>
            </p:nvSpPr>
            <p:spPr bwMode="auto">
              <a:xfrm>
                <a:off x="528" y="2371"/>
                <a:ext cx="112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CD2D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de-DE" altLang="en-US" sz="3200" i="1"/>
                  <a:t>Software</a:t>
                </a:r>
                <a:endParaRPr lang="de-DE" altLang="en-US" sz="3200"/>
              </a:p>
            </p:txBody>
          </p:sp>
        </p:grp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480" y="2736"/>
              <a:ext cx="2508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CD2D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altLang="en-US"/>
                <a:t>KW-Software GmbH</a:t>
              </a:r>
            </a:p>
            <a:p>
              <a:r>
                <a:rPr lang="de-DE" altLang="en-US"/>
                <a:t>D-32657 Lemgo</a:t>
              </a:r>
            </a:p>
            <a:p>
              <a:r>
                <a:rPr lang="de-DE" altLang="en-US"/>
                <a:t>since 1981 PLC Automation Software</a:t>
              </a:r>
            </a:p>
            <a:p>
              <a:r>
                <a:rPr lang="de-DE" altLang="en-US"/>
                <a:t>www.kw-software.de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The Program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31938" y="2203450"/>
            <a:ext cx="6392862" cy="305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050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1050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1050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1050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1050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1050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1050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1050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1050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80000"/>
              </a:lnSpc>
            </a:pPr>
            <a:r>
              <a:rPr lang="de-DE" altLang="en-US" sz="1800">
                <a:latin typeface="Arial" charset="0"/>
              </a:rPr>
              <a:t>The Example:	My Flipflop</a:t>
            </a:r>
          </a:p>
          <a:p>
            <a:pPr>
              <a:lnSpc>
                <a:spcPct val="180000"/>
              </a:lnSpc>
            </a:pPr>
            <a:r>
              <a:rPr lang="de-DE" altLang="en-US" sz="1800">
                <a:latin typeface="Arial" charset="0"/>
              </a:rPr>
              <a:t>The Entry:	What are the advantages of FBD ?</a:t>
            </a:r>
          </a:p>
          <a:p>
            <a:pPr>
              <a:lnSpc>
                <a:spcPct val="180000"/>
              </a:lnSpc>
            </a:pPr>
            <a:r>
              <a:rPr lang="de-DE" altLang="en-US" sz="1800">
                <a:latin typeface="Arial" charset="0"/>
              </a:rPr>
              <a:t>The Overview:	What are the elements of FBD ?</a:t>
            </a:r>
          </a:p>
          <a:p>
            <a:pPr>
              <a:lnSpc>
                <a:spcPct val="180000"/>
              </a:lnSpc>
            </a:pPr>
            <a:r>
              <a:rPr lang="de-DE" altLang="en-US" sz="1800">
                <a:latin typeface="Arial" charset="0"/>
              </a:rPr>
              <a:t>The Execution:	What are the execution rules ?</a:t>
            </a:r>
          </a:p>
          <a:p>
            <a:pPr>
              <a:lnSpc>
                <a:spcPct val="180000"/>
              </a:lnSpc>
            </a:pPr>
            <a:r>
              <a:rPr lang="de-DE" altLang="en-US" sz="1800">
                <a:latin typeface="Arial" charset="0"/>
              </a:rPr>
              <a:t>The Standard:	What's the range of standard elements ?</a:t>
            </a:r>
          </a:p>
          <a:p>
            <a:pPr>
              <a:lnSpc>
                <a:spcPct val="180000"/>
              </a:lnSpc>
            </a:pPr>
            <a:r>
              <a:rPr lang="de-DE" altLang="en-US" sz="1800">
                <a:latin typeface="Arial" charset="0"/>
              </a:rPr>
              <a:t>The Individualist:	What's possible beyond the standard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An Example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71650"/>
            <a:ext cx="74676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1050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Advantages (4 of all)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371600" y="2286000"/>
            <a:ext cx="6553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8425" indent="-984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746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de-DE" altLang="en-US" sz="1800">
                <a:latin typeface="Arial" charset="0"/>
              </a:rPr>
              <a:t> Simultanous programming and documenting (overview, comments, reliability, information flow)</a:t>
            </a:r>
          </a:p>
          <a:p>
            <a:pPr>
              <a:buFontTx/>
              <a:buChar char="•"/>
            </a:pPr>
            <a:endParaRPr lang="de-DE" altLang="en-US" sz="1800">
              <a:latin typeface="Arial" charset="0"/>
            </a:endParaRPr>
          </a:p>
          <a:p>
            <a:pPr>
              <a:buFontTx/>
              <a:buChar char="•"/>
            </a:pPr>
            <a:r>
              <a:rPr lang="de-DE" altLang="en-US" sz="1800">
                <a:latin typeface="Arial" charset="0"/>
              </a:rPr>
              <a:t> Universal applicability (Signal processing, numeric, arithmetic, integer, floating point)</a:t>
            </a:r>
          </a:p>
          <a:p>
            <a:pPr>
              <a:buFontTx/>
              <a:buChar char="•"/>
            </a:pPr>
            <a:endParaRPr lang="de-DE" altLang="en-US" sz="1800">
              <a:latin typeface="Arial" charset="0"/>
            </a:endParaRPr>
          </a:p>
          <a:p>
            <a:pPr>
              <a:buFontTx/>
              <a:buChar char="•"/>
            </a:pPr>
            <a:r>
              <a:rPr lang="de-DE" altLang="en-US" sz="1800">
                <a:latin typeface="Arial" charset="0"/>
              </a:rPr>
              <a:t> Structured programming (define and call subroutines)</a:t>
            </a:r>
          </a:p>
          <a:p>
            <a:pPr>
              <a:buFontTx/>
              <a:buChar char="•"/>
            </a:pPr>
            <a:endParaRPr lang="de-DE" altLang="en-US" sz="1800">
              <a:latin typeface="Arial" charset="0"/>
            </a:endParaRPr>
          </a:p>
          <a:p>
            <a:pPr>
              <a:buFontTx/>
              <a:buChar char="•"/>
            </a:pPr>
            <a:r>
              <a:rPr lang="de-DE" altLang="en-US" sz="1800">
                <a:latin typeface="Arial" charset="0"/>
              </a:rPr>
              <a:t> Standardized set of Functions and Function Blocks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The Elements - Overview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7615238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Elements - Lines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3562350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105400" y="2970213"/>
            <a:ext cx="3219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horizontal, vertical</a:t>
            </a:r>
          </a:p>
          <a:p>
            <a:r>
              <a:rPr lang="de-DE" altLang="en-US"/>
              <a:t>flow direction</a:t>
            </a:r>
          </a:p>
          <a:p>
            <a:r>
              <a:rPr lang="de-DE" altLang="en-US"/>
              <a:t>crossing with / without contact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Elements - Fus, FBs, Variables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510540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26150" y="3048000"/>
            <a:ext cx="2584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Functions</a:t>
            </a:r>
          </a:p>
          <a:p>
            <a:r>
              <a:rPr lang="de-DE" altLang="en-US"/>
              <a:t>Functions Blocks</a:t>
            </a:r>
          </a:p>
          <a:p>
            <a:r>
              <a:rPr lang="de-DE" altLang="en-US"/>
              <a:t>Input / Output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/>
              <a:t>Elements - Parametrization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18637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00" y="3625850"/>
            <a:ext cx="145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 altLang="en-US"/>
              <a:t> Negation</a:t>
            </a:r>
          </a:p>
          <a:p>
            <a:pPr>
              <a:buFontTx/>
              <a:buChar char="•"/>
            </a:pPr>
            <a:r>
              <a:rPr lang="de-DE" altLang="en-US"/>
              <a:t> Duplication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5943600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162675" y="4570413"/>
            <a:ext cx="26003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CD2D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 altLang="en-US"/>
              <a:t> Implicit edge detection</a:t>
            </a:r>
          </a:p>
          <a:p>
            <a:pPr>
              <a:buFontTx/>
              <a:buChar char="•"/>
            </a:pPr>
            <a:r>
              <a:rPr lang="de-DE" altLang="en-US"/>
              <a:t> Formal Parameters</a:t>
            </a:r>
          </a:p>
          <a:p>
            <a:pPr>
              <a:buFontTx/>
              <a:buChar char="•"/>
            </a:pPr>
            <a:r>
              <a:rPr lang="de-DE" altLang="en-US"/>
              <a:t> Actual Parameters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WMasterfolie">
  <a:themeElements>
    <a:clrScheme name="">
      <a:dk1>
        <a:srgbClr val="000000"/>
      </a:dk1>
      <a:lt1>
        <a:srgbClr val="FFFFFF"/>
      </a:lt1>
      <a:dk2>
        <a:srgbClr val="000099"/>
      </a:dk2>
      <a:lt2>
        <a:srgbClr val="808080"/>
      </a:lt2>
      <a:accent1>
        <a:srgbClr val="0099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CA"/>
      </a:accent5>
      <a:accent6>
        <a:srgbClr val="2D2DB9"/>
      </a:accent6>
      <a:hlink>
        <a:srgbClr val="0066FF"/>
      </a:hlink>
      <a:folHlink>
        <a:srgbClr val="B2B2B2"/>
      </a:folHlink>
    </a:clrScheme>
    <a:fontScheme name="KWMasterfoli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CD2D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CD2D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WMasterfoli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Masterfoli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WMasterfoli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Masterfoli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Masterfoli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Masterfoli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Masterfoli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WMasterfoli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C:\Programme\Microsoft Office\Vorlagen\KWMasterfolie.pot</Template>
  <TotalTime>2</TotalTime>
  <Words>337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Times New Roman</vt:lpstr>
      <vt:lpstr>Arial</vt:lpstr>
      <vt:lpstr>KWMasterfolie</vt:lpstr>
      <vt:lpstr>Welcome, Ladies and Gentlemen !</vt:lpstr>
      <vt:lpstr>Who is Who ?</vt:lpstr>
      <vt:lpstr>The Program</vt:lpstr>
      <vt:lpstr>An Example</vt:lpstr>
      <vt:lpstr>Advantages (4 of all)</vt:lpstr>
      <vt:lpstr>The Elements - Overview</vt:lpstr>
      <vt:lpstr>Elements - Lines</vt:lpstr>
      <vt:lpstr>Elements - Fus, FBs, Variables</vt:lpstr>
      <vt:lpstr>Elements - Parametrization</vt:lpstr>
      <vt:lpstr>Elements - additionals</vt:lpstr>
      <vt:lpstr>Execution rules</vt:lpstr>
      <vt:lpstr>Feedback</vt:lpstr>
      <vt:lpstr>Standard Functions</vt:lpstr>
      <vt:lpstr>Standard Function Blocks</vt:lpstr>
      <vt:lpstr>User Functions and Function Blocks</vt:lpstr>
      <vt:lpstr>User FB I: Formal Parameters</vt:lpstr>
      <vt:lpstr>User FB II: Insert the User FB </vt:lpstr>
      <vt:lpstr>User FB III: It works !</vt:lpstr>
    </vt:vector>
  </TitlesOfParts>
  <Company>Klöpper und Wiege Software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 !</dc:title>
  <dc:creator>Götz Jäckel</dc:creator>
  <cp:lastModifiedBy>Wendelien</cp:lastModifiedBy>
  <cp:revision>44</cp:revision>
  <cp:lastPrinted>1999-11-17T08:27:01Z</cp:lastPrinted>
  <dcterms:created xsi:type="dcterms:W3CDTF">1999-09-30T15:21:46Z</dcterms:created>
  <dcterms:modified xsi:type="dcterms:W3CDTF">2018-07-30T07:26:21Z</dcterms:modified>
</cp:coreProperties>
</file>