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77"/>
  </p:normalViewPr>
  <p:slideViewPr>
    <p:cSldViewPr snapToGrid="0">
      <p:cViewPr>
        <p:scale>
          <a:sx n="96" d="100"/>
          <a:sy n="96" d="100"/>
        </p:scale>
        <p:origin x="6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1FA6-838F-01A5-0302-A4BDEAE46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D8918-5BD6-6943-731F-4D13822B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45360-B978-1789-5BDE-58D76F25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ACA3E-2A76-407F-A0F9-4E4F41B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13F3C-2D6A-094F-7AA4-1D17FDF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49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11AE-E136-AC16-179E-9C53E7F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05892C-715F-AE03-6464-FD6C1342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381D1-03AB-09E0-E57C-B4152C46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D0A61-20FA-6199-BB2E-BCA0C1B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6A7AA-84C0-05CB-147B-24AC0EE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9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C1BA9B-7714-9516-099E-7B91B05A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33244-435E-9929-6215-65BBCEBE9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962D1-5F6B-2FE0-4B55-3B2E513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05CE6-484B-4556-5F21-09FD7A8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93494-E9F6-49DA-2F27-49CBA79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8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7D06-6B23-0884-9163-4401B71D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D7C2B-29D1-974C-8BD2-81AFB236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6B76-7743-6B0B-E35E-CB6E229D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4DA23-26C9-96DE-1E7C-D0C5EB89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AA5C1-3FC0-03F6-4E03-B3E9EF2C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6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1ED5D-856F-7BBD-8601-A1D5CA36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E4AD3-D763-F65D-FB63-42585F78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E0A50-D041-01B1-E43A-992DDF44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4563C-8F20-4F06-A1E3-42008FFB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1EAE0-29C3-5EF3-AA3B-A9029C6A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9B18-A3F9-4236-3CE3-E90B1D5A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C1BAE-06BB-CF7E-0BE7-8351708C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C2881F-05C3-9544-99DD-AE0A5804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5C74B-AC42-E67F-4785-E9AFF5E9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106DE0-030A-7030-FD81-392E290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B962F-B084-BD8B-2236-1FD0F7EC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3C1C-4AF2-94C1-0D6F-3A7224DC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4ACBF4-1215-EE3F-82A1-0DF79D38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CE6191-4496-3A02-5CC5-E076BC4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418743-C587-18EB-06DD-9E2086A7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B0BB09-E935-5742-9890-C4ABCF896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945683-CE4E-702D-6B40-6E0DBA5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4BBA05-A079-8B81-2FBB-720E494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D87266-26F7-9FB8-EC9E-EBA56E4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9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B4CD-3CC7-55DF-B012-CEB6ED2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41A90E-CE2B-E7CD-30CF-444EE021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8293D-3E36-D231-85AF-6A88583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6945BD-D9AF-8A5D-62B6-3194810B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071B3-C146-E207-6533-4A23A8E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1FDEE3-ED92-CC6F-BA07-0D0807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53D50-FE74-761A-62B4-C799F9E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8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74A7B-9653-CD39-4921-9C8E928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20D65-CCD8-BF01-9C44-DBC57070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D01F3-2AD3-0532-FE6D-84BFE782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62A29-E72E-7ACD-C333-461DA9C0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E3FFF-DAE3-80EB-9E5C-F44977C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1A0EE-AF5B-DACB-3219-D0C7B2F3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A72E-65E5-9441-6020-7DED439F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D94276-EBEB-FC8C-9BEB-BADCD4A2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852100-8ECF-157F-2021-E4996140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72FED-2C07-1543-FC26-77F591B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291584-438D-B819-B0A6-08DF1FCA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86405-8422-2FC1-CC7C-F4396DB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915724-5C9F-0C9B-3272-67958F9B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84A4C-45C9-0F9B-D595-42B77E19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F7E9B-EF71-80E5-4752-6F10ABA40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E02-00DD-4B44-9075-AA8AB3735033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DE917-AA30-A43C-4207-5B3786EF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944E41-45E0-FE75-2E03-DD7FFD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B83-6777-D242-86C5-983588632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82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a Livre 37">
            <a:extLst>
              <a:ext uri="{FF2B5EF4-FFF2-40B4-BE49-F238E27FC236}">
                <a16:creationId xmlns:a16="http://schemas.microsoft.com/office/drawing/2014/main" id="{C6D3306E-AB64-D882-BCE5-C295A713AF71}"/>
              </a:ext>
            </a:extLst>
          </p:cNvPr>
          <p:cNvSpPr/>
          <p:nvPr/>
        </p:nvSpPr>
        <p:spPr>
          <a:xfrm>
            <a:off x="2949925" y="0"/>
            <a:ext cx="6918493" cy="667257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bg2">
              <a:lumMod val="75000"/>
              <a:alpha val="40156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800" kern="1200" dirty="0" err="1">
                <a:solidFill>
                  <a:schemeClr val="tx1"/>
                </a:solidFill>
              </a:rPr>
              <a:t>SCADABsssss</a:t>
            </a:r>
            <a:endParaRPr lang="pt-BR" sz="1700" kern="1200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42BDC1DD-91CE-953F-8966-6645347D417F}"/>
              </a:ext>
            </a:extLst>
          </p:cNvPr>
          <p:cNvSpPr/>
          <p:nvPr/>
        </p:nvSpPr>
        <p:spPr>
          <a:xfrm>
            <a:off x="7035956" y="1382491"/>
            <a:ext cx="1390477" cy="1371450"/>
          </a:xfrm>
          <a:custGeom>
            <a:avLst/>
            <a:gdLst>
              <a:gd name="connsiteX0" fmla="*/ 0 w 1097225"/>
              <a:gd name="connsiteY0" fmla="*/ 507747 h 1015494"/>
              <a:gd name="connsiteX1" fmla="*/ 253874 w 1097225"/>
              <a:gd name="connsiteY1" fmla="*/ 0 h 1015494"/>
              <a:gd name="connsiteX2" fmla="*/ 843352 w 1097225"/>
              <a:gd name="connsiteY2" fmla="*/ 0 h 1015494"/>
              <a:gd name="connsiteX3" fmla="*/ 1097225 w 1097225"/>
              <a:gd name="connsiteY3" fmla="*/ 507747 h 1015494"/>
              <a:gd name="connsiteX4" fmla="*/ 843352 w 1097225"/>
              <a:gd name="connsiteY4" fmla="*/ 1015494 h 1015494"/>
              <a:gd name="connsiteX5" fmla="*/ 253874 w 1097225"/>
              <a:gd name="connsiteY5" fmla="*/ 1015494 h 1015494"/>
              <a:gd name="connsiteX6" fmla="*/ 0 w 1097225"/>
              <a:gd name="connsiteY6" fmla="*/ 507747 h 101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7225" h="1015494">
                <a:moveTo>
                  <a:pt x="548613" y="0"/>
                </a:moveTo>
                <a:lnTo>
                  <a:pt x="1097224" y="234963"/>
                </a:lnTo>
                <a:lnTo>
                  <a:pt x="1097224" y="780531"/>
                </a:lnTo>
                <a:lnTo>
                  <a:pt x="548613" y="1015494"/>
                </a:lnTo>
                <a:lnTo>
                  <a:pt x="1" y="780531"/>
                </a:lnTo>
                <a:lnTo>
                  <a:pt x="1" y="234963"/>
                </a:lnTo>
                <a:lnTo>
                  <a:pt x="5486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3905" tIns="237021" rIns="223906" bIns="2370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PLC Editor</a:t>
            </a:r>
            <a:endParaRPr lang="pt-BR" sz="500" kern="12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BBAEBF-CD8A-68CC-216A-ABD5D521653E}"/>
              </a:ext>
            </a:extLst>
          </p:cNvPr>
          <p:cNvSpPr/>
          <p:nvPr/>
        </p:nvSpPr>
        <p:spPr>
          <a:xfrm>
            <a:off x="7055290" y="250005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05D8EAFE-5049-DADD-21E5-71A8C3591E88}"/>
              </a:ext>
            </a:extLst>
          </p:cNvPr>
          <p:cNvSpPr/>
          <p:nvPr/>
        </p:nvSpPr>
        <p:spPr>
          <a:xfrm rot="171263">
            <a:off x="7342979" y="1012792"/>
            <a:ext cx="400372" cy="422084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IL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FD7FC2B5-A127-E614-FF36-82F08117A709}"/>
              </a:ext>
            </a:extLst>
          </p:cNvPr>
          <p:cNvSpPr/>
          <p:nvPr/>
        </p:nvSpPr>
        <p:spPr>
          <a:xfrm rot="21444133">
            <a:off x="5654719" y="1418677"/>
            <a:ext cx="1086114" cy="1152832"/>
          </a:xfrm>
          <a:custGeom>
            <a:avLst/>
            <a:gdLst>
              <a:gd name="connsiteX0" fmla="*/ 0 w 887805"/>
              <a:gd name="connsiteY0" fmla="*/ 383576 h 767152"/>
              <a:gd name="connsiteX1" fmla="*/ 191788 w 887805"/>
              <a:gd name="connsiteY1" fmla="*/ 0 h 767152"/>
              <a:gd name="connsiteX2" fmla="*/ 696017 w 887805"/>
              <a:gd name="connsiteY2" fmla="*/ 0 h 767152"/>
              <a:gd name="connsiteX3" fmla="*/ 887805 w 887805"/>
              <a:gd name="connsiteY3" fmla="*/ 383576 h 767152"/>
              <a:gd name="connsiteX4" fmla="*/ 696017 w 887805"/>
              <a:gd name="connsiteY4" fmla="*/ 767152 h 767152"/>
              <a:gd name="connsiteX5" fmla="*/ 191788 w 887805"/>
              <a:gd name="connsiteY5" fmla="*/ 767152 h 767152"/>
              <a:gd name="connsiteX6" fmla="*/ 0 w 887805"/>
              <a:gd name="connsiteY6" fmla="*/ 383576 h 76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7805" h="767152">
                <a:moveTo>
                  <a:pt x="443902" y="0"/>
                </a:moveTo>
                <a:lnTo>
                  <a:pt x="887804" y="165724"/>
                </a:lnTo>
                <a:lnTo>
                  <a:pt x="887804" y="601428"/>
                </a:lnTo>
                <a:lnTo>
                  <a:pt x="443903" y="767152"/>
                </a:lnTo>
                <a:lnTo>
                  <a:pt x="1" y="601428"/>
                </a:lnTo>
                <a:lnTo>
                  <a:pt x="1" y="165724"/>
                </a:lnTo>
                <a:lnTo>
                  <a:pt x="443902" y="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01139"/>
              <a:satOff val="-2323"/>
              <a:lumOff val="-1569"/>
              <a:alphaOff val="0"/>
            </a:schemeClr>
          </a:fillRef>
          <a:effectRef idx="0">
            <a:schemeClr val="accent5">
              <a:hueOff val="-901139"/>
              <a:satOff val="-2323"/>
              <a:lumOff val="-1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91" tIns="183634" rIns="164892" bIns="18363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SCADABR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9250D6-0569-3423-966C-A6F7B45388BC}"/>
              </a:ext>
            </a:extLst>
          </p:cNvPr>
          <p:cNvSpPr/>
          <p:nvPr/>
        </p:nvSpPr>
        <p:spPr>
          <a:xfrm>
            <a:off x="5912160" y="135782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7104B8E5-BDEB-DDFF-F388-9EE997AB39CF}"/>
              </a:ext>
            </a:extLst>
          </p:cNvPr>
          <p:cNvSpPr/>
          <p:nvPr/>
        </p:nvSpPr>
        <p:spPr>
          <a:xfrm>
            <a:off x="5778928" y="2331651"/>
            <a:ext cx="2005700" cy="2007747"/>
          </a:xfrm>
          <a:custGeom>
            <a:avLst/>
            <a:gdLst>
              <a:gd name="connsiteX0" fmla="*/ 0 w 1517874"/>
              <a:gd name="connsiteY0" fmla="*/ 779175 h 1558350"/>
              <a:gd name="connsiteX1" fmla="*/ 379469 w 1517874"/>
              <a:gd name="connsiteY1" fmla="*/ 0 h 1558350"/>
              <a:gd name="connsiteX2" fmla="*/ 1138406 w 1517874"/>
              <a:gd name="connsiteY2" fmla="*/ 0 h 1558350"/>
              <a:gd name="connsiteX3" fmla="*/ 1517874 w 1517874"/>
              <a:gd name="connsiteY3" fmla="*/ 779175 h 1558350"/>
              <a:gd name="connsiteX4" fmla="*/ 1138406 w 1517874"/>
              <a:gd name="connsiteY4" fmla="*/ 1558350 h 1558350"/>
              <a:gd name="connsiteX5" fmla="*/ 379469 w 1517874"/>
              <a:gd name="connsiteY5" fmla="*/ 1558350 h 1558350"/>
              <a:gd name="connsiteX6" fmla="*/ 0 w 1517874"/>
              <a:gd name="connsiteY6" fmla="*/ 779175 h 1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874" h="1558350">
                <a:moveTo>
                  <a:pt x="758937" y="0"/>
                </a:moveTo>
                <a:lnTo>
                  <a:pt x="1517874" y="389588"/>
                </a:lnTo>
                <a:lnTo>
                  <a:pt x="1517874" y="1168763"/>
                </a:lnTo>
                <a:lnTo>
                  <a:pt x="758937" y="1558350"/>
                </a:lnTo>
                <a:lnTo>
                  <a:pt x="0" y="1168763"/>
                </a:lnTo>
                <a:lnTo>
                  <a:pt x="0" y="389588"/>
                </a:lnTo>
                <a:lnTo>
                  <a:pt x="75893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1802278"/>
              <a:satOff val="-4645"/>
              <a:lumOff val="-31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8305" tIns="321559" rIns="328305" bIns="3215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tx1"/>
                </a:solidFill>
              </a:rPr>
              <a:t>Open Hardware </a:t>
            </a:r>
            <a:r>
              <a:rPr lang="pt-BR" sz="1600" b="0" kern="1200" dirty="0">
                <a:solidFill>
                  <a:schemeClr val="tx1"/>
                </a:solidFill>
              </a:rPr>
              <a:t>Server 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b="0" kern="1200" dirty="0" err="1">
                <a:solidFill>
                  <a:schemeClr val="tx1"/>
                </a:solidFill>
              </a:rPr>
              <a:t>OpenPLC</a:t>
            </a:r>
            <a:r>
              <a:rPr lang="pt-BR" sz="2000" b="0" kern="1200" dirty="0">
                <a:solidFill>
                  <a:schemeClr val="tx1"/>
                </a:solidFill>
              </a:rPr>
              <a:t>  </a:t>
            </a:r>
            <a:r>
              <a:rPr lang="pt-BR" sz="2000" b="0" kern="1200" dirty="0" err="1">
                <a:solidFill>
                  <a:schemeClr val="tx1"/>
                </a:solidFill>
              </a:rPr>
              <a:t>Runtime</a:t>
            </a:r>
            <a:endParaRPr lang="pt-BR" sz="2400" b="0" kern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5C89B3-6C3E-C6D1-DB33-104697C221F8}"/>
              </a:ext>
            </a:extLst>
          </p:cNvPr>
          <p:cNvSpPr/>
          <p:nvPr/>
        </p:nvSpPr>
        <p:spPr>
          <a:xfrm>
            <a:off x="6952849" y="2713920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185C9245-5D88-ACBA-3F2B-63E205F6AAE2}"/>
              </a:ext>
            </a:extLst>
          </p:cNvPr>
          <p:cNvSpPr/>
          <p:nvPr/>
        </p:nvSpPr>
        <p:spPr>
          <a:xfrm>
            <a:off x="4798180" y="2870264"/>
            <a:ext cx="936210" cy="1069081"/>
          </a:xfrm>
          <a:custGeom>
            <a:avLst/>
            <a:gdLst>
              <a:gd name="connsiteX0" fmla="*/ 0 w 905640"/>
              <a:gd name="connsiteY0" fmla="*/ 400069 h 800138"/>
              <a:gd name="connsiteX1" fmla="*/ 200035 w 905640"/>
              <a:gd name="connsiteY1" fmla="*/ 0 h 800138"/>
              <a:gd name="connsiteX2" fmla="*/ 705606 w 905640"/>
              <a:gd name="connsiteY2" fmla="*/ 0 h 800138"/>
              <a:gd name="connsiteX3" fmla="*/ 905640 w 905640"/>
              <a:gd name="connsiteY3" fmla="*/ 400069 h 800138"/>
              <a:gd name="connsiteX4" fmla="*/ 705606 w 905640"/>
              <a:gd name="connsiteY4" fmla="*/ 800138 h 800138"/>
              <a:gd name="connsiteX5" fmla="*/ 200035 w 905640"/>
              <a:gd name="connsiteY5" fmla="*/ 800138 h 800138"/>
              <a:gd name="connsiteX6" fmla="*/ 0 w 905640"/>
              <a:gd name="connsiteY6" fmla="*/ 400069 h 80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640" h="800138">
                <a:moveTo>
                  <a:pt x="452820" y="0"/>
                </a:moveTo>
                <a:lnTo>
                  <a:pt x="905640" y="176732"/>
                </a:lnTo>
                <a:lnTo>
                  <a:pt x="905640" y="623407"/>
                </a:lnTo>
                <a:lnTo>
                  <a:pt x="452820" y="800138"/>
                </a:lnTo>
                <a:lnTo>
                  <a:pt x="0" y="623407"/>
                </a:lnTo>
                <a:lnTo>
                  <a:pt x="0" y="176732"/>
                </a:lnTo>
                <a:lnTo>
                  <a:pt x="45282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solidFill>
                  <a:schemeClr val="tx1"/>
                </a:solidFill>
              </a:rPr>
              <a:t>Open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solidFill>
                  <a:schemeClr val="tx1"/>
                </a:solidFill>
              </a:rPr>
              <a:t>Hardware </a:t>
            </a:r>
            <a:r>
              <a:rPr lang="pt-BR" sz="1200" dirty="0" err="1">
                <a:solidFill>
                  <a:schemeClr val="tx1"/>
                </a:solidFill>
              </a:rPr>
              <a:t>endpoints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E54D212-BD2D-6583-F582-77C436BF1C0A}"/>
              </a:ext>
            </a:extLst>
          </p:cNvPr>
          <p:cNvSpPr/>
          <p:nvPr/>
        </p:nvSpPr>
        <p:spPr>
          <a:xfrm>
            <a:off x="5428518" y="4059640"/>
            <a:ext cx="1370167" cy="1374306"/>
          </a:xfrm>
          <a:custGeom>
            <a:avLst/>
            <a:gdLst>
              <a:gd name="connsiteX0" fmla="*/ 0 w 1164202"/>
              <a:gd name="connsiteY0" fmla="*/ 532283 h 1064566"/>
              <a:gd name="connsiteX1" fmla="*/ 266142 w 1164202"/>
              <a:gd name="connsiteY1" fmla="*/ 0 h 1064566"/>
              <a:gd name="connsiteX2" fmla="*/ 898061 w 1164202"/>
              <a:gd name="connsiteY2" fmla="*/ 0 h 1064566"/>
              <a:gd name="connsiteX3" fmla="*/ 1164202 w 1164202"/>
              <a:gd name="connsiteY3" fmla="*/ 532283 h 1064566"/>
              <a:gd name="connsiteX4" fmla="*/ 898061 w 1164202"/>
              <a:gd name="connsiteY4" fmla="*/ 1064566 h 1064566"/>
              <a:gd name="connsiteX5" fmla="*/ 266142 w 1164202"/>
              <a:gd name="connsiteY5" fmla="*/ 1064566 h 1064566"/>
              <a:gd name="connsiteX6" fmla="*/ 0 w 1164202"/>
              <a:gd name="connsiteY6" fmla="*/ 532283 h 10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4202" h="1064566">
                <a:moveTo>
                  <a:pt x="582101" y="0"/>
                </a:moveTo>
                <a:lnTo>
                  <a:pt x="1164202" y="243365"/>
                </a:lnTo>
                <a:lnTo>
                  <a:pt x="1164202" y="821202"/>
                </a:lnTo>
                <a:lnTo>
                  <a:pt x="582101" y="1064566"/>
                </a:lnTo>
                <a:lnTo>
                  <a:pt x="0" y="821202"/>
                </a:lnTo>
                <a:lnTo>
                  <a:pt x="0" y="243365"/>
                </a:lnTo>
                <a:lnTo>
                  <a:pt x="582101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703417"/>
              <a:satOff val="-6968"/>
              <a:lumOff val="-4706"/>
              <a:alphaOff val="0"/>
            </a:schemeClr>
          </a:fillRef>
          <a:effectRef idx="0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555" tIns="231451" rIns="215555" bIns="23145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>
                <a:solidFill>
                  <a:schemeClr val="bg1"/>
                </a:solidFill>
              </a:rPr>
              <a:t>HMI SERVER </a:t>
            </a:r>
            <a:r>
              <a:rPr lang="pt-BR" sz="1600" kern="1200" dirty="0" err="1">
                <a:solidFill>
                  <a:schemeClr val="bg1"/>
                </a:solidFill>
              </a:rPr>
              <a:t>MBLogic</a:t>
            </a:r>
            <a:endParaRPr lang="pt-BR" sz="700" kern="1200" dirty="0">
              <a:solidFill>
                <a:schemeClr val="bg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13B352-0B58-3DDB-ED17-1EF7FDE48200}"/>
              </a:ext>
            </a:extLst>
          </p:cNvPr>
          <p:cNvSpPr/>
          <p:nvPr/>
        </p:nvSpPr>
        <p:spPr>
          <a:xfrm>
            <a:off x="5912160" y="4233159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FADF47F-F69C-8EA1-C1C8-A155DBE98861}"/>
              </a:ext>
            </a:extLst>
          </p:cNvPr>
          <p:cNvSpPr/>
          <p:nvPr/>
        </p:nvSpPr>
        <p:spPr>
          <a:xfrm>
            <a:off x="7825202" y="3387970"/>
            <a:ext cx="1307010" cy="1295243"/>
          </a:xfrm>
          <a:custGeom>
            <a:avLst/>
            <a:gdLst>
              <a:gd name="connsiteX0" fmla="*/ 0 w 513420"/>
              <a:gd name="connsiteY0" fmla="*/ 218645 h 437290"/>
              <a:gd name="connsiteX1" fmla="*/ 109323 w 513420"/>
              <a:gd name="connsiteY1" fmla="*/ 0 h 437290"/>
              <a:gd name="connsiteX2" fmla="*/ 404098 w 513420"/>
              <a:gd name="connsiteY2" fmla="*/ 0 h 437290"/>
              <a:gd name="connsiteX3" fmla="*/ 513420 w 513420"/>
              <a:gd name="connsiteY3" fmla="*/ 218645 h 437290"/>
              <a:gd name="connsiteX4" fmla="*/ 404098 w 513420"/>
              <a:gd name="connsiteY4" fmla="*/ 437290 h 437290"/>
              <a:gd name="connsiteX5" fmla="*/ 109323 w 513420"/>
              <a:gd name="connsiteY5" fmla="*/ 437290 h 437290"/>
              <a:gd name="connsiteX6" fmla="*/ 0 w 513420"/>
              <a:gd name="connsiteY6" fmla="*/ 218645 h 4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3420" h="437290">
                <a:moveTo>
                  <a:pt x="256710" y="0"/>
                </a:moveTo>
                <a:lnTo>
                  <a:pt x="513419" y="93113"/>
                </a:lnTo>
                <a:lnTo>
                  <a:pt x="513419" y="344178"/>
                </a:lnTo>
                <a:lnTo>
                  <a:pt x="256710" y="437290"/>
                </a:lnTo>
                <a:lnTo>
                  <a:pt x="1" y="344178"/>
                </a:lnTo>
                <a:lnTo>
                  <a:pt x="1" y="93113"/>
                </a:lnTo>
                <a:lnTo>
                  <a:pt x="25671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153987"/>
              <a:satOff val="-8129"/>
              <a:lumOff val="-5490"/>
              <a:alphaOff val="0"/>
            </a:schemeClr>
          </a:fillRef>
          <a:effectRef idx="0">
            <a:schemeClr val="accent5">
              <a:hueOff val="-3153987"/>
              <a:satOff val="-8129"/>
              <a:lumOff val="-5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478" tIns="79226" rIns="67478" bIns="7922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 err="1">
                <a:solidFill>
                  <a:schemeClr val="tx1"/>
                </a:solidFill>
              </a:rPr>
              <a:t>SCILab</a:t>
            </a:r>
            <a:endParaRPr lang="pt-BR" sz="2500" kern="1200" dirty="0">
              <a:solidFill>
                <a:schemeClr val="tx1"/>
              </a:solidFill>
            </a:endParaRPr>
          </a:p>
        </p:txBody>
      </p:sp>
      <p:sp>
        <p:nvSpPr>
          <p:cNvPr id="22" name="Forma Livre 21">
            <a:extLst>
              <a:ext uri="{FF2B5EF4-FFF2-40B4-BE49-F238E27FC236}">
                <a16:creationId xmlns:a16="http://schemas.microsoft.com/office/drawing/2014/main" id="{F5A3644E-30B3-B547-1EC8-ABFDBD112960}"/>
              </a:ext>
            </a:extLst>
          </p:cNvPr>
          <p:cNvSpPr/>
          <p:nvPr/>
        </p:nvSpPr>
        <p:spPr>
          <a:xfrm>
            <a:off x="5080194" y="5403454"/>
            <a:ext cx="719256" cy="73425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04556"/>
              <a:satOff val="-9290"/>
              <a:lumOff val="-6275"/>
              <a:alphaOff val="0"/>
            </a:schemeClr>
          </a:fillRef>
          <a:effectRef idx="0">
            <a:schemeClr val="accent5">
              <a:hueOff val="-3604556"/>
              <a:satOff val="-9290"/>
              <a:lumOff val="-627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385" tIns="97630" rIns="90386" bIns="9762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dirty="0" err="1"/>
              <a:t>MBProbe</a:t>
            </a:r>
            <a:endParaRPr lang="pt-BR" sz="1100" kern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2525ED9-5191-8412-7FAB-5A9E9F0D271E}"/>
              </a:ext>
            </a:extLst>
          </p:cNvPr>
          <p:cNvSpPr/>
          <p:nvPr/>
        </p:nvSpPr>
        <p:spPr>
          <a:xfrm>
            <a:off x="7055290" y="5067534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orma Livre 23">
            <a:extLst>
              <a:ext uri="{FF2B5EF4-FFF2-40B4-BE49-F238E27FC236}">
                <a16:creationId xmlns:a16="http://schemas.microsoft.com/office/drawing/2014/main" id="{9D9061AD-471C-ADEF-E4FF-8A2ADE8F8502}"/>
              </a:ext>
            </a:extLst>
          </p:cNvPr>
          <p:cNvSpPr/>
          <p:nvPr/>
        </p:nvSpPr>
        <p:spPr>
          <a:xfrm>
            <a:off x="4574499" y="4667995"/>
            <a:ext cx="841079" cy="914349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055126"/>
              <a:satOff val="-10451"/>
              <a:lumOff val="-7059"/>
              <a:alphaOff val="0"/>
            </a:schemeClr>
          </a:fillRef>
          <a:effectRef idx="0">
            <a:schemeClr val="accent5">
              <a:hueOff val="-4055126"/>
              <a:satOff val="-10451"/>
              <a:lumOff val="-70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dirty="0" err="1">
                <a:solidFill>
                  <a:schemeClr val="bg1"/>
                </a:solidFill>
              </a:rPr>
              <a:t>HMIBuilder</a:t>
            </a:r>
            <a:endParaRPr lang="pt-BR" kern="1200" dirty="0">
              <a:solidFill>
                <a:schemeClr val="bg1"/>
              </a:solidFill>
            </a:endParaRPr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38E4161E-24DA-D3B5-C274-0EDC676C70B2}"/>
              </a:ext>
            </a:extLst>
          </p:cNvPr>
          <p:cNvSpPr/>
          <p:nvPr/>
        </p:nvSpPr>
        <p:spPr>
          <a:xfrm>
            <a:off x="3671927" y="2184118"/>
            <a:ext cx="644801" cy="747750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000" kern="1200" dirty="0" err="1">
                <a:solidFill>
                  <a:schemeClr val="tx1"/>
                </a:solidFill>
              </a:rPr>
              <a:t>Wemos</a:t>
            </a:r>
            <a:r>
              <a:rPr lang="pt-BR" sz="1000" kern="1200" dirty="0">
                <a:solidFill>
                  <a:schemeClr val="tx1"/>
                </a:solidFill>
              </a:rPr>
              <a:t> D1</a:t>
            </a:r>
            <a:endParaRPr lang="pt-BR" sz="800" kern="12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256367B-2E88-A52C-EB25-26FF5A25DFCD}"/>
              </a:ext>
            </a:extLst>
          </p:cNvPr>
          <p:cNvSpPr/>
          <p:nvPr/>
        </p:nvSpPr>
        <p:spPr>
          <a:xfrm>
            <a:off x="5912160" y="5630370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36CF6A61-464D-EC61-85C0-11212F1BFA56}"/>
              </a:ext>
            </a:extLst>
          </p:cNvPr>
          <p:cNvSpPr/>
          <p:nvPr/>
        </p:nvSpPr>
        <p:spPr>
          <a:xfrm>
            <a:off x="4357905" y="2131522"/>
            <a:ext cx="841036" cy="914349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A</a:t>
            </a:r>
            <a:r>
              <a:rPr lang="pt-BR" sz="1400" kern="1200" dirty="0">
                <a:solidFill>
                  <a:schemeClr val="tx1"/>
                </a:solidFill>
              </a:rPr>
              <a:t>rduino</a:t>
            </a:r>
            <a:endParaRPr lang="pt-BR" sz="1000" kern="12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6AFFB66-F804-7E11-15E6-046CE6C23A44}"/>
              </a:ext>
            </a:extLst>
          </p:cNvPr>
          <p:cNvSpPr/>
          <p:nvPr/>
        </p:nvSpPr>
        <p:spPr>
          <a:xfrm>
            <a:off x="7055290" y="6291151"/>
            <a:ext cx="513579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009BF6B6-C436-6EA7-FCC0-8A5E930B021F}"/>
              </a:ext>
            </a:extLst>
          </p:cNvPr>
          <p:cNvSpPr/>
          <p:nvPr/>
        </p:nvSpPr>
        <p:spPr>
          <a:xfrm>
            <a:off x="3353949" y="2804961"/>
            <a:ext cx="586183" cy="617975"/>
          </a:xfrm>
          <a:custGeom>
            <a:avLst/>
            <a:gdLst>
              <a:gd name="connsiteX0" fmla="*/ 0 w 523499"/>
              <a:gd name="connsiteY0" fmla="*/ 227721 h 455441"/>
              <a:gd name="connsiteX1" fmla="*/ 113860 w 523499"/>
              <a:gd name="connsiteY1" fmla="*/ 0 h 455441"/>
              <a:gd name="connsiteX2" fmla="*/ 409639 w 523499"/>
              <a:gd name="connsiteY2" fmla="*/ 0 h 455441"/>
              <a:gd name="connsiteX3" fmla="*/ 523499 w 523499"/>
              <a:gd name="connsiteY3" fmla="*/ 227721 h 455441"/>
              <a:gd name="connsiteX4" fmla="*/ 409639 w 523499"/>
              <a:gd name="connsiteY4" fmla="*/ 455441 h 455441"/>
              <a:gd name="connsiteX5" fmla="*/ 113860 w 523499"/>
              <a:gd name="connsiteY5" fmla="*/ 455441 h 455441"/>
              <a:gd name="connsiteX6" fmla="*/ 0 w 523499"/>
              <a:gd name="connsiteY6" fmla="*/ 227721 h 45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499" h="455441">
                <a:moveTo>
                  <a:pt x="261749" y="0"/>
                </a:moveTo>
                <a:lnTo>
                  <a:pt x="523498" y="99058"/>
                </a:lnTo>
                <a:lnTo>
                  <a:pt x="523498" y="356383"/>
                </a:lnTo>
                <a:lnTo>
                  <a:pt x="261749" y="455441"/>
                </a:lnTo>
                <a:lnTo>
                  <a:pt x="1" y="356383"/>
                </a:lnTo>
                <a:lnTo>
                  <a:pt x="1" y="99058"/>
                </a:lnTo>
                <a:lnTo>
                  <a:pt x="26174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5857404"/>
              <a:satOff val="-15096"/>
              <a:lumOff val="-10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973" tIns="81578" rIns="70973" bIns="81578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8266</a:t>
            </a:r>
          </a:p>
        </p:txBody>
      </p:sp>
      <p:sp>
        <p:nvSpPr>
          <p:cNvPr id="31" name="Forma Livre 30">
            <a:extLst>
              <a:ext uri="{FF2B5EF4-FFF2-40B4-BE49-F238E27FC236}">
                <a16:creationId xmlns:a16="http://schemas.microsoft.com/office/drawing/2014/main" id="{70143DB1-09DF-3C35-E7B9-7AF010DB9719}"/>
              </a:ext>
            </a:extLst>
          </p:cNvPr>
          <p:cNvSpPr/>
          <p:nvPr/>
        </p:nvSpPr>
        <p:spPr>
          <a:xfrm>
            <a:off x="3494083" y="3320149"/>
            <a:ext cx="1014103" cy="1063473"/>
          </a:xfrm>
          <a:custGeom>
            <a:avLst/>
            <a:gdLst>
              <a:gd name="connsiteX0" fmla="*/ 0 w 829924"/>
              <a:gd name="connsiteY0" fmla="*/ 358144 h 716288"/>
              <a:gd name="connsiteX1" fmla="*/ 179072 w 829924"/>
              <a:gd name="connsiteY1" fmla="*/ 0 h 716288"/>
              <a:gd name="connsiteX2" fmla="*/ 650852 w 829924"/>
              <a:gd name="connsiteY2" fmla="*/ 0 h 716288"/>
              <a:gd name="connsiteX3" fmla="*/ 829924 w 829924"/>
              <a:gd name="connsiteY3" fmla="*/ 358144 h 716288"/>
              <a:gd name="connsiteX4" fmla="*/ 650852 w 829924"/>
              <a:gd name="connsiteY4" fmla="*/ 716288 h 716288"/>
              <a:gd name="connsiteX5" fmla="*/ 179072 w 829924"/>
              <a:gd name="connsiteY5" fmla="*/ 716288 h 716288"/>
              <a:gd name="connsiteX6" fmla="*/ 0 w 829924"/>
              <a:gd name="connsiteY6" fmla="*/ 358144 h 7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924" h="716288">
                <a:moveTo>
                  <a:pt x="414962" y="0"/>
                </a:moveTo>
                <a:lnTo>
                  <a:pt x="829924" y="154553"/>
                </a:lnTo>
                <a:lnTo>
                  <a:pt x="829924" y="561735"/>
                </a:lnTo>
                <a:lnTo>
                  <a:pt x="414962" y="716288"/>
                </a:lnTo>
                <a:lnTo>
                  <a:pt x="0" y="561735"/>
                </a:lnTo>
                <a:lnTo>
                  <a:pt x="0" y="154553"/>
                </a:lnTo>
                <a:lnTo>
                  <a:pt x="41496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307973"/>
              <a:satOff val="-16258"/>
              <a:lumOff val="-10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878" tIns="155521" rIns="137879" bIns="155521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100" kern="1200" dirty="0">
                <a:solidFill>
                  <a:schemeClr val="tx1"/>
                </a:solidFill>
              </a:rPr>
              <a:t>Dispositivos</a:t>
            </a:r>
            <a:r>
              <a:rPr lang="pt-BR" sz="1400" kern="1200" dirty="0">
                <a:solidFill>
                  <a:schemeClr val="tx1"/>
                </a:solidFill>
              </a:rPr>
              <a:t> </a:t>
            </a:r>
            <a:r>
              <a:rPr lang="pt-BR" sz="1400" kern="1200" dirty="0" err="1">
                <a:solidFill>
                  <a:schemeClr val="tx1"/>
                </a:solidFill>
              </a:rPr>
              <a:t>Modbus</a:t>
            </a:r>
            <a:endParaRPr lang="pt-BR" sz="1400" kern="12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9FC9213-059B-8539-7075-15D06B252C5F}"/>
              </a:ext>
            </a:extLst>
          </p:cNvPr>
          <p:cNvSpPr/>
          <p:nvPr/>
        </p:nvSpPr>
        <p:spPr>
          <a:xfrm>
            <a:off x="5912160" y="7026171"/>
            <a:ext cx="497012" cy="2532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orma Livre 33">
            <a:extLst>
              <a:ext uri="{FF2B5EF4-FFF2-40B4-BE49-F238E27FC236}">
                <a16:creationId xmlns:a16="http://schemas.microsoft.com/office/drawing/2014/main" id="{FB28E643-4BF7-02A3-E494-8DBF57373663}"/>
              </a:ext>
            </a:extLst>
          </p:cNvPr>
          <p:cNvSpPr/>
          <p:nvPr/>
        </p:nvSpPr>
        <p:spPr>
          <a:xfrm>
            <a:off x="7585497" y="662721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35" name="Forma Livre 34">
            <a:extLst>
              <a:ext uri="{FF2B5EF4-FFF2-40B4-BE49-F238E27FC236}">
                <a16:creationId xmlns:a16="http://schemas.microsoft.com/office/drawing/2014/main" id="{A4AAE357-6539-3F2B-D0FB-56AB62183356}"/>
              </a:ext>
            </a:extLst>
          </p:cNvPr>
          <p:cNvSpPr/>
          <p:nvPr/>
        </p:nvSpPr>
        <p:spPr>
          <a:xfrm>
            <a:off x="8004183" y="809215"/>
            <a:ext cx="389617" cy="405248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LD</a:t>
            </a:r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607CB0D2-321E-EA00-3CE7-1EAC700971B1}"/>
              </a:ext>
            </a:extLst>
          </p:cNvPr>
          <p:cNvSpPr/>
          <p:nvPr/>
        </p:nvSpPr>
        <p:spPr>
          <a:xfrm>
            <a:off x="8214217" y="1169262"/>
            <a:ext cx="389617" cy="383713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FBD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7" name="Forma Livre 36">
            <a:extLst>
              <a:ext uri="{FF2B5EF4-FFF2-40B4-BE49-F238E27FC236}">
                <a16:creationId xmlns:a16="http://schemas.microsoft.com/office/drawing/2014/main" id="{5FDD44BE-4F18-25FC-4298-41B89DEE7C43}"/>
              </a:ext>
            </a:extLst>
          </p:cNvPr>
          <p:cNvSpPr/>
          <p:nvPr/>
        </p:nvSpPr>
        <p:spPr>
          <a:xfrm>
            <a:off x="7110597" y="600662"/>
            <a:ext cx="402963" cy="445772"/>
          </a:xfrm>
          <a:custGeom>
            <a:avLst/>
            <a:gdLst>
              <a:gd name="connsiteX0" fmla="*/ 0 w 357555"/>
              <a:gd name="connsiteY0" fmla="*/ 155536 h 311072"/>
              <a:gd name="connsiteX1" fmla="*/ 77768 w 357555"/>
              <a:gd name="connsiteY1" fmla="*/ 0 h 311072"/>
              <a:gd name="connsiteX2" fmla="*/ 279787 w 357555"/>
              <a:gd name="connsiteY2" fmla="*/ 0 h 311072"/>
              <a:gd name="connsiteX3" fmla="*/ 357555 w 357555"/>
              <a:gd name="connsiteY3" fmla="*/ 155536 h 311072"/>
              <a:gd name="connsiteX4" fmla="*/ 279787 w 357555"/>
              <a:gd name="connsiteY4" fmla="*/ 311072 h 311072"/>
              <a:gd name="connsiteX5" fmla="*/ 77768 w 357555"/>
              <a:gd name="connsiteY5" fmla="*/ 311072 h 311072"/>
              <a:gd name="connsiteX6" fmla="*/ 0 w 357555"/>
              <a:gd name="connsiteY6" fmla="*/ 155536 h 3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55" h="311072">
                <a:moveTo>
                  <a:pt x="178778" y="0"/>
                </a:moveTo>
                <a:lnTo>
                  <a:pt x="357554" y="67658"/>
                </a:lnTo>
                <a:lnTo>
                  <a:pt x="357554" y="243414"/>
                </a:lnTo>
                <a:lnTo>
                  <a:pt x="178778" y="311072"/>
                </a:lnTo>
                <a:lnTo>
                  <a:pt x="1" y="243414"/>
                </a:lnTo>
                <a:lnTo>
                  <a:pt x="1" y="67658"/>
                </a:lnTo>
                <a:lnTo>
                  <a:pt x="17877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70"/>
              <a:satOff val="-1161"/>
              <a:lumOff val="-784"/>
              <a:alphaOff val="0"/>
            </a:schemeClr>
          </a:fillRef>
          <a:effectRef idx="0">
            <a:schemeClr val="accent5">
              <a:hueOff val="-450570"/>
              <a:satOff val="-1161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75" tIns="55720" rIns="48476" bIns="5571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400" kern="1200" dirty="0">
                <a:solidFill>
                  <a:schemeClr val="tx1"/>
                </a:solidFill>
              </a:rPr>
              <a:t>SFC</a:t>
            </a:r>
            <a:endParaRPr lang="pt-BR" sz="1700" kern="1200" dirty="0">
              <a:solidFill>
                <a:schemeClr val="tx1"/>
              </a:solidFill>
            </a:endParaRPr>
          </a:p>
        </p:txBody>
      </p:sp>
      <p:sp>
        <p:nvSpPr>
          <p:cNvPr id="39" name="Forma Livre 38">
            <a:extLst>
              <a:ext uri="{FF2B5EF4-FFF2-40B4-BE49-F238E27FC236}">
                <a16:creationId xmlns:a16="http://schemas.microsoft.com/office/drawing/2014/main" id="{A1551077-1FEB-5A57-56A5-8BA35E9E1195}"/>
              </a:ext>
            </a:extLst>
          </p:cNvPr>
          <p:cNvSpPr/>
          <p:nvPr/>
        </p:nvSpPr>
        <p:spPr>
          <a:xfrm>
            <a:off x="3343335" y="1622452"/>
            <a:ext cx="644801" cy="679773"/>
          </a:xfrm>
          <a:custGeom>
            <a:avLst/>
            <a:gdLst>
              <a:gd name="connsiteX0" fmla="*/ 0 w 575849"/>
              <a:gd name="connsiteY0" fmla="*/ 250493 h 500985"/>
              <a:gd name="connsiteX1" fmla="*/ 125246 w 575849"/>
              <a:gd name="connsiteY1" fmla="*/ 0 h 500985"/>
              <a:gd name="connsiteX2" fmla="*/ 450603 w 575849"/>
              <a:gd name="connsiteY2" fmla="*/ 0 h 500985"/>
              <a:gd name="connsiteX3" fmla="*/ 575849 w 575849"/>
              <a:gd name="connsiteY3" fmla="*/ 250493 h 500985"/>
              <a:gd name="connsiteX4" fmla="*/ 450603 w 575849"/>
              <a:gd name="connsiteY4" fmla="*/ 500985 h 500985"/>
              <a:gd name="connsiteX5" fmla="*/ 125246 w 575849"/>
              <a:gd name="connsiteY5" fmla="*/ 500985 h 500985"/>
              <a:gd name="connsiteX6" fmla="*/ 0 w 575849"/>
              <a:gd name="connsiteY6" fmla="*/ 250493 h 50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849" h="500985">
                <a:moveTo>
                  <a:pt x="287924" y="0"/>
                </a:moveTo>
                <a:lnTo>
                  <a:pt x="575849" y="108963"/>
                </a:lnTo>
                <a:lnTo>
                  <a:pt x="575849" y="392022"/>
                </a:lnTo>
                <a:lnTo>
                  <a:pt x="287924" y="500985"/>
                </a:lnTo>
                <a:lnTo>
                  <a:pt x="0" y="392022"/>
                </a:lnTo>
                <a:lnTo>
                  <a:pt x="0" y="108963"/>
                </a:lnTo>
                <a:lnTo>
                  <a:pt x="28792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740" tIns="116406" rIns="104740" bIns="116406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200" kern="1200" dirty="0">
                <a:solidFill>
                  <a:schemeClr val="tx1"/>
                </a:solidFill>
              </a:rPr>
              <a:t>ESP 32</a:t>
            </a:r>
            <a:endParaRPr lang="pt-BR" sz="1050" kern="1200" dirty="0">
              <a:solidFill>
                <a:schemeClr val="tx1"/>
              </a:solidFill>
            </a:endParaRPr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B9ED9B9D-DFFA-B4FA-E79E-263E85D77C1D}"/>
              </a:ext>
            </a:extLst>
          </p:cNvPr>
          <p:cNvSpPr/>
          <p:nvPr/>
        </p:nvSpPr>
        <p:spPr>
          <a:xfrm>
            <a:off x="4026013" y="1619690"/>
            <a:ext cx="644801" cy="679773"/>
          </a:xfrm>
          <a:custGeom>
            <a:avLst/>
            <a:gdLst>
              <a:gd name="connsiteX0" fmla="*/ 0 w 704147"/>
              <a:gd name="connsiteY0" fmla="*/ 297023 h 594046"/>
              <a:gd name="connsiteX1" fmla="*/ 148512 w 704147"/>
              <a:gd name="connsiteY1" fmla="*/ 0 h 594046"/>
              <a:gd name="connsiteX2" fmla="*/ 555636 w 704147"/>
              <a:gd name="connsiteY2" fmla="*/ 0 h 594046"/>
              <a:gd name="connsiteX3" fmla="*/ 704147 w 704147"/>
              <a:gd name="connsiteY3" fmla="*/ 297023 h 594046"/>
              <a:gd name="connsiteX4" fmla="*/ 555636 w 704147"/>
              <a:gd name="connsiteY4" fmla="*/ 594046 h 594046"/>
              <a:gd name="connsiteX5" fmla="*/ 148512 w 704147"/>
              <a:gd name="connsiteY5" fmla="*/ 594046 h 594046"/>
              <a:gd name="connsiteX6" fmla="*/ 0 w 704147"/>
              <a:gd name="connsiteY6" fmla="*/ 297023 h 59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147" h="594046">
                <a:moveTo>
                  <a:pt x="352074" y="0"/>
                </a:moveTo>
                <a:lnTo>
                  <a:pt x="704146" y="125291"/>
                </a:lnTo>
                <a:lnTo>
                  <a:pt x="704146" y="468756"/>
                </a:lnTo>
                <a:lnTo>
                  <a:pt x="352074" y="594046"/>
                </a:lnTo>
                <a:lnTo>
                  <a:pt x="1" y="468756"/>
                </a:lnTo>
                <a:lnTo>
                  <a:pt x="1" y="125291"/>
                </a:lnTo>
                <a:lnTo>
                  <a:pt x="3520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4956265"/>
              <a:satOff val="-12774"/>
              <a:lumOff val="-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267" tIns="108184" rIns="91268" bIns="108183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800" kern="1200" dirty="0" err="1">
                <a:solidFill>
                  <a:schemeClr val="tx1"/>
                </a:solidFill>
              </a:rPr>
              <a:t>Raspberry</a:t>
            </a:r>
            <a:r>
              <a:rPr lang="pt-BR" sz="800" kern="1200" dirty="0">
                <a:solidFill>
                  <a:schemeClr val="tx1"/>
                </a:solidFill>
              </a:rPr>
              <a:t> PI</a:t>
            </a:r>
            <a:endParaRPr lang="pt-BR" sz="500" kern="12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E36A65-6521-6BAC-4F5C-94269055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8" y="5902677"/>
            <a:ext cx="513579" cy="63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15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de Freitas Melo</dc:creator>
  <cp:lastModifiedBy>Danilo de Freitas Melo</cp:lastModifiedBy>
  <cp:revision>2</cp:revision>
  <dcterms:created xsi:type="dcterms:W3CDTF">2022-07-29T15:43:21Z</dcterms:created>
  <dcterms:modified xsi:type="dcterms:W3CDTF">2022-07-29T18:29:53Z</dcterms:modified>
</cp:coreProperties>
</file>