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98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42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0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665F-4E21-49ED-9675-57B25BFE7EA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C407CC-B15A-4F08-B902-C3F4F65C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34942&amp;picture=dice-close-u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5305-world-wide-we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uscriaturas.miraheze.org/wiki/Dracoliches_(D&amp;D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rawjackal.org/tag/%D7%9E%D7%A9%D7%97%D7%A7%D7%99-%D7%AA%D7%A4%D7%A7%D7%99%D7%93%D7%99%D7%9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ym/7993996615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4636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andrick/8288618384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F4D2-EFA3-472C-A4BD-C6279F805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68F9-1D6A-48AB-B95E-F9F99C43B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Streamlining Tabletop Gaming Experiences</a:t>
            </a:r>
          </a:p>
          <a:p>
            <a:r>
              <a:rPr lang="en-US" dirty="0"/>
              <a:t>By Robert Land</a:t>
            </a:r>
          </a:p>
        </p:txBody>
      </p:sp>
    </p:spTree>
    <p:extLst>
      <p:ext uri="{BB962C8B-B14F-4D97-AF65-F5344CB8AC3E}">
        <p14:creationId xmlns:p14="http://schemas.microsoft.com/office/powerpoint/2010/main" val="296460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2386-5DC1-46A0-A52B-9C7A2BFD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6AE9-A8EC-4FE0-B2DE-181DDA40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Disruption of Gameplay</a:t>
            </a:r>
          </a:p>
          <a:p>
            <a:r>
              <a:rPr lang="en-US" dirty="0"/>
              <a:t>Lack of Transparency</a:t>
            </a:r>
          </a:p>
          <a:p>
            <a:r>
              <a:rPr lang="en-US" dirty="0"/>
              <a:t>Incomplete Record-keeping</a:t>
            </a:r>
          </a:p>
          <a:p>
            <a:r>
              <a:rPr lang="en-US" dirty="0"/>
              <a:t>Challenges faced by tabletop gaming enthusiast when rolling physical dice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207C4-440A-42F0-A74A-1B2F843D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06049" y="0"/>
            <a:ext cx="2267953" cy="30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8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F8CC-E4A8-4BF2-8C6B-44BB4518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Dice 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7334-8FED-4439-B03F-0C6A7B17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application designed to address the challenges of physical dice rolling</a:t>
            </a:r>
          </a:p>
          <a:p>
            <a:r>
              <a:rPr lang="en-US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Intuitive Dice Rolling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Roll History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Seamless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Transparency and Fairness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9AA37-D3E3-443B-BC9C-CC8534C86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3415" y="3060059"/>
            <a:ext cx="3030587" cy="252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6B387-DDDB-42EE-9374-69214076C9EA}"/>
              </a:ext>
            </a:extLst>
          </p:cNvPr>
          <p:cNvSpPr txBox="1"/>
          <p:nvPr/>
        </p:nvSpPr>
        <p:spPr>
          <a:xfrm>
            <a:off x="6268161" y="5672030"/>
            <a:ext cx="3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25305-world-wide-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438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5979-85A9-4236-87BA-706CE898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0260-29A6-4A6D-95AE-EF664929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dice for various tabletop games (e.g., Dungeons &amp; Dragons, Settlers of </a:t>
            </a:r>
            <a:r>
              <a:rPr lang="en-US" dirty="0" err="1"/>
              <a:t>Catan</a:t>
            </a:r>
            <a:r>
              <a:rPr lang="en-US" dirty="0"/>
              <a:t>)</a:t>
            </a:r>
          </a:p>
          <a:p>
            <a:r>
              <a:rPr lang="en-US" dirty="0"/>
              <a:t>Keeping track of previous rolls during a gaming session</a:t>
            </a:r>
          </a:p>
          <a:p>
            <a:r>
              <a:rPr lang="en-US" dirty="0"/>
              <a:t>Sharing dice roll results with other players in real-time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7590C-8EE7-448B-91D4-DC6BCDCA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8746" y="4145017"/>
            <a:ext cx="3333750" cy="17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79F54-80F9-46E8-A5C2-36312C34BF3C}"/>
              </a:ext>
            </a:extLst>
          </p:cNvPr>
          <p:cNvSpPr txBox="1"/>
          <p:nvPr/>
        </p:nvSpPr>
        <p:spPr>
          <a:xfrm>
            <a:off x="5808746" y="5907142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uscriaturas.miraheze.org/wiki/Dracoliches_(D&amp;D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283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E427-441B-478F-9DBF-6417C36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D746-ACC5-43CE-82EC-17509557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"As a Dungeons &amp; Dragons player, I want to be able to roll dice digitally to avoid disrupting the flow of the game."</a:t>
            </a:r>
          </a:p>
          <a:p>
            <a:r>
              <a:rPr lang="en-US" dirty="0"/>
              <a:t>"As a board game enthusiast, I want to maintain a history of my dice rolls to review and analyze my past performance."</a:t>
            </a:r>
          </a:p>
          <a:p>
            <a:r>
              <a:rPr lang="en-US" dirty="0"/>
              <a:t>"As a game master, I want to provide a transparent and fair dice rolling experience for my players to ensure the integrity of the game."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C7055-302D-4CAB-95B5-34DE1441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4232" y="4235030"/>
            <a:ext cx="3721768" cy="2231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EA687-3D98-4B69-97D5-391062671E0F}"/>
              </a:ext>
            </a:extLst>
          </p:cNvPr>
          <p:cNvSpPr txBox="1"/>
          <p:nvPr/>
        </p:nvSpPr>
        <p:spPr>
          <a:xfrm>
            <a:off x="2374232" y="6627168"/>
            <a:ext cx="3721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blog.strawjackal.org/tag/%D7%9E%D7%A9%D7%97%D7%A7%D7%99-%D7%AA%D7%A4%D7%A7%D7%99%D7%93%D7%99%D7%9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441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F8A4-6CCD-4CCC-ADC6-82F79716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and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BE71-D34D-4818-A3BA-E5D74432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and growing community of tabletop gaming enthusiasts</a:t>
            </a:r>
          </a:p>
          <a:p>
            <a:r>
              <a:rPr lang="en-US" dirty="0"/>
              <a:t>Global tabletop gaming market expected to reach $12 billion by 2026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FFC9B-1E82-49C2-97A0-196F9545A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9201" y="3258965"/>
            <a:ext cx="4876799" cy="3252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D016A-3B5A-46D1-9EC8-197764A13A47}"/>
              </a:ext>
            </a:extLst>
          </p:cNvPr>
          <p:cNvSpPr txBox="1"/>
          <p:nvPr/>
        </p:nvSpPr>
        <p:spPr>
          <a:xfrm>
            <a:off x="2662989" y="6627168"/>
            <a:ext cx="3433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rym/799399661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211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0B5F-D7C8-4352-9602-00C5C37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1A24-291D-4AEE-8897-703B6219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Simplicity, user-friendliness, and seamless integration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F532-61CB-41FE-BEFC-C614BFAC7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4356" y="2842551"/>
            <a:ext cx="48516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417B-8650-4768-ABE6-D6407595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Why Dice 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FDE4-0AEE-4E10-8367-B5B5D7BB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pain points of physical dice rolling</a:t>
            </a:r>
          </a:p>
          <a:p>
            <a:r>
              <a:rPr lang="en-US" dirty="0"/>
              <a:t>Enhances the overall gaming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8A216-0C54-445B-9418-8CB82D59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6139" y="3387396"/>
            <a:ext cx="2653966" cy="2653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55899-EE9C-4D5D-8D8E-CF4E79BCF3AA}"/>
              </a:ext>
            </a:extLst>
          </p:cNvPr>
          <p:cNvSpPr txBox="1"/>
          <p:nvPr/>
        </p:nvSpPr>
        <p:spPr>
          <a:xfrm>
            <a:off x="1196139" y="6188074"/>
            <a:ext cx="26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jandrick/828861838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924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B644-1F10-400D-91E2-B93BCE2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839D-7074-4909-8117-71FEB799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Dice Roller presents a compelling opportunity to improve the tabletop gaming experience</a:t>
            </a:r>
          </a:p>
          <a:p>
            <a:r>
              <a:rPr lang="en-US"/>
              <a:t>Focus on user experience, seamless integration, and sustainable design</a:t>
            </a:r>
          </a:p>
        </p:txBody>
      </p:sp>
    </p:spTree>
    <p:extLst>
      <p:ext uri="{BB962C8B-B14F-4D97-AF65-F5344CB8AC3E}">
        <p14:creationId xmlns:p14="http://schemas.microsoft.com/office/powerpoint/2010/main" val="4218631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302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Dice Roller</vt:lpstr>
      <vt:lpstr>The Problem</vt:lpstr>
      <vt:lpstr>The Solution: Dice Roller</vt:lpstr>
      <vt:lpstr>Use cases</vt:lpstr>
      <vt:lpstr>User Stories</vt:lpstr>
      <vt:lpstr>Target Market and Opportunity</vt:lpstr>
      <vt:lpstr>Competitive Advantage</vt:lpstr>
      <vt:lpstr> Why Dice Roller?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Roller</dc:title>
  <dc:creator>Robert Land</dc:creator>
  <cp:lastModifiedBy>Robert Land</cp:lastModifiedBy>
  <cp:revision>2</cp:revision>
  <dcterms:created xsi:type="dcterms:W3CDTF">2024-05-13T15:43:39Z</dcterms:created>
  <dcterms:modified xsi:type="dcterms:W3CDTF">2024-05-13T16:00:08Z</dcterms:modified>
</cp:coreProperties>
</file>