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7D518-43E1-A460-46BE-7E6C3ACAF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21837C-CF1F-1DE3-73A1-8B8124E6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1AD939-30F4-16E5-BB8E-D2F5FA3C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780E0E-B894-61CE-370F-1A28C222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3CD76A-ED94-8616-3E51-5C0482B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3755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C4D088-AA72-3C3A-8378-261FB16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AE1DBD-C461-0F7F-28DB-3660137E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EBB498-1327-6C2E-75B3-814E8DD4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722C9D-697C-81F9-8D9D-8A8E3C86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8FDA7-BABD-24A5-D6BB-5AD8381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5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54EF2E-30E3-F90E-6DEC-33139774C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7606F4-7A04-3C93-DB80-A2DD28FF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7DDB4-EE6B-EB71-81E1-E775E21F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CFAE43-1FF8-ADE9-3EFE-3FB39A7B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817A40-E3A4-27B0-AA5E-DE520634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07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B8E53-A636-5095-B250-FDC317B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A1309-B8DA-3CD4-3944-CED9D8E7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D07AF-C976-6890-03D8-BED17DB3C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7ED04-407D-4162-E4AF-F1F124E6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B5397-CDCF-D7D5-4049-014525CC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45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4CB1C8-2CA5-E658-239A-2A6508F4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B19DE-1123-6921-EBAC-E1ABADFF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334BA-E628-DB0F-BB7D-FCB40BA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00350-C803-E281-C4D6-79B1F142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CC87A2-2E42-2F09-8BF9-47C0B386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59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8DA71-88E8-8112-6A88-52F7A69D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91267B-6127-31AF-26D7-505980F0B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99636-8789-EA68-9735-2D4BD3C91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ABA542-1E46-7CA3-803E-718F3330B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876DC-4263-EB99-51FE-FDC03994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9214CF-28DE-ED95-80A8-A3E837E1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157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917E4-ADB1-F28E-F7A1-6E98592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396F12-A8EE-9822-9ED1-05599251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976C88-F194-A5FC-7023-DE4DE77C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65EF97-8826-1EFD-B005-ADA3CE51B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73EFD8-1E94-A62D-9F38-06AE0941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06928C-1768-394A-6236-FF640829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CD04A5-93C4-3F5E-F63E-8F0E29B7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39FF50-F553-2EB9-EA10-258EF3A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841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B5C3D-D42E-D581-5D33-28CB52C2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3A7475-14E0-C305-4B63-A85EC5D1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874002-08D3-A340-ACB0-852499F1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FAA245-ADB5-CDDF-BBA9-C06E59B1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88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DB3824F-036E-0788-78AE-0657DE37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26774F-0B56-E8A0-DF74-8602E92C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C3F401-DE2E-CD78-78CA-7DF3F7DFD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936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5C27A-732C-DACD-7788-4758AA24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6294A1-89A7-069F-9CE2-F524B6FF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E02DF9-12FE-A252-C80B-DBE809871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CAC1EC-E8CA-478E-3DF4-B04BDA4F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A2A938-0135-09B5-5AF5-6E8A9E86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3198E-5D49-D790-421D-0BB9BCAD7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945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20F2A-A4B1-B137-E571-EC8E8F2E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CDCEFC-8FCE-AB13-F34B-FFF551CF4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D07BAA-A16C-B5C9-4572-61EBED071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38436B-F39D-D20A-8D43-221BCD3A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D0706-C4F2-B92E-31A1-467B1ECC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7167B8-1854-E67B-D461-DF18788A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148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A9FBEF-C665-0A86-5AB2-A9C45C2EB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076F40-A415-77E0-AFE0-7AF099266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1EE549-3982-CFEE-8CC1-39AAAAB85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9399A-B2E3-4AB7-92E1-47F8CEF9770B}" type="datetimeFigureOut">
              <a:rPr lang="fr-BE" smtClean="0"/>
              <a:t>07-05-25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204C8C-BEBF-DA35-4227-9F5C2FE00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DAF1BF-1AEC-0848-C02B-0F2077564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E1509C-F3E6-4CA8-AACE-DC985582AA9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024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BDC2626-E5A1-885C-F83E-31431EA4D5AB}"/>
              </a:ext>
            </a:extLst>
          </p:cNvPr>
          <p:cNvSpPr txBox="1"/>
          <p:nvPr/>
        </p:nvSpPr>
        <p:spPr>
          <a:xfrm>
            <a:off x="4428780" y="463923"/>
            <a:ext cx="3334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u="sng" dirty="0" err="1">
                <a:solidFill>
                  <a:srgbClr val="FF0000"/>
                </a:solidFill>
              </a:rPr>
              <a:t>RaidPlanner</a:t>
            </a:r>
            <a:endParaRPr lang="fr-BE" sz="4400" b="1" u="sng" dirty="0">
              <a:solidFill>
                <a:srgbClr val="FF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38B9B1-DACD-7561-4503-681BC022016B}"/>
              </a:ext>
            </a:extLst>
          </p:cNvPr>
          <p:cNvSpPr txBox="1"/>
          <p:nvPr/>
        </p:nvSpPr>
        <p:spPr>
          <a:xfrm>
            <a:off x="287169" y="5595919"/>
            <a:ext cx="172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Menegon</a:t>
            </a:r>
            <a:r>
              <a:rPr lang="fr-FR" dirty="0"/>
              <a:t> Dylan</a:t>
            </a:r>
            <a:endParaRPr lang="fr-BE" dirty="0"/>
          </a:p>
        </p:txBody>
      </p:sp>
      <p:pic>
        <p:nvPicPr>
          <p:cNvPr id="7" name="Image 6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6F20F870-9FED-3F5E-F93F-88B0D08EE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20" y="4907764"/>
            <a:ext cx="2379980" cy="1586653"/>
          </a:xfrm>
          <a:prstGeom prst="rect">
            <a:avLst/>
          </a:prstGeom>
        </p:spPr>
      </p:pic>
      <p:pic>
        <p:nvPicPr>
          <p:cNvPr id="9" name="Image 8" descr="Une image contenant logo, Police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8B777ED-7D9B-F939-5803-20F84520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44" y="1778000"/>
            <a:ext cx="3160912" cy="25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8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B27EF-AB71-1F5F-8622-5039E276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84971A-4FDF-6DC9-8A19-8126D610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151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1274E2C-FB37-57FE-F48B-29612897FC1A}"/>
              </a:ext>
            </a:extLst>
          </p:cNvPr>
          <p:cNvSpPr txBox="1"/>
          <p:nvPr/>
        </p:nvSpPr>
        <p:spPr>
          <a:xfrm>
            <a:off x="372604" y="1617980"/>
            <a:ext cx="92084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-Développeur passionné avec une affinité particulière pour les technologies telles que .NET, C#, Java et les </a:t>
            </a:r>
            <a:r>
              <a:rPr lang="fr-FR" dirty="0" err="1"/>
              <a:t>frameworks</a:t>
            </a:r>
            <a:r>
              <a:rPr lang="fr-FR" dirty="0"/>
              <a:t> comme Spring.</a:t>
            </a:r>
          </a:p>
          <a:p>
            <a:r>
              <a:rPr lang="fr-FR" dirty="0"/>
              <a:t>-Étudiant en cours du soir en Informatique de gestion aux Arts et Métiers</a:t>
            </a:r>
          </a:p>
          <a:p>
            <a:r>
              <a:rPr lang="fr-FR" dirty="0"/>
              <a:t>-En formation complémentaire chez </a:t>
            </a:r>
            <a:r>
              <a:rPr lang="fr-FR" dirty="0" err="1"/>
              <a:t>Technofuturtic</a:t>
            </a:r>
            <a:r>
              <a:rPr lang="fr-FR" dirty="0"/>
              <a:t> en Développement .NET DevOps</a:t>
            </a:r>
          </a:p>
        </p:txBody>
      </p:sp>
    </p:spTree>
    <p:extLst>
      <p:ext uri="{BB962C8B-B14F-4D97-AF65-F5344CB8AC3E}">
        <p14:creationId xmlns:p14="http://schemas.microsoft.com/office/powerpoint/2010/main" val="3185827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Grand écran</PresentationFormat>
  <Paragraphs>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Epestia Farone</dc:creator>
  <cp:lastModifiedBy>Epestia Farone</cp:lastModifiedBy>
  <cp:revision>1</cp:revision>
  <dcterms:created xsi:type="dcterms:W3CDTF">2025-05-06T22:16:45Z</dcterms:created>
  <dcterms:modified xsi:type="dcterms:W3CDTF">2025-05-06T22:26:48Z</dcterms:modified>
</cp:coreProperties>
</file>