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D518-43E1-A460-46BE-7E6C3ACA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1837C-CF1F-1DE3-73A1-8B8124E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AD939-30F4-16E5-BB8E-D2F5FA3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80E0E-B894-61CE-370F-1A28C222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CD76A-ED94-8616-3E51-5C0482B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5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4D088-AA72-3C3A-8378-261FB16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AE1DBD-C461-0F7F-28DB-3660137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B498-1327-6C2E-75B3-814E8DD4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22C9D-697C-81F9-8D9D-8A8E3C8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8FDA7-BABD-24A5-D6BB-5AD8381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5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54EF2E-30E3-F90E-6DEC-33139774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06F4-7A04-3C93-DB80-A2DD28FF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7DDB4-EE6B-EB71-81E1-E775E21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FAE43-1FF8-ADE9-3EFE-3FB39A7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17A40-E3A4-27B0-AA5E-DE52063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07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B8E53-A636-5095-B250-FDC317B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A1309-B8DA-3CD4-3944-CED9D8E7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D07AF-C976-6890-03D8-BED17DB3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7ED04-407D-4162-E4AF-F1F124E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5397-CDCF-D7D5-4049-014525CC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5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CB1C8-2CA5-E658-239A-2A6508F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B19DE-1123-6921-EBAC-E1ABADFF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334BA-E628-DB0F-BB7D-FCB40B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00350-C803-E281-C4D6-79B1F14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C87A2-2E42-2F09-8BF9-47C0B38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9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8DA71-88E8-8112-6A88-52F7A69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267B-6127-31AF-26D7-505980F0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99636-8789-EA68-9735-2D4BD3C9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BA542-1E46-7CA3-803E-718F333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876DC-4263-EB99-51FE-FDC03994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14CF-28DE-ED95-80A8-A3E837E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5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17E4-ADB1-F28E-F7A1-6E98592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96F12-A8EE-9822-9ED1-0559925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76C88-F194-A5FC-7023-DE4DE77C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65EF97-8826-1EFD-B005-ADA3CE51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73EFD8-1E94-A62D-9F38-06AE0941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6928C-1768-394A-6236-FF64082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D04A5-93C4-3F5E-F63E-8F0E29B7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9FF50-F553-2EB9-EA10-258EF3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84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5C3D-D42E-D581-5D33-28CB52C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3A7475-14E0-C305-4B63-A85EC5D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874002-08D3-A340-ACB0-852499F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AA245-ADB5-CDDF-BBA9-C06E59B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8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B3824F-036E-0788-78AE-0657DE3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26774F-0B56-E8A0-DF74-8602E92C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3F401-DE2E-CD78-78CA-7DF3F7DF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3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C27A-732C-DACD-7788-4758AA2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294A1-89A7-069F-9CE2-F524B6FF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02DF9-12FE-A252-C80B-DBE80987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AC1EC-E8CA-478E-3DF4-B04BDA4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2A938-0135-09B5-5AF5-6E8A9E8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198E-5D49-D790-421D-0BB9BCA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20F2A-A4B1-B137-E571-EC8E8F2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CDCEFC-8FCE-AB13-F34B-FFF551CF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07BAA-A16C-B5C9-4572-61EBED07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8436B-F39D-D20A-8D43-221BCD3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D0706-C4F2-B92E-31A1-467B1ECC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167B8-1854-E67B-D461-DF18788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4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A9FBEF-C665-0A86-5AB2-A9C45C2E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76F40-A415-77E0-AFE0-7AF09926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EE549-3982-CFEE-8CC1-39AAAAB8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04C8C-BEBF-DA35-4227-9F5C2FE0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AF1BF-1AEC-0848-C02B-0F207756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2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DC2626-E5A1-885C-F83E-31431EA4D5AB}"/>
              </a:ext>
            </a:extLst>
          </p:cNvPr>
          <p:cNvSpPr txBox="1"/>
          <p:nvPr/>
        </p:nvSpPr>
        <p:spPr>
          <a:xfrm>
            <a:off x="2709816" y="329453"/>
            <a:ext cx="6772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Projet de fin de formation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8B9B1-DACD-7561-4503-681BC022016B}"/>
              </a:ext>
            </a:extLst>
          </p:cNvPr>
          <p:cNvSpPr txBox="1"/>
          <p:nvPr/>
        </p:nvSpPr>
        <p:spPr>
          <a:xfrm>
            <a:off x="287169" y="5595919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Menegon</a:t>
            </a:r>
            <a:r>
              <a:rPr lang="fr-FR" dirty="0"/>
              <a:t> Dylan</a:t>
            </a:r>
            <a:endParaRPr lang="fr-BE" dirty="0"/>
          </a:p>
        </p:txBody>
      </p:sp>
      <p:pic>
        <p:nvPicPr>
          <p:cNvPr id="7" name="Image 6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6F20F870-9FED-3F5E-F93F-88B0D08E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20" y="4907764"/>
            <a:ext cx="2379980" cy="1586653"/>
          </a:xfrm>
          <a:prstGeom prst="rect">
            <a:avLst/>
          </a:prstGeom>
        </p:spPr>
      </p:pic>
      <p:pic>
        <p:nvPicPr>
          <p:cNvPr id="9" name="Image 8" descr="Une image contenant logo, Police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8B777ED-7D9B-F939-5803-20F84520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44" y="1778000"/>
            <a:ext cx="3160912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C54987-4E9A-F799-089E-5F1EF368EE0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3AC144-D466-771E-1050-5881E34A8F45}"/>
              </a:ext>
            </a:extLst>
          </p:cNvPr>
          <p:cNvSpPr txBox="1"/>
          <p:nvPr/>
        </p:nvSpPr>
        <p:spPr>
          <a:xfrm>
            <a:off x="609600" y="1390134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u="sng" dirty="0"/>
              <a:t>Mes personnages :</a:t>
            </a:r>
          </a:p>
        </p:txBody>
      </p:sp>
      <p:pic>
        <p:nvPicPr>
          <p:cNvPr id="7" name="Image 6" descr="Une image contenant texte, capture d’écran, ligne, nombre&#10;&#10;Le contenu généré par l’IA peut être incorrect.">
            <a:extLst>
              <a:ext uri="{FF2B5EF4-FFF2-40B4-BE49-F238E27FC236}">
                <a16:creationId xmlns:a16="http://schemas.microsoft.com/office/drawing/2014/main" id="{24D00447-9962-BE1E-58A9-AD19781C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5383"/>
            <a:ext cx="8996374" cy="3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D54B25-1C51-23DE-144C-1B770B8C5237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EA224-7646-132E-ABD4-A9E7A44A487E}"/>
              </a:ext>
            </a:extLst>
          </p:cNvPr>
          <p:cNvSpPr txBox="1"/>
          <p:nvPr/>
        </p:nvSpPr>
        <p:spPr>
          <a:xfrm>
            <a:off x="255340" y="1287907"/>
            <a:ext cx="318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Toutes les Sessions de Raid :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10C073-38E5-F1E4-210D-58DA7273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1842873"/>
            <a:ext cx="11419840" cy="12669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3B565D0-F829-4C75-FE0B-155E30E5A8ED}"/>
              </a:ext>
            </a:extLst>
          </p:cNvPr>
          <p:cNvSpPr txBox="1"/>
          <p:nvPr/>
        </p:nvSpPr>
        <p:spPr>
          <a:xfrm>
            <a:off x="255340" y="336895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Créer une disponibilité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4D5D826-5807-B9DA-FB9D-B9CAEBE6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3998274"/>
            <a:ext cx="12192000" cy="2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FECE07-4874-CD6A-26ED-C72979EB0DBE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7F86A6-BF47-B440-4371-67B9186318A8}"/>
              </a:ext>
            </a:extLst>
          </p:cNvPr>
          <p:cNvSpPr txBox="1"/>
          <p:nvPr/>
        </p:nvSpPr>
        <p:spPr>
          <a:xfrm>
            <a:off x="331134" y="132812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Mes disponibilités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EAFBC4-2260-728F-DF36-A080DEC5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4" y="2090465"/>
            <a:ext cx="11607988" cy="11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F1AFD5-6B7D-A72D-8CED-9E3EB4BFA11D}"/>
              </a:ext>
            </a:extLst>
          </p:cNvPr>
          <p:cNvSpPr txBox="1"/>
          <p:nvPr/>
        </p:nvSpPr>
        <p:spPr>
          <a:xfrm>
            <a:off x="1976649" y="204093"/>
            <a:ext cx="82387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 à implémenter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492B1E-2E90-BBE6-E2AC-7B8517024C77}"/>
              </a:ext>
            </a:extLst>
          </p:cNvPr>
          <p:cNvSpPr txBox="1"/>
          <p:nvPr/>
        </p:nvSpPr>
        <p:spPr>
          <a:xfrm>
            <a:off x="1058405" y="2455674"/>
            <a:ext cx="609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-Gérer stratégie</a:t>
            </a:r>
          </a:p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-Recevoir notification</a:t>
            </a:r>
          </a:p>
          <a:p>
            <a:r>
              <a:rPr lang="fr-BE" dirty="0">
                <a:latin typeface="Times New Roman" panose="02020603050405020304" pitchFamily="18" charset="0"/>
              </a:rPr>
              <a:t>-</a:t>
            </a:r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Suivre performance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204119-D7AA-D80B-C6A5-0CCC039EC800}"/>
              </a:ext>
            </a:extLst>
          </p:cNvPr>
          <p:cNvSpPr txBox="1"/>
          <p:nvPr/>
        </p:nvSpPr>
        <p:spPr>
          <a:xfrm>
            <a:off x="1058405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Fonctionnalités :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D35881-7133-4E83-8DB7-82FF7AE8A4D5}"/>
              </a:ext>
            </a:extLst>
          </p:cNvPr>
          <p:cNvSpPr txBox="1"/>
          <p:nvPr/>
        </p:nvSpPr>
        <p:spPr>
          <a:xfrm>
            <a:off x="6854088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D</a:t>
            </a:r>
            <a:r>
              <a:rPr lang="fr-FR" sz="1800" b="1" u="sng" dirty="0"/>
              <a:t>éveloppement :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E60B6C-2483-E6A0-458D-6A96A6B2B5D3}"/>
              </a:ext>
            </a:extLst>
          </p:cNvPr>
          <p:cNvSpPr txBox="1"/>
          <p:nvPr/>
        </p:nvSpPr>
        <p:spPr>
          <a:xfrm>
            <a:off x="6854088" y="2455674"/>
            <a:ext cx="3436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-Docker</a:t>
            </a:r>
          </a:p>
          <a:p>
            <a:r>
              <a:rPr lang="fr-FR" dirty="0"/>
              <a:t>-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admin utilisateur</a:t>
            </a:r>
          </a:p>
          <a:p>
            <a:r>
              <a:rPr lang="fr-FR" dirty="0"/>
              <a:t>-Gestion droit (admin/utilisateur)</a:t>
            </a:r>
          </a:p>
          <a:p>
            <a:r>
              <a:rPr lang="fr-FR" dirty="0"/>
              <a:t>-CICD</a:t>
            </a:r>
          </a:p>
          <a:p>
            <a:r>
              <a:rPr lang="fr-FR" dirty="0"/>
              <a:t>-</a:t>
            </a:r>
            <a:r>
              <a:rPr lang="fr-FR" dirty="0" err="1"/>
              <a:t>Graphana</a:t>
            </a:r>
            <a:r>
              <a:rPr lang="fr-FR" dirty="0"/>
              <a:t> </a:t>
            </a:r>
            <a:r>
              <a:rPr lang="fr-FR" dirty="0" err="1"/>
              <a:t>prometeus</a:t>
            </a:r>
            <a:endParaRPr lang="fr-FR" dirty="0"/>
          </a:p>
          <a:p>
            <a:r>
              <a:rPr lang="fr-FR" dirty="0"/>
              <a:t>-Front 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581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C948F8-95DA-1AD5-9981-E965DAF0D256}"/>
              </a:ext>
            </a:extLst>
          </p:cNvPr>
          <p:cNvSpPr txBox="1"/>
          <p:nvPr/>
        </p:nvSpPr>
        <p:spPr>
          <a:xfrm>
            <a:off x="3388175" y="2359959"/>
            <a:ext cx="5415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Merci de votre écoute</a:t>
            </a: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7274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D14BDB3-3FA1-2195-6738-907DB7B692BA}"/>
              </a:ext>
            </a:extLst>
          </p:cNvPr>
          <p:cNvSpPr txBox="1"/>
          <p:nvPr/>
        </p:nvSpPr>
        <p:spPr>
          <a:xfrm>
            <a:off x="3604232" y="306150"/>
            <a:ext cx="4983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Table des matières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CC4F8A1-373C-3CCF-B4B3-8A4B40253B23}"/>
              </a:ext>
            </a:extLst>
          </p:cNvPr>
          <p:cNvSpPr txBox="1"/>
          <p:nvPr/>
        </p:nvSpPr>
        <p:spPr>
          <a:xfrm>
            <a:off x="914400" y="1371600"/>
            <a:ext cx="111343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Présentation</a:t>
            </a:r>
            <a:r>
              <a:rPr sz="1800" dirty="0">
                <a:latin typeface="Calibri"/>
              </a:rPr>
              <a:t>................</a:t>
            </a:r>
            <a:r>
              <a:rPr lang="fr-FR" sz="1800" dirty="0">
                <a:latin typeface="Calibri"/>
              </a:rPr>
              <a:t>.....................................................................................................................</a:t>
            </a:r>
            <a:r>
              <a:rPr sz="1800" dirty="0">
                <a:latin typeface="Calibri"/>
              </a:rPr>
              <a:t>................................ 3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8862181-8394-5DD6-2181-F44FAD3DD49E}"/>
              </a:ext>
            </a:extLst>
          </p:cNvPr>
          <p:cNvSpPr txBox="1"/>
          <p:nvPr/>
        </p:nvSpPr>
        <p:spPr>
          <a:xfrm>
            <a:off x="914400" y="1828800"/>
            <a:ext cx="111094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Technologies </a:t>
            </a:r>
            <a:r>
              <a:rPr sz="1800" dirty="0" err="1">
                <a:latin typeface="Calibri"/>
              </a:rPr>
              <a:t>utilisées</a:t>
            </a:r>
            <a:r>
              <a:rPr sz="1800" dirty="0">
                <a:latin typeface="Calibri"/>
              </a:rPr>
              <a:t>.......................</a:t>
            </a:r>
            <a:r>
              <a:rPr lang="fr-FR" sz="1800" dirty="0">
                <a:latin typeface="Calibri"/>
              </a:rPr>
              <a:t>.....................................................................................................................</a:t>
            </a:r>
            <a:r>
              <a:rPr sz="1800" dirty="0">
                <a:latin typeface="Calibri"/>
              </a:rPr>
              <a:t>.......... 4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D092C6E-B075-F9FA-B57F-9027FBCC1FD4}"/>
              </a:ext>
            </a:extLst>
          </p:cNvPr>
          <p:cNvSpPr txBox="1"/>
          <p:nvPr/>
        </p:nvSpPr>
        <p:spPr>
          <a:xfrm>
            <a:off x="914400" y="2286000"/>
            <a:ext cx="111504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Schéma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Entité</a:t>
            </a:r>
            <a:r>
              <a:rPr sz="1800" dirty="0">
                <a:latin typeface="Calibri"/>
              </a:rPr>
              <a:t>-Association........</a:t>
            </a:r>
            <a:r>
              <a:rPr lang="fr-FR" sz="1800" dirty="0">
                <a:latin typeface="Calibri"/>
              </a:rPr>
              <a:t>...........................................................................................................</a:t>
            </a:r>
            <a:r>
              <a:rPr sz="1800" dirty="0">
                <a:latin typeface="Calibri"/>
              </a:rPr>
              <a:t>........................... 5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656E864-868E-860B-B69F-DC078D5BE0C6}"/>
              </a:ext>
            </a:extLst>
          </p:cNvPr>
          <p:cNvSpPr txBox="1"/>
          <p:nvPr/>
        </p:nvSpPr>
        <p:spPr>
          <a:xfrm>
            <a:off x="914400" y="2743200"/>
            <a:ext cx="112267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développées</a:t>
            </a:r>
            <a:r>
              <a:rPr sz="1800" dirty="0">
                <a:latin typeface="Calibri"/>
              </a:rPr>
              <a:t>..............................</a:t>
            </a:r>
            <a:r>
              <a:rPr lang="fr-FR" sz="1800" dirty="0">
                <a:latin typeface="Calibri"/>
              </a:rPr>
              <a:t>...................................................................................................</a:t>
            </a:r>
            <a:r>
              <a:rPr sz="1800" dirty="0">
                <a:latin typeface="Calibri"/>
              </a:rPr>
              <a:t>... 6 à 12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A32F11E-3E75-74B6-6D09-1D569AFD14C6}"/>
              </a:ext>
            </a:extLst>
          </p:cNvPr>
          <p:cNvSpPr txBox="1"/>
          <p:nvPr/>
        </p:nvSpPr>
        <p:spPr>
          <a:xfrm>
            <a:off x="914400" y="3287807"/>
            <a:ext cx="111393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à </a:t>
            </a:r>
            <a:r>
              <a:rPr sz="1800" dirty="0" err="1">
                <a:latin typeface="Calibri"/>
              </a:rPr>
              <a:t>développer</a:t>
            </a:r>
            <a:r>
              <a:rPr sz="1800" dirty="0">
                <a:latin typeface="Calibri"/>
              </a:rPr>
              <a:t>..............................</a:t>
            </a:r>
            <a:r>
              <a:rPr lang="fr-FR" sz="1800" dirty="0">
                <a:latin typeface="Calibri"/>
              </a:rPr>
              <a:t>.........................................................................................................</a:t>
            </a:r>
            <a:r>
              <a:rPr sz="1800" dirty="0">
                <a:latin typeface="Calibri"/>
              </a:rPr>
              <a:t>.. 13</a:t>
            </a:r>
          </a:p>
        </p:txBody>
      </p:sp>
    </p:spTree>
    <p:extLst>
      <p:ext uri="{BB962C8B-B14F-4D97-AF65-F5344CB8AC3E}">
        <p14:creationId xmlns:p14="http://schemas.microsoft.com/office/powerpoint/2010/main" val="23615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799903-97A5-A616-0A6A-0DC1558DF555}"/>
              </a:ext>
            </a:extLst>
          </p:cNvPr>
          <p:cNvSpPr txBox="1"/>
          <p:nvPr/>
        </p:nvSpPr>
        <p:spPr>
          <a:xfrm>
            <a:off x="4358178" y="285980"/>
            <a:ext cx="3475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B657E5-954F-CB86-E646-B31A79E5FEED}"/>
              </a:ext>
            </a:extLst>
          </p:cNvPr>
          <p:cNvSpPr txBox="1"/>
          <p:nvPr/>
        </p:nvSpPr>
        <p:spPr>
          <a:xfrm>
            <a:off x="843033" y="1346964"/>
            <a:ext cx="6990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Développeur passionné :</a:t>
            </a:r>
            <a:endParaRPr lang="fr-FR" dirty="0"/>
          </a:p>
          <a:p>
            <a:r>
              <a:rPr lang="fr-FR" dirty="0"/>
              <a:t>Affinité particulière pour les technologies : </a:t>
            </a:r>
            <a:r>
              <a:rPr lang="fr-FR" b="1" dirty="0"/>
              <a:t>Java, Spring, C#, .NET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C9B7D-7DC6-498E-A20D-F538B645ECF9}"/>
              </a:ext>
            </a:extLst>
          </p:cNvPr>
          <p:cNvSpPr txBox="1"/>
          <p:nvPr/>
        </p:nvSpPr>
        <p:spPr>
          <a:xfrm>
            <a:off x="843032" y="2286924"/>
            <a:ext cx="9208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Parcours académique :</a:t>
            </a:r>
            <a:endParaRPr lang="fr-FR" dirty="0"/>
          </a:p>
          <a:p>
            <a:r>
              <a:rPr lang="fr-FR" dirty="0"/>
              <a:t>Étudiant en cours du soir en Promotion social </a:t>
            </a:r>
            <a:r>
              <a:rPr lang="fr-FR" b="1" dirty="0"/>
              <a:t>Informatique de gestion</a:t>
            </a:r>
            <a:r>
              <a:rPr lang="fr-FR" dirty="0"/>
              <a:t> aux </a:t>
            </a:r>
            <a:r>
              <a:rPr lang="fr-FR" b="1" dirty="0"/>
              <a:t>Arts et Métiers de La Louvière</a:t>
            </a:r>
          </a:p>
          <a:p>
            <a:endParaRPr lang="fr-FR" dirty="0"/>
          </a:p>
          <a:p>
            <a:r>
              <a:rPr lang="fr-FR" dirty="0"/>
              <a:t>En formation complémentaire chez </a:t>
            </a:r>
            <a:r>
              <a:rPr lang="fr-FR" b="1" dirty="0" err="1"/>
              <a:t>Technofuturtic</a:t>
            </a:r>
            <a:r>
              <a:rPr lang="fr-FR" dirty="0"/>
              <a:t> en </a:t>
            </a:r>
            <a:r>
              <a:rPr lang="fr-FR" b="1" dirty="0"/>
              <a:t>Développement .NET DevOps et Développement .NET  en cybersécurité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CAABC8F-CD70-D87F-B234-CA1D0B38533E}"/>
              </a:ext>
            </a:extLst>
          </p:cNvPr>
          <p:cNvSpPr txBox="1"/>
          <p:nvPr/>
        </p:nvSpPr>
        <p:spPr>
          <a:xfrm>
            <a:off x="4109862" y="259086"/>
            <a:ext cx="3972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C82B88-837F-023A-DE89-DC265FF00EBC}"/>
              </a:ext>
            </a:extLst>
          </p:cNvPr>
          <p:cNvSpPr txBox="1"/>
          <p:nvPr/>
        </p:nvSpPr>
        <p:spPr>
          <a:xfrm>
            <a:off x="1156447" y="1951672"/>
            <a:ext cx="2398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Back-end</a:t>
            </a:r>
            <a:r>
              <a:rPr lang="fr-FR" b="1" u="sng" dirty="0"/>
              <a:t> : </a:t>
            </a:r>
          </a:p>
          <a:p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Web Api</a:t>
            </a:r>
          </a:p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85A56E-56B4-1CF4-893B-635241EDE13B}"/>
              </a:ext>
            </a:extLst>
          </p:cNvPr>
          <p:cNvSpPr txBox="1"/>
          <p:nvPr/>
        </p:nvSpPr>
        <p:spPr>
          <a:xfrm>
            <a:off x="8451476" y="1951672"/>
            <a:ext cx="1326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Front-end</a:t>
            </a:r>
            <a:r>
              <a:rPr lang="fr-FR" b="1" u="sng" dirty="0"/>
              <a:t> :</a:t>
            </a:r>
          </a:p>
          <a:p>
            <a:endParaRPr lang="fr-FR" dirty="0"/>
          </a:p>
          <a:p>
            <a:r>
              <a:rPr lang="fr-FR" dirty="0" err="1"/>
              <a:t>Blazor</a:t>
            </a:r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362D9-C2D8-FE10-14AC-D0E7E6DCD776}"/>
              </a:ext>
            </a:extLst>
          </p:cNvPr>
          <p:cNvSpPr txBox="1"/>
          <p:nvPr/>
        </p:nvSpPr>
        <p:spPr>
          <a:xfrm>
            <a:off x="3472642" y="3982999"/>
            <a:ext cx="542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Architecture :</a:t>
            </a:r>
          </a:p>
          <a:p>
            <a:r>
              <a:rPr lang="fr-BE" dirty="0"/>
              <a:t>Architecture à trois couches (</a:t>
            </a:r>
            <a:r>
              <a:rPr lang="fr-BE" dirty="0" err="1"/>
              <a:t>Three</a:t>
            </a:r>
            <a:r>
              <a:rPr lang="fr-BE" dirty="0"/>
              <a:t>-Tier Architecture)</a:t>
            </a:r>
            <a:endParaRPr lang="fr-BE" b="1" u="sng" dirty="0"/>
          </a:p>
        </p:txBody>
      </p:sp>
    </p:spTree>
    <p:extLst>
      <p:ext uri="{BB962C8B-B14F-4D97-AF65-F5344CB8AC3E}">
        <p14:creationId xmlns:p14="http://schemas.microsoft.com/office/powerpoint/2010/main" val="258601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885B2C-4BB4-979F-48F0-96B7ADE37AEE}"/>
              </a:ext>
            </a:extLst>
          </p:cNvPr>
          <p:cNvSpPr txBox="1"/>
          <p:nvPr/>
        </p:nvSpPr>
        <p:spPr>
          <a:xfrm>
            <a:off x="2591643" y="262218"/>
            <a:ext cx="7008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Schéma entité association</a:t>
            </a:r>
          </a:p>
        </p:txBody>
      </p:sp>
      <p:pic>
        <p:nvPicPr>
          <p:cNvPr id="6" name="Image 5" descr="Une image contenant texte, diagramme, capture d’écran, Plan&#10;&#10;Le contenu généré par l’IA peut être incorrect.">
            <a:extLst>
              <a:ext uri="{FF2B5EF4-FFF2-40B4-BE49-F238E27FC236}">
                <a16:creationId xmlns:a16="http://schemas.microsoft.com/office/drawing/2014/main" id="{B9930978-F01B-845A-C301-D6172FE9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43" y="1207827"/>
            <a:ext cx="6448791" cy="52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59076-59C4-8105-EE78-86489F7ED80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croquis, dessin, diagramme, ligne&#10;&#10;Le contenu généré par l’IA peut être incorrect.">
            <a:extLst>
              <a:ext uri="{FF2B5EF4-FFF2-40B4-BE49-F238E27FC236}">
                <a16:creationId xmlns:a16="http://schemas.microsoft.com/office/drawing/2014/main" id="{05E90B47-776D-9C0C-5D87-5F0366FC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0" y="1317009"/>
            <a:ext cx="5170779" cy="48586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DB0FA4-6CC6-A63D-B773-757BB8C4CB63}"/>
              </a:ext>
            </a:extLst>
          </p:cNvPr>
          <p:cNvSpPr txBox="1"/>
          <p:nvPr/>
        </p:nvSpPr>
        <p:spPr>
          <a:xfrm>
            <a:off x="6675120" y="1493003"/>
            <a:ext cx="6096000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Priorité : 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1.Creer compte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2.Se connecter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3.Gerer utilisateur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4.Gerer disponibilité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5.Gerer raid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6.Gerer stratégie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7.Recevoir notification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8.Suivre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26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2F8D18-25F9-03E9-C598-889CBB8E601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texte, capture d’écran, Police, document&#10;&#10;Le contenu généré par l’IA peut être incorrect.">
            <a:extLst>
              <a:ext uri="{FF2B5EF4-FFF2-40B4-BE49-F238E27FC236}">
                <a16:creationId xmlns:a16="http://schemas.microsoft.com/office/drawing/2014/main" id="{6CB3C0F7-53D5-C876-C27E-51B9D389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1" y="1136280"/>
            <a:ext cx="6173619" cy="5296639"/>
          </a:xfrm>
          <a:prstGeom prst="rect">
            <a:avLst/>
          </a:prstGeom>
        </p:spPr>
      </p:pic>
      <p:pic>
        <p:nvPicPr>
          <p:cNvPr id="8" name="Image 7" descr="Une image contenant texte, capture d’écran, Police, algèbre&#10;&#10;Le contenu généré par l’IA peut être incorrect.">
            <a:extLst>
              <a:ext uri="{FF2B5EF4-FFF2-40B4-BE49-F238E27FC236}">
                <a16:creationId xmlns:a16="http://schemas.microsoft.com/office/drawing/2014/main" id="{2C5462AE-7D7B-4AFC-5821-082A6CCF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280"/>
            <a:ext cx="609809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052425-3F7F-9A59-F370-CE54B79D5700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9BA9DA-D5FC-1AAF-DC18-C06B792551D1}"/>
              </a:ext>
            </a:extLst>
          </p:cNvPr>
          <p:cNvSpPr txBox="1"/>
          <p:nvPr/>
        </p:nvSpPr>
        <p:spPr>
          <a:xfrm>
            <a:off x="650240" y="1422400"/>
            <a:ext cx="23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Créer un utilisateur : </a:t>
            </a:r>
            <a:endParaRPr lang="fr-BE" b="1" u="sng" dirty="0"/>
          </a:p>
        </p:txBody>
      </p:sp>
      <p:pic>
        <p:nvPicPr>
          <p:cNvPr id="8" name="Image 7" descr="Une image contenant capture d’écran, texte, ligne&#10;&#10;Le contenu généré par l’IA peut être incorrect.">
            <a:extLst>
              <a:ext uri="{FF2B5EF4-FFF2-40B4-BE49-F238E27FC236}">
                <a16:creationId xmlns:a16="http://schemas.microsoft.com/office/drawing/2014/main" id="{A8AE0817-0EE2-0CCA-14CF-D7B3FB29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030091"/>
            <a:ext cx="11115040" cy="2318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2B21D6-D9C5-CFE0-201D-1C319008A671}"/>
              </a:ext>
            </a:extLst>
          </p:cNvPr>
          <p:cNvSpPr txBox="1"/>
          <p:nvPr/>
        </p:nvSpPr>
        <p:spPr>
          <a:xfrm>
            <a:off x="650240" y="4402173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Connexion :</a:t>
            </a:r>
            <a:endParaRPr lang="fr-BE" b="1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327DE5-C1B0-4E92-5028-5E3F5C06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9" y="5007545"/>
            <a:ext cx="11338811" cy="1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2BDE98-DFDF-704B-20A6-FF48A3EAFFC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C3657B-98C8-E266-F331-73B8732E7A8F}"/>
              </a:ext>
            </a:extLst>
          </p:cNvPr>
          <p:cNvSpPr txBox="1"/>
          <p:nvPr/>
        </p:nvSpPr>
        <p:spPr>
          <a:xfrm>
            <a:off x="443551" y="114641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Mon Profil : </a:t>
            </a:r>
            <a:endParaRPr lang="fr-BE" b="1" u="sng" dirty="0"/>
          </a:p>
        </p:txBody>
      </p:sp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0C37728-0328-8A05-5389-764DC44A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1673712"/>
            <a:ext cx="3562067" cy="23622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8CACBC-2B75-16D2-9E98-C1BD6CEE3FCC}"/>
              </a:ext>
            </a:extLst>
          </p:cNvPr>
          <p:cNvSpPr txBox="1"/>
          <p:nvPr/>
        </p:nvSpPr>
        <p:spPr>
          <a:xfrm>
            <a:off x="443551" y="4140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u="sng" dirty="0"/>
              <a:t>Créer un Personnage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B4D91D2-4BA6-EA38-1C53-9513CD0F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4597145"/>
            <a:ext cx="11748449" cy="22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6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243</Words>
  <Application>Microsoft Office PowerPoint</Application>
  <PresentationFormat>Grand écran</PresentationFormat>
  <Paragraphs>63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Epestia Farone</dc:creator>
  <cp:lastModifiedBy>Epestia Farone</cp:lastModifiedBy>
  <cp:revision>8</cp:revision>
  <dcterms:created xsi:type="dcterms:W3CDTF">2025-05-06T22:16:45Z</dcterms:created>
  <dcterms:modified xsi:type="dcterms:W3CDTF">2025-05-08T00:09:37Z</dcterms:modified>
</cp:coreProperties>
</file>