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73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271" r:id="rId17"/>
    <p:sldId id="268" r:id="rId18"/>
    <p:sldId id="269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94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07D518-43E1-A460-46BE-7E6C3ACAF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621837C-CF1F-1DE3-73A1-8B8124E69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1AD939-30F4-16E5-BB8E-D2F5FA3CE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399A-B2E3-4AB7-92E1-47F8CEF9770B}" type="datetimeFigureOut">
              <a:rPr lang="fr-BE" smtClean="0"/>
              <a:t>11-05-25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780E0E-B894-61CE-370F-1A28C222B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3CD76A-ED94-8616-3E51-5C0482B8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509C-F3E6-4CA8-AACE-DC985582AA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3755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4D088-AA72-3C3A-8378-261FB16D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AE1DBD-C461-0F7F-28DB-3660137E7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EBB498-1327-6C2E-75B3-814E8DD4E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399A-B2E3-4AB7-92E1-47F8CEF9770B}" type="datetimeFigureOut">
              <a:rPr lang="fr-BE" smtClean="0"/>
              <a:t>11-05-25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722C9D-697C-81F9-8D9D-8A8E3C86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58FDA7-BABD-24A5-D6BB-5AD8381B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509C-F3E6-4CA8-AACE-DC985582AA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453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154EF2E-30E3-F90E-6DEC-33139774C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7606F4-7A04-3C93-DB80-A2DD28FF4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37DDB4-EE6B-EB71-81E1-E775E21F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399A-B2E3-4AB7-92E1-47F8CEF9770B}" type="datetimeFigureOut">
              <a:rPr lang="fr-BE" smtClean="0"/>
              <a:t>11-05-25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CFAE43-1FF8-ADE9-3EFE-3FB39A7B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817A40-E3A4-27B0-AA5E-DE520634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509C-F3E6-4CA8-AACE-DC985582AA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7077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7B8E53-A636-5095-B250-FDC317B3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FA1309-B8DA-3CD4-3944-CED9D8E79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5D07AF-C976-6890-03D8-BED17DB3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399A-B2E3-4AB7-92E1-47F8CEF9770B}" type="datetimeFigureOut">
              <a:rPr lang="fr-BE" smtClean="0"/>
              <a:t>11-05-25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37ED04-407D-4162-E4AF-F1F124E6A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AB5397-CDCF-D7D5-4049-014525CC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509C-F3E6-4CA8-AACE-DC985582AA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4451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4CB1C8-2CA5-E658-239A-2A6508F4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2B19DE-1123-6921-EBAC-E1ABADFF6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1334BA-E628-DB0F-BB7D-FCB40BA7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399A-B2E3-4AB7-92E1-47F8CEF9770B}" type="datetimeFigureOut">
              <a:rPr lang="fr-BE" smtClean="0"/>
              <a:t>11-05-25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D00350-C803-E281-C4D6-79B1F142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CC87A2-2E42-2F09-8BF9-47C0B3863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509C-F3E6-4CA8-AACE-DC985582AA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8598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48DA71-88E8-8112-6A88-52F7A69D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91267B-6127-31AF-26D7-505980F0B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799636-8789-EA68-9735-2D4BD3C91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ABA542-1E46-7CA3-803E-718F3330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399A-B2E3-4AB7-92E1-47F8CEF9770B}" type="datetimeFigureOut">
              <a:rPr lang="fr-BE" smtClean="0"/>
              <a:t>11-05-25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0876DC-4263-EB99-51FE-FDC03994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9214CF-28DE-ED95-80A8-A3E837E1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509C-F3E6-4CA8-AACE-DC985582AA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3157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A917E4-ADB1-F28E-F7A1-6E98592A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396F12-A8EE-9822-9ED1-055992514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976C88-F194-A5FC-7023-DE4DE77CC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D65EF97-8826-1EFD-B005-ADA3CE51B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373EFD8-1E94-A62D-9F38-06AE09411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306928C-1768-394A-6236-FF6408295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399A-B2E3-4AB7-92E1-47F8CEF9770B}" type="datetimeFigureOut">
              <a:rPr lang="fr-BE" smtClean="0"/>
              <a:t>11-05-25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6CD04A5-93C4-3F5E-F63E-8F0E29B7A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739FF50-F553-2EB9-EA10-258EF3AA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509C-F3E6-4CA8-AACE-DC985582AA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5841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5C3D-D42E-D581-5D33-28CB52C2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3A7475-14E0-C305-4B63-A85EC5D1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399A-B2E3-4AB7-92E1-47F8CEF9770B}" type="datetimeFigureOut">
              <a:rPr lang="fr-BE" smtClean="0"/>
              <a:t>11-05-25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874002-08D3-A340-ACB0-852499F11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3FAA245-ADB5-CDDF-BBA9-C06E59B1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509C-F3E6-4CA8-AACE-DC985582AA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4988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DB3824F-036E-0788-78AE-0657DE37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399A-B2E3-4AB7-92E1-47F8CEF9770B}" type="datetimeFigureOut">
              <a:rPr lang="fr-BE" smtClean="0"/>
              <a:t>11-05-25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E26774F-0B56-E8A0-DF74-8602E92C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C3F401-DE2E-CD78-78CA-7DF3F7DFD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509C-F3E6-4CA8-AACE-DC985582AA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4936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45C27A-732C-DACD-7788-4758AA242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6294A1-89A7-069F-9CE2-F524B6FFA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E02DF9-12FE-A252-C80B-DBE809871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CAC1EC-E8CA-478E-3DF4-B04BDA4F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399A-B2E3-4AB7-92E1-47F8CEF9770B}" type="datetimeFigureOut">
              <a:rPr lang="fr-BE" smtClean="0"/>
              <a:t>11-05-25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A2A938-0135-09B5-5AF5-6E8A9E86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73198E-5D49-D790-421D-0BB9BCAD7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509C-F3E6-4CA8-AACE-DC985582AA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945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20F2A-A4B1-B137-E571-EC8E8F2ED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FCDCEFC-8FCE-AB13-F34B-FFF551CF4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D07BAA-A16C-B5C9-4572-61EBED071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38436B-F39D-D20A-8D43-221BCD3A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399A-B2E3-4AB7-92E1-47F8CEF9770B}" type="datetimeFigureOut">
              <a:rPr lang="fr-BE" smtClean="0"/>
              <a:t>11-05-25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6D0706-C4F2-B92E-31A1-467B1ECC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7167B8-1854-E67B-D461-DF18788A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509C-F3E6-4CA8-AACE-DC985582AA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9148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A9FBEF-C665-0A86-5AB2-A9C45C2EB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076F40-A415-77E0-AFE0-7AF099266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1EE549-3982-CFEE-8CC1-39AAAAB85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C9399A-B2E3-4AB7-92E1-47F8CEF9770B}" type="datetimeFigureOut">
              <a:rPr lang="fr-BE" smtClean="0"/>
              <a:t>11-05-25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204C8C-BEBF-DA35-4227-9F5C2FE00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DAF1BF-1AEC-0848-C02B-0F2077564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E1509C-F3E6-4CA8-AACE-DC985582AA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6024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BDC2626-E5A1-885C-F83E-31431EA4D5AB}"/>
              </a:ext>
            </a:extLst>
          </p:cNvPr>
          <p:cNvSpPr txBox="1"/>
          <p:nvPr/>
        </p:nvSpPr>
        <p:spPr>
          <a:xfrm>
            <a:off x="2709816" y="329453"/>
            <a:ext cx="6772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u="sng" dirty="0">
                <a:solidFill>
                  <a:schemeClr val="accent1">
                    <a:lumMod val="75000"/>
                  </a:schemeClr>
                </a:solidFill>
              </a:rPr>
              <a:t>Projet de fin de formation </a:t>
            </a:r>
            <a:endParaRPr lang="fr-BE" sz="4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38B9B1-DACD-7561-4503-681BC022016B}"/>
              </a:ext>
            </a:extLst>
          </p:cNvPr>
          <p:cNvSpPr txBox="1"/>
          <p:nvPr/>
        </p:nvSpPr>
        <p:spPr>
          <a:xfrm>
            <a:off x="287169" y="5595919"/>
            <a:ext cx="172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Menegon</a:t>
            </a:r>
            <a:r>
              <a:rPr lang="fr-FR" dirty="0"/>
              <a:t> Dylan</a:t>
            </a:r>
            <a:endParaRPr lang="fr-BE" dirty="0"/>
          </a:p>
        </p:txBody>
      </p:sp>
      <p:pic>
        <p:nvPicPr>
          <p:cNvPr id="7" name="Image 6" descr="Une image contenant Graphique, logo, graphisme, Police&#10;&#10;Le contenu généré par l’IA peut être incorrect.">
            <a:extLst>
              <a:ext uri="{FF2B5EF4-FFF2-40B4-BE49-F238E27FC236}">
                <a16:creationId xmlns:a16="http://schemas.microsoft.com/office/drawing/2014/main" id="{6F20F870-9FED-3F5E-F93F-88B0D08EE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020" y="4907764"/>
            <a:ext cx="2379980" cy="1586653"/>
          </a:xfrm>
          <a:prstGeom prst="rect">
            <a:avLst/>
          </a:prstGeom>
        </p:spPr>
      </p:pic>
      <p:pic>
        <p:nvPicPr>
          <p:cNvPr id="9" name="Image 8" descr="Une image contenant logo, Police, symbole, Graphique&#10;&#10;Le contenu généré par l’IA peut être incorrect.">
            <a:extLst>
              <a:ext uri="{FF2B5EF4-FFF2-40B4-BE49-F238E27FC236}">
                <a16:creationId xmlns:a16="http://schemas.microsoft.com/office/drawing/2014/main" id="{E8B777ED-7D9B-F939-5803-20F845202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544" y="1778000"/>
            <a:ext cx="3160912" cy="25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81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052425-3F7F-9A59-F370-CE54B79D5700}"/>
              </a:ext>
            </a:extLst>
          </p:cNvPr>
          <p:cNvSpPr txBox="1"/>
          <p:nvPr/>
        </p:nvSpPr>
        <p:spPr>
          <a:xfrm>
            <a:off x="3825919" y="238213"/>
            <a:ext cx="45401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b="1" u="sng" dirty="0">
                <a:solidFill>
                  <a:schemeClr val="accent1">
                    <a:lumMod val="75000"/>
                  </a:schemeClr>
                </a:solidFill>
              </a:rPr>
              <a:t>Fonctionnalités</a:t>
            </a:r>
            <a:endParaRPr lang="fr-BE" sz="4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29BA9DA-D5FC-1AAF-DC18-C06B792551D1}"/>
              </a:ext>
            </a:extLst>
          </p:cNvPr>
          <p:cNvSpPr txBox="1"/>
          <p:nvPr/>
        </p:nvSpPr>
        <p:spPr>
          <a:xfrm>
            <a:off x="650240" y="1422400"/>
            <a:ext cx="2377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Créer un utilisateur : </a:t>
            </a:r>
            <a:endParaRPr lang="fr-BE" b="1" u="sng" dirty="0"/>
          </a:p>
        </p:txBody>
      </p:sp>
      <p:pic>
        <p:nvPicPr>
          <p:cNvPr id="8" name="Image 7" descr="Une image contenant capture d’écran, texte, ligne&#10;&#10;Le contenu généré par l’IA peut être incorrect.">
            <a:extLst>
              <a:ext uri="{FF2B5EF4-FFF2-40B4-BE49-F238E27FC236}">
                <a16:creationId xmlns:a16="http://schemas.microsoft.com/office/drawing/2014/main" id="{A8AE0817-0EE2-0CCA-14CF-D7B3FB29D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" y="2030091"/>
            <a:ext cx="11115040" cy="231838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A2B21D6-D9C5-CFE0-201D-1C319008A671}"/>
              </a:ext>
            </a:extLst>
          </p:cNvPr>
          <p:cNvSpPr txBox="1"/>
          <p:nvPr/>
        </p:nvSpPr>
        <p:spPr>
          <a:xfrm>
            <a:off x="650240" y="4402173"/>
            <a:ext cx="142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Connexion :</a:t>
            </a:r>
            <a:endParaRPr lang="fr-BE" b="1" u="sng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A327DE5-C1B0-4E92-5028-5E3F5C06B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29" y="5007545"/>
            <a:ext cx="11338811" cy="14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52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12BDE98-DFDF-704B-20A6-FF48A3EAFFC4}"/>
              </a:ext>
            </a:extLst>
          </p:cNvPr>
          <p:cNvSpPr txBox="1"/>
          <p:nvPr/>
        </p:nvSpPr>
        <p:spPr>
          <a:xfrm>
            <a:off x="3825919" y="238213"/>
            <a:ext cx="45401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b="1" u="sng" dirty="0">
                <a:solidFill>
                  <a:schemeClr val="accent1">
                    <a:lumMod val="75000"/>
                  </a:schemeClr>
                </a:solidFill>
              </a:rPr>
              <a:t>Fonctionnalités</a:t>
            </a:r>
            <a:endParaRPr lang="fr-BE" sz="4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1C3657B-98C8-E266-F331-73B8732E7A8F}"/>
              </a:ext>
            </a:extLst>
          </p:cNvPr>
          <p:cNvSpPr txBox="1"/>
          <p:nvPr/>
        </p:nvSpPr>
        <p:spPr>
          <a:xfrm>
            <a:off x="443551" y="1146412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Mon Profil : </a:t>
            </a:r>
            <a:endParaRPr lang="fr-BE" b="1" u="sng" dirty="0"/>
          </a:p>
        </p:txBody>
      </p:sp>
      <p:pic>
        <p:nvPicPr>
          <p:cNvPr id="7" name="Image 6" descr="Une image contenant text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10C37728-0328-8A05-5389-764DC44AB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51" y="1673712"/>
            <a:ext cx="3562067" cy="236221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08CACBC-2B75-16D2-9E98-C1BD6CEE3FCC}"/>
              </a:ext>
            </a:extLst>
          </p:cNvPr>
          <p:cNvSpPr txBox="1"/>
          <p:nvPr/>
        </p:nvSpPr>
        <p:spPr>
          <a:xfrm>
            <a:off x="443551" y="41403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b="1" u="sng" dirty="0"/>
              <a:t>Créer un Personnage :</a:t>
            </a:r>
          </a:p>
        </p:txBody>
      </p:sp>
      <p:pic>
        <p:nvPicPr>
          <p:cNvPr id="11" name="Image 10" descr="Une image contenant texte, ligne, Polic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EB4D91D2-4BA6-EA38-1C53-9513CD0FD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51" y="4597145"/>
            <a:ext cx="11748449" cy="222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16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8C54987-4E9A-F799-089E-5F1EF368EE09}"/>
              </a:ext>
            </a:extLst>
          </p:cNvPr>
          <p:cNvSpPr txBox="1"/>
          <p:nvPr/>
        </p:nvSpPr>
        <p:spPr>
          <a:xfrm>
            <a:off x="3825919" y="238213"/>
            <a:ext cx="45401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b="1" u="sng" dirty="0">
                <a:solidFill>
                  <a:schemeClr val="accent1">
                    <a:lumMod val="75000"/>
                  </a:schemeClr>
                </a:solidFill>
              </a:rPr>
              <a:t>Fonctionnalités</a:t>
            </a:r>
            <a:endParaRPr lang="fr-BE" sz="4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F3AC144-D466-771E-1050-5881E34A8F45}"/>
              </a:ext>
            </a:extLst>
          </p:cNvPr>
          <p:cNvSpPr txBox="1"/>
          <p:nvPr/>
        </p:nvSpPr>
        <p:spPr>
          <a:xfrm>
            <a:off x="609600" y="1390134"/>
            <a:ext cx="21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u="sng" dirty="0"/>
              <a:t>Mes personnages :</a:t>
            </a:r>
          </a:p>
        </p:txBody>
      </p:sp>
      <p:pic>
        <p:nvPicPr>
          <p:cNvPr id="7" name="Image 6" descr="Une image contenant texte, capture d’écran, ligne, nombre&#10;&#10;Le contenu généré par l’IA peut être incorrect.">
            <a:extLst>
              <a:ext uri="{FF2B5EF4-FFF2-40B4-BE49-F238E27FC236}">
                <a16:creationId xmlns:a16="http://schemas.microsoft.com/office/drawing/2014/main" id="{24D00447-9962-BE1E-58A9-AD19781C6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15383"/>
            <a:ext cx="8996374" cy="32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88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5D54B25-1C51-23DE-144C-1B770B8C5237}"/>
              </a:ext>
            </a:extLst>
          </p:cNvPr>
          <p:cNvSpPr txBox="1"/>
          <p:nvPr/>
        </p:nvSpPr>
        <p:spPr>
          <a:xfrm>
            <a:off x="3825919" y="238213"/>
            <a:ext cx="45401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b="1" u="sng" dirty="0">
                <a:solidFill>
                  <a:schemeClr val="accent1">
                    <a:lumMod val="75000"/>
                  </a:schemeClr>
                </a:solidFill>
              </a:rPr>
              <a:t>Fonctionnalités</a:t>
            </a:r>
            <a:endParaRPr lang="fr-BE" sz="4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F8EA224-7646-132E-ABD4-A9E7A44A487E}"/>
              </a:ext>
            </a:extLst>
          </p:cNvPr>
          <p:cNvSpPr txBox="1"/>
          <p:nvPr/>
        </p:nvSpPr>
        <p:spPr>
          <a:xfrm>
            <a:off x="255340" y="1287907"/>
            <a:ext cx="3180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Toutes les Sessions de Raid :</a:t>
            </a:r>
          </a:p>
          <a:p>
            <a:endParaRPr lang="fr-B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E10C073-38E5-F1E4-210D-58DA72730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40" y="1842873"/>
            <a:ext cx="11419840" cy="126699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3B565D0-F829-4C75-FE0B-155E30E5A8ED}"/>
              </a:ext>
            </a:extLst>
          </p:cNvPr>
          <p:cNvSpPr txBox="1"/>
          <p:nvPr/>
        </p:nvSpPr>
        <p:spPr>
          <a:xfrm>
            <a:off x="255340" y="3368951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b="1" dirty="0"/>
              <a:t>Créer une disponibilité :</a:t>
            </a:r>
          </a:p>
        </p:txBody>
      </p:sp>
      <p:pic>
        <p:nvPicPr>
          <p:cNvPr id="11" name="Image 10" descr="Une image contenant texte, ligne, Polic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A4D5D826-5807-B9DA-FB9D-B9CAEBE68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40" y="3998274"/>
            <a:ext cx="12192000" cy="246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46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2FECE07-4874-CD6A-26ED-C72979EB0DBE}"/>
              </a:ext>
            </a:extLst>
          </p:cNvPr>
          <p:cNvSpPr txBox="1"/>
          <p:nvPr/>
        </p:nvSpPr>
        <p:spPr>
          <a:xfrm>
            <a:off x="3825919" y="238213"/>
            <a:ext cx="45401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b="1" u="sng" dirty="0">
                <a:solidFill>
                  <a:schemeClr val="accent1">
                    <a:lumMod val="75000"/>
                  </a:schemeClr>
                </a:solidFill>
              </a:rPr>
              <a:t>Fonctionnalités</a:t>
            </a:r>
            <a:endParaRPr lang="fr-BE" sz="4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B7F86A6-BF47-B440-4371-67B9186318A8}"/>
              </a:ext>
            </a:extLst>
          </p:cNvPr>
          <p:cNvSpPr txBox="1"/>
          <p:nvPr/>
        </p:nvSpPr>
        <p:spPr>
          <a:xfrm>
            <a:off x="331134" y="1328128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b="1" dirty="0"/>
              <a:t>Mes disponibilités :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5EAFBC4-2260-728F-DF36-A080DEC56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34" y="2090465"/>
            <a:ext cx="11607988" cy="111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31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133AB55-6EFD-4499-A2E4-0C3AB9104AE4}"/>
              </a:ext>
            </a:extLst>
          </p:cNvPr>
          <p:cNvSpPr txBox="1"/>
          <p:nvPr/>
        </p:nvSpPr>
        <p:spPr>
          <a:xfrm>
            <a:off x="3825919" y="238213"/>
            <a:ext cx="45401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b="1" u="sng" dirty="0">
                <a:solidFill>
                  <a:schemeClr val="accent1">
                    <a:lumMod val="75000"/>
                  </a:schemeClr>
                </a:solidFill>
              </a:rPr>
              <a:t>Fonctionnalités</a:t>
            </a:r>
            <a:endParaRPr lang="fr-BE" sz="4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8774109-BF9C-461C-A47F-85E88C47D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97" y="1171853"/>
            <a:ext cx="5703538" cy="486496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4B277C7-D1BF-48A2-8637-D7FC16BA1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767" y="1171853"/>
            <a:ext cx="5870711" cy="486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16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7BC41C8-A7A5-4349-90FF-7F5B865EBD07}"/>
              </a:ext>
            </a:extLst>
          </p:cNvPr>
          <p:cNvSpPr txBox="1"/>
          <p:nvPr/>
        </p:nvSpPr>
        <p:spPr>
          <a:xfrm>
            <a:off x="4182683" y="300357"/>
            <a:ext cx="446377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b="1" u="sng" dirty="0">
                <a:solidFill>
                  <a:schemeClr val="accent1">
                    <a:lumMod val="75000"/>
                  </a:schemeClr>
                </a:solidFill>
              </a:rPr>
              <a:t>Fonctionnalités</a:t>
            </a:r>
            <a:endParaRPr lang="fr-BE" sz="4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A72F015-EA72-4027-8799-A876C4911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15" y="1166191"/>
            <a:ext cx="5825985" cy="492980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A0CAD52-5F6F-47D4-AA3F-805D48741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166191"/>
            <a:ext cx="6096000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34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FF1AFD5-6B7D-A72D-8CED-9E3EB4BFA11D}"/>
              </a:ext>
            </a:extLst>
          </p:cNvPr>
          <p:cNvSpPr txBox="1"/>
          <p:nvPr/>
        </p:nvSpPr>
        <p:spPr>
          <a:xfrm>
            <a:off x="1976649" y="204093"/>
            <a:ext cx="82387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b="1" u="sng" dirty="0">
                <a:solidFill>
                  <a:schemeClr val="accent1">
                    <a:lumMod val="75000"/>
                  </a:schemeClr>
                </a:solidFill>
              </a:rPr>
              <a:t>Fonctionnalités à implémenter</a:t>
            </a:r>
            <a:endParaRPr lang="fr-BE" sz="4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E492B1E-2E90-BBE6-E2AC-7B8517024C77}"/>
              </a:ext>
            </a:extLst>
          </p:cNvPr>
          <p:cNvSpPr txBox="1"/>
          <p:nvPr/>
        </p:nvSpPr>
        <p:spPr>
          <a:xfrm>
            <a:off x="1058405" y="2455674"/>
            <a:ext cx="60971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-Gérer stratégie</a:t>
            </a:r>
          </a:p>
          <a:p>
            <a:r>
              <a:rPr lang="fr-B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-Recevoir notification</a:t>
            </a:r>
          </a:p>
          <a:p>
            <a:r>
              <a:rPr lang="fr-BE" dirty="0">
                <a:latin typeface="Times New Roman" panose="02020603050405020304" pitchFamily="18" charset="0"/>
              </a:rPr>
              <a:t>-</a:t>
            </a:r>
            <a:r>
              <a:rPr lang="fr-B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Suivre performance</a:t>
            </a:r>
            <a:endParaRPr lang="fr-BE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0204119-D7AA-D80B-C6A5-0CCC039EC800}"/>
              </a:ext>
            </a:extLst>
          </p:cNvPr>
          <p:cNvSpPr txBox="1"/>
          <p:nvPr/>
        </p:nvSpPr>
        <p:spPr>
          <a:xfrm>
            <a:off x="1058405" y="1758434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u="sng" dirty="0"/>
              <a:t>Fonctionnalités :</a:t>
            </a:r>
            <a:endParaRPr lang="fr-BE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DD35881-7133-4E83-8DB7-82FF7AE8A4D5}"/>
              </a:ext>
            </a:extLst>
          </p:cNvPr>
          <p:cNvSpPr txBox="1"/>
          <p:nvPr/>
        </p:nvSpPr>
        <p:spPr>
          <a:xfrm>
            <a:off x="6854088" y="1758434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sng" dirty="0"/>
              <a:t>D</a:t>
            </a:r>
            <a:r>
              <a:rPr lang="fr-FR" sz="1800" b="1" u="sng" dirty="0"/>
              <a:t>éveloppement :</a:t>
            </a:r>
            <a:endParaRPr lang="fr-BE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0E60B6C-2483-E6A0-458D-6A96A6B2B5D3}"/>
              </a:ext>
            </a:extLst>
          </p:cNvPr>
          <p:cNvSpPr txBox="1"/>
          <p:nvPr/>
        </p:nvSpPr>
        <p:spPr>
          <a:xfrm>
            <a:off x="6854088" y="2455674"/>
            <a:ext cx="33028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-Docker</a:t>
            </a:r>
          </a:p>
          <a:p>
            <a:r>
              <a:rPr lang="fr-FR" dirty="0"/>
              <a:t>-</a:t>
            </a:r>
            <a:r>
              <a:rPr lang="fr-FR" dirty="0" err="1"/>
              <a:t>jwt</a:t>
            </a:r>
            <a:r>
              <a:rPr lang="fr-FR" dirty="0"/>
              <a:t> </a:t>
            </a:r>
            <a:r>
              <a:rPr lang="fr-FR" dirty="0" err="1"/>
              <a:t>token</a:t>
            </a:r>
            <a:r>
              <a:rPr lang="fr-FR" dirty="0"/>
              <a:t> admin utilisateur</a:t>
            </a:r>
          </a:p>
          <a:p>
            <a:r>
              <a:rPr lang="fr-FR" dirty="0"/>
              <a:t>-Gestion droit (admin/utilisateur)</a:t>
            </a:r>
          </a:p>
          <a:p>
            <a:r>
              <a:rPr lang="fr-FR" dirty="0"/>
              <a:t>-CICD</a:t>
            </a:r>
          </a:p>
          <a:p>
            <a:r>
              <a:rPr lang="fr-FR" dirty="0"/>
              <a:t>-</a:t>
            </a:r>
            <a:r>
              <a:rPr lang="fr-FR" dirty="0" err="1"/>
              <a:t>Grafana</a:t>
            </a:r>
            <a:r>
              <a:rPr lang="fr-FR" dirty="0"/>
              <a:t> &amp; </a:t>
            </a:r>
            <a:r>
              <a:rPr lang="fr-FR" dirty="0" err="1"/>
              <a:t>Prometheus</a:t>
            </a:r>
            <a:endParaRPr lang="fr-FR" dirty="0"/>
          </a:p>
          <a:p>
            <a:r>
              <a:rPr lang="fr-FR" dirty="0"/>
              <a:t>-Front Design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85817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6BC948F8-95DA-1AD5-9981-E965DAF0D256}"/>
              </a:ext>
            </a:extLst>
          </p:cNvPr>
          <p:cNvSpPr txBox="1"/>
          <p:nvPr/>
        </p:nvSpPr>
        <p:spPr>
          <a:xfrm>
            <a:off x="3388175" y="2359959"/>
            <a:ext cx="54156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/>
              <a:t>Merci de votre écoute</a:t>
            </a:r>
            <a:endParaRPr lang="fr-BE" sz="4400" dirty="0"/>
          </a:p>
        </p:txBody>
      </p:sp>
    </p:spTree>
    <p:extLst>
      <p:ext uri="{BB962C8B-B14F-4D97-AF65-F5344CB8AC3E}">
        <p14:creationId xmlns:p14="http://schemas.microsoft.com/office/powerpoint/2010/main" val="72742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D14BDB3-3FA1-2195-6738-907DB7B692BA}"/>
              </a:ext>
            </a:extLst>
          </p:cNvPr>
          <p:cNvSpPr txBox="1"/>
          <p:nvPr/>
        </p:nvSpPr>
        <p:spPr>
          <a:xfrm>
            <a:off x="3604232" y="306150"/>
            <a:ext cx="49835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4400" b="1" u="sng" dirty="0">
                <a:solidFill>
                  <a:schemeClr val="accent1">
                    <a:lumMod val="75000"/>
                  </a:schemeClr>
                </a:solidFill>
              </a:rPr>
              <a:t>Table des matières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9CC4F8A1-373C-3CCF-B4B3-8A4B40253B23}"/>
              </a:ext>
            </a:extLst>
          </p:cNvPr>
          <p:cNvSpPr txBox="1"/>
          <p:nvPr/>
        </p:nvSpPr>
        <p:spPr>
          <a:xfrm>
            <a:off x="798990" y="1918460"/>
            <a:ext cx="15002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dirty="0">
                <a:latin typeface="Calibri"/>
              </a:rPr>
              <a:t>- </a:t>
            </a:r>
            <a:r>
              <a:rPr sz="1800" dirty="0" err="1">
                <a:latin typeface="Calibri"/>
              </a:rPr>
              <a:t>Présentation</a:t>
            </a:r>
            <a:endParaRPr sz="1800" dirty="0">
              <a:latin typeface="Calibri"/>
            </a:endParaRP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58862181-8394-5DD6-2181-F44FAD3DD49E}"/>
              </a:ext>
            </a:extLst>
          </p:cNvPr>
          <p:cNvSpPr txBox="1"/>
          <p:nvPr/>
        </p:nvSpPr>
        <p:spPr>
          <a:xfrm>
            <a:off x="798990" y="2854712"/>
            <a:ext cx="234102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dirty="0">
                <a:latin typeface="Calibri"/>
              </a:rPr>
              <a:t>- Technologies </a:t>
            </a:r>
            <a:r>
              <a:rPr sz="1800" dirty="0" err="1">
                <a:latin typeface="Calibri"/>
              </a:rPr>
              <a:t>utilisées</a:t>
            </a:r>
            <a:endParaRPr sz="1800" dirty="0">
              <a:latin typeface="Calibri"/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0D092C6E-B075-F9FA-B57F-9027FBCC1FD4}"/>
              </a:ext>
            </a:extLst>
          </p:cNvPr>
          <p:cNvSpPr txBox="1"/>
          <p:nvPr/>
        </p:nvSpPr>
        <p:spPr>
          <a:xfrm>
            <a:off x="798990" y="3351019"/>
            <a:ext cx="211436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dirty="0">
                <a:latin typeface="Calibri"/>
              </a:rPr>
              <a:t>- </a:t>
            </a:r>
            <a:r>
              <a:rPr sz="1800" dirty="0" err="1">
                <a:latin typeface="Calibri"/>
              </a:rPr>
              <a:t>Schéma</a:t>
            </a:r>
            <a:r>
              <a:rPr sz="1800" dirty="0">
                <a:latin typeface="Calibri"/>
              </a:rPr>
              <a:t> </a:t>
            </a:r>
            <a:r>
              <a:rPr lang="fr-BE" dirty="0"/>
              <a:t>relationnel</a:t>
            </a:r>
            <a:endParaRPr sz="1800" dirty="0">
              <a:latin typeface="Calibri"/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B656E864-868E-860B-B69F-DC078D5BE0C6}"/>
              </a:ext>
            </a:extLst>
          </p:cNvPr>
          <p:cNvSpPr txBox="1"/>
          <p:nvPr/>
        </p:nvSpPr>
        <p:spPr>
          <a:xfrm>
            <a:off x="849862" y="3786367"/>
            <a:ext cx="298889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dirty="0">
                <a:latin typeface="Calibri"/>
              </a:rPr>
              <a:t>- </a:t>
            </a:r>
            <a:r>
              <a:rPr sz="1800" dirty="0" err="1">
                <a:latin typeface="Calibri"/>
              </a:rPr>
              <a:t>Fonctionnalités</a:t>
            </a:r>
            <a:r>
              <a:rPr sz="1800" dirty="0">
                <a:latin typeface="Calibri"/>
              </a:rPr>
              <a:t> </a:t>
            </a:r>
            <a:r>
              <a:rPr sz="1800" dirty="0" err="1">
                <a:latin typeface="Calibri"/>
              </a:rPr>
              <a:t>développées</a:t>
            </a:r>
            <a:endParaRPr sz="1800" dirty="0">
              <a:latin typeface="Calibri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8A32F11E-3E75-74B6-6D09-1D569AFD14C6}"/>
              </a:ext>
            </a:extLst>
          </p:cNvPr>
          <p:cNvSpPr txBox="1"/>
          <p:nvPr/>
        </p:nvSpPr>
        <p:spPr>
          <a:xfrm>
            <a:off x="798990" y="4282673"/>
            <a:ext cx="302736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dirty="0">
                <a:latin typeface="Calibri"/>
              </a:rPr>
              <a:t>- </a:t>
            </a:r>
            <a:r>
              <a:rPr sz="1800" dirty="0" err="1">
                <a:latin typeface="Calibri"/>
              </a:rPr>
              <a:t>Fonctionnalités</a:t>
            </a:r>
            <a:r>
              <a:rPr sz="1800" dirty="0">
                <a:latin typeface="Calibri"/>
              </a:rPr>
              <a:t> à </a:t>
            </a:r>
            <a:r>
              <a:rPr sz="1800" dirty="0" err="1">
                <a:latin typeface="Calibri"/>
              </a:rPr>
              <a:t>développer</a:t>
            </a:r>
            <a:endParaRPr sz="1800" dirty="0">
              <a:latin typeface="Calibri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8A49E5A-F577-4AC2-9313-232D1D5B50F1}"/>
              </a:ext>
            </a:extLst>
          </p:cNvPr>
          <p:cNvSpPr txBox="1"/>
          <p:nvPr/>
        </p:nvSpPr>
        <p:spPr>
          <a:xfrm>
            <a:off x="849862" y="2358406"/>
            <a:ext cx="2362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-Présentation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236151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7799903-97A5-A616-0A6A-0DC1558DF555}"/>
              </a:ext>
            </a:extLst>
          </p:cNvPr>
          <p:cNvSpPr txBox="1"/>
          <p:nvPr/>
        </p:nvSpPr>
        <p:spPr>
          <a:xfrm>
            <a:off x="4358178" y="285980"/>
            <a:ext cx="34756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b="1" u="sng" dirty="0">
                <a:solidFill>
                  <a:schemeClr val="accent1">
                    <a:lumMod val="75000"/>
                  </a:schemeClr>
                </a:solidFill>
              </a:rPr>
              <a:t>Présentation</a:t>
            </a:r>
            <a:endParaRPr lang="fr-BE" sz="4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7B657E5-954F-CB86-E646-B31A79E5FEED}"/>
              </a:ext>
            </a:extLst>
          </p:cNvPr>
          <p:cNvSpPr txBox="1"/>
          <p:nvPr/>
        </p:nvSpPr>
        <p:spPr>
          <a:xfrm>
            <a:off x="843033" y="1346964"/>
            <a:ext cx="69907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b="1" dirty="0"/>
              <a:t>Développeur passionné :</a:t>
            </a:r>
            <a:endParaRPr lang="fr-FR" dirty="0"/>
          </a:p>
          <a:p>
            <a:r>
              <a:rPr lang="fr-FR" dirty="0"/>
              <a:t>Affinité particulière pour les technologies : </a:t>
            </a:r>
            <a:r>
              <a:rPr lang="fr-FR" b="1" dirty="0"/>
              <a:t>Java, Spring, C#, .NET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B0C9B7D-7DC6-498E-A20D-F538B645ECF9}"/>
              </a:ext>
            </a:extLst>
          </p:cNvPr>
          <p:cNvSpPr txBox="1"/>
          <p:nvPr/>
        </p:nvSpPr>
        <p:spPr>
          <a:xfrm>
            <a:off x="843032" y="2286924"/>
            <a:ext cx="920842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b="1" dirty="0"/>
              <a:t>Parcours académique :</a:t>
            </a:r>
            <a:endParaRPr lang="fr-FR" dirty="0"/>
          </a:p>
          <a:p>
            <a:r>
              <a:rPr lang="fr-FR" dirty="0"/>
              <a:t>Étudiant en cours du soir en Promotion social </a:t>
            </a:r>
            <a:r>
              <a:rPr lang="fr-FR" b="1" dirty="0"/>
              <a:t>Informatique de gestion</a:t>
            </a:r>
            <a:r>
              <a:rPr lang="fr-FR" dirty="0"/>
              <a:t> aux </a:t>
            </a:r>
            <a:r>
              <a:rPr lang="fr-FR" b="1" dirty="0"/>
              <a:t>Arts et Métiers de La Louvière</a:t>
            </a:r>
          </a:p>
          <a:p>
            <a:endParaRPr lang="fr-FR" dirty="0"/>
          </a:p>
          <a:p>
            <a:r>
              <a:rPr lang="fr-FR" dirty="0"/>
              <a:t>En formation complémentaire chez </a:t>
            </a:r>
            <a:r>
              <a:rPr lang="fr-FR" b="1" dirty="0" err="1"/>
              <a:t>Technofuturtic</a:t>
            </a:r>
            <a:r>
              <a:rPr lang="fr-FR" dirty="0"/>
              <a:t> en </a:t>
            </a:r>
            <a:r>
              <a:rPr lang="fr-FR" b="1" dirty="0"/>
              <a:t>Développement .NET DevOps et Développement .NET  en cybersécurité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582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731DE7C9-C76B-4285-9841-991E3D469A00}"/>
              </a:ext>
            </a:extLst>
          </p:cNvPr>
          <p:cNvSpPr txBox="1"/>
          <p:nvPr/>
        </p:nvSpPr>
        <p:spPr>
          <a:xfrm>
            <a:off x="2899660" y="152815"/>
            <a:ext cx="63926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b="1" u="sng" dirty="0">
                <a:solidFill>
                  <a:schemeClr val="accent1">
                    <a:lumMod val="75000"/>
                  </a:schemeClr>
                </a:solidFill>
              </a:rPr>
              <a:t>Présentation du projet : </a:t>
            </a:r>
            <a:endParaRPr lang="fr-BE" sz="4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705BC30-C8E7-4523-9C93-20932FB63462}"/>
              </a:ext>
            </a:extLst>
          </p:cNvPr>
          <p:cNvSpPr txBox="1"/>
          <p:nvPr/>
        </p:nvSpPr>
        <p:spPr>
          <a:xfrm>
            <a:off x="665826" y="1393794"/>
            <a:ext cx="1052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Ce projet vise à développer une application web pour planifier efficacement les raids dans Final Fantasy XIV, en facilitant la coordination des joueurs et la discussion des stratégies.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ED4F96A-3590-4A9F-8910-07065734D852}"/>
              </a:ext>
            </a:extLst>
          </p:cNvPr>
          <p:cNvSpPr txBox="1"/>
          <p:nvPr/>
        </p:nvSpPr>
        <p:spPr>
          <a:xfrm>
            <a:off x="665826" y="2326997"/>
            <a:ext cx="16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Actuellement :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637B3AA-7693-451A-BCEC-FB4CA57C3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6" y="2696330"/>
            <a:ext cx="9487637" cy="375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44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773F499-3BA9-4F99-A787-D4B0F5F26CE8}"/>
              </a:ext>
            </a:extLst>
          </p:cNvPr>
          <p:cNvSpPr txBox="1"/>
          <p:nvPr/>
        </p:nvSpPr>
        <p:spPr>
          <a:xfrm>
            <a:off x="2899660" y="152815"/>
            <a:ext cx="63926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b="1" u="sng" dirty="0">
                <a:solidFill>
                  <a:schemeClr val="accent1">
                    <a:lumMod val="75000"/>
                  </a:schemeClr>
                </a:solidFill>
              </a:rPr>
              <a:t>Présentation du projet : </a:t>
            </a:r>
            <a:endParaRPr lang="fr-BE" sz="4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0C06F1-95ED-4A21-BDC2-F2D30A2B2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6" y="1247718"/>
            <a:ext cx="6851374" cy="266167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8B86AFC-CDA4-43B7-ACC5-1212C1149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237" y="1054778"/>
            <a:ext cx="4603068" cy="534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50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CAABC8F-CD70-D87F-B234-CA1D0B38533E}"/>
              </a:ext>
            </a:extLst>
          </p:cNvPr>
          <p:cNvSpPr txBox="1"/>
          <p:nvPr/>
        </p:nvSpPr>
        <p:spPr>
          <a:xfrm>
            <a:off x="4109862" y="259086"/>
            <a:ext cx="397227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b="1" u="sng" dirty="0">
                <a:solidFill>
                  <a:schemeClr val="accent1">
                    <a:lumMod val="75000"/>
                  </a:schemeClr>
                </a:solidFill>
              </a:rPr>
              <a:t>Technologies</a:t>
            </a:r>
            <a:endParaRPr lang="fr-BE" sz="4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C82B88-837F-023A-DE89-DC265FF00EBC}"/>
              </a:ext>
            </a:extLst>
          </p:cNvPr>
          <p:cNvSpPr txBox="1"/>
          <p:nvPr/>
        </p:nvSpPr>
        <p:spPr>
          <a:xfrm>
            <a:off x="1156447" y="1951672"/>
            <a:ext cx="23982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err="1"/>
              <a:t>Back-end</a:t>
            </a:r>
            <a:r>
              <a:rPr lang="fr-FR" b="1" u="sng" dirty="0"/>
              <a:t> : </a:t>
            </a:r>
          </a:p>
          <a:p>
            <a:endParaRPr lang="fr-FR" dirty="0"/>
          </a:p>
          <a:p>
            <a:r>
              <a:rPr lang="fr-FR" dirty="0"/>
              <a:t>Asp.net </a:t>
            </a:r>
            <a:r>
              <a:rPr lang="fr-FR" dirty="0" err="1"/>
              <a:t>core</a:t>
            </a:r>
            <a:r>
              <a:rPr lang="fr-FR" dirty="0"/>
              <a:t> Web Api</a:t>
            </a:r>
          </a:p>
          <a:p>
            <a:r>
              <a:rPr lang="fr-FR" dirty="0" err="1"/>
              <a:t>Entity</a:t>
            </a:r>
            <a:r>
              <a:rPr lang="fr-FR" dirty="0"/>
              <a:t> Framework </a:t>
            </a:r>
            <a:r>
              <a:rPr lang="fr-FR" dirty="0" err="1"/>
              <a:t>core</a:t>
            </a:r>
            <a:endParaRPr lang="fr-FR" dirty="0"/>
          </a:p>
          <a:p>
            <a:endParaRPr lang="fr-BE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685A56E-56B4-1CF4-893B-635241EDE13B}"/>
              </a:ext>
            </a:extLst>
          </p:cNvPr>
          <p:cNvSpPr txBox="1"/>
          <p:nvPr/>
        </p:nvSpPr>
        <p:spPr>
          <a:xfrm>
            <a:off x="8451476" y="1951672"/>
            <a:ext cx="13260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err="1"/>
              <a:t>Front-end</a:t>
            </a:r>
            <a:r>
              <a:rPr lang="fr-FR" b="1" u="sng" dirty="0"/>
              <a:t> :</a:t>
            </a:r>
          </a:p>
          <a:p>
            <a:endParaRPr lang="fr-FR" dirty="0"/>
          </a:p>
          <a:p>
            <a:r>
              <a:rPr lang="fr-FR" dirty="0" err="1"/>
              <a:t>Blazor</a:t>
            </a:r>
            <a:endParaRPr lang="fr-BE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0C362D9-C2D8-FE10-14AC-D0E7E6DCD776}"/>
              </a:ext>
            </a:extLst>
          </p:cNvPr>
          <p:cNvSpPr txBox="1"/>
          <p:nvPr/>
        </p:nvSpPr>
        <p:spPr>
          <a:xfrm>
            <a:off x="3472642" y="3982999"/>
            <a:ext cx="5421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Architecture :</a:t>
            </a:r>
          </a:p>
          <a:p>
            <a:r>
              <a:rPr lang="fr-BE" dirty="0"/>
              <a:t>Architecture à trois couches (</a:t>
            </a:r>
            <a:r>
              <a:rPr lang="fr-BE" dirty="0" err="1"/>
              <a:t>Three</a:t>
            </a:r>
            <a:r>
              <a:rPr lang="fr-BE" dirty="0"/>
              <a:t>-Tier Architecture)</a:t>
            </a:r>
            <a:endParaRPr lang="fr-BE" b="1" u="sng" dirty="0"/>
          </a:p>
        </p:txBody>
      </p:sp>
    </p:spTree>
    <p:extLst>
      <p:ext uri="{BB962C8B-B14F-4D97-AF65-F5344CB8AC3E}">
        <p14:creationId xmlns:p14="http://schemas.microsoft.com/office/powerpoint/2010/main" val="2586019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2885B2C-4BB4-979F-48F0-96B7ADE37AEE}"/>
              </a:ext>
            </a:extLst>
          </p:cNvPr>
          <p:cNvSpPr txBox="1"/>
          <p:nvPr/>
        </p:nvSpPr>
        <p:spPr>
          <a:xfrm>
            <a:off x="3692489" y="375602"/>
            <a:ext cx="46919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400" b="1" u="sng" dirty="0">
                <a:solidFill>
                  <a:schemeClr val="accent1">
                    <a:lumMod val="75000"/>
                  </a:schemeClr>
                </a:solidFill>
              </a:rPr>
              <a:t>Schéma relationnel</a:t>
            </a:r>
          </a:p>
        </p:txBody>
      </p:sp>
      <p:pic>
        <p:nvPicPr>
          <p:cNvPr id="6" name="Image 5" descr="Une image contenant texte, diagramme, capture d’écran, Plan&#10;&#10;Le contenu généré par l’IA peut être incorrect.">
            <a:extLst>
              <a:ext uri="{FF2B5EF4-FFF2-40B4-BE49-F238E27FC236}">
                <a16:creationId xmlns:a16="http://schemas.microsoft.com/office/drawing/2014/main" id="{B9930978-F01B-845A-C301-D6172FE97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643" y="1207827"/>
            <a:ext cx="6448791" cy="527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43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CA59076-59C4-8105-EE78-86489F7ED804}"/>
              </a:ext>
            </a:extLst>
          </p:cNvPr>
          <p:cNvSpPr txBox="1"/>
          <p:nvPr/>
        </p:nvSpPr>
        <p:spPr>
          <a:xfrm>
            <a:off x="3825919" y="238213"/>
            <a:ext cx="45401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b="1" u="sng" dirty="0">
                <a:solidFill>
                  <a:schemeClr val="accent1">
                    <a:lumMod val="75000"/>
                  </a:schemeClr>
                </a:solidFill>
              </a:rPr>
              <a:t>Fonctionnalités</a:t>
            </a:r>
            <a:endParaRPr lang="fr-BE" sz="4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Image 5" descr="Une image contenant croquis, dessin, diagramme, ligne&#10;&#10;Le contenu généré par l’IA peut être incorrect.">
            <a:extLst>
              <a:ext uri="{FF2B5EF4-FFF2-40B4-BE49-F238E27FC236}">
                <a16:creationId xmlns:a16="http://schemas.microsoft.com/office/drawing/2014/main" id="{05E90B47-776D-9C0C-5D87-5F0366FC5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80" y="1317009"/>
            <a:ext cx="5170779" cy="485860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5DB0FA4-6CC6-A63D-B773-757BB8C4CB63}"/>
              </a:ext>
            </a:extLst>
          </p:cNvPr>
          <p:cNvSpPr txBox="1"/>
          <p:nvPr/>
        </p:nvSpPr>
        <p:spPr>
          <a:xfrm>
            <a:off x="6675120" y="1493003"/>
            <a:ext cx="6096000" cy="3567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fr-BE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Priorité : </a:t>
            </a:r>
            <a:endParaRPr lang="fr-B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fr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1.Creer compte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fr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2.Se connecter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fr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3.Gerer utilisateur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fr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4.Gerer disponibilité 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fr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5.Gerer raid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fr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6.Gerer stratégie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fr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7.Recevoir notification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8.Suivre performance</a:t>
            </a:r>
          </a:p>
        </p:txBody>
      </p:sp>
    </p:spTree>
    <p:extLst>
      <p:ext uri="{BB962C8B-B14F-4D97-AF65-F5344CB8AC3E}">
        <p14:creationId xmlns:p14="http://schemas.microsoft.com/office/powerpoint/2010/main" val="1252644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A2F8D18-25F9-03E9-C598-889CBB8E6019}"/>
              </a:ext>
            </a:extLst>
          </p:cNvPr>
          <p:cNvSpPr txBox="1"/>
          <p:nvPr/>
        </p:nvSpPr>
        <p:spPr>
          <a:xfrm>
            <a:off x="3825919" y="238213"/>
            <a:ext cx="45401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b="1" u="sng" dirty="0">
                <a:solidFill>
                  <a:schemeClr val="accent1">
                    <a:lumMod val="75000"/>
                  </a:schemeClr>
                </a:solidFill>
              </a:rPr>
              <a:t>Fonctionnalités</a:t>
            </a:r>
            <a:endParaRPr lang="fr-BE" sz="4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Image 5" descr="Une image contenant texte, capture d’écran, Police, document&#10;&#10;Le contenu généré par l’IA peut être incorrect.">
            <a:extLst>
              <a:ext uri="{FF2B5EF4-FFF2-40B4-BE49-F238E27FC236}">
                <a16:creationId xmlns:a16="http://schemas.microsoft.com/office/drawing/2014/main" id="{6CB3C0F7-53D5-C876-C27E-51B9D389C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41" y="1136280"/>
            <a:ext cx="6173619" cy="5296639"/>
          </a:xfrm>
          <a:prstGeom prst="rect">
            <a:avLst/>
          </a:prstGeom>
        </p:spPr>
      </p:pic>
      <p:pic>
        <p:nvPicPr>
          <p:cNvPr id="8" name="Image 7" descr="Une image contenant texte, capture d’écran, Police, algèbre&#10;&#10;Le contenu généré par l’IA peut être incorrect.">
            <a:extLst>
              <a:ext uri="{FF2B5EF4-FFF2-40B4-BE49-F238E27FC236}">
                <a16:creationId xmlns:a16="http://schemas.microsoft.com/office/drawing/2014/main" id="{2C5462AE-7D7B-4AFC-5821-082A6CCFA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36280"/>
            <a:ext cx="6098098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201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267</Words>
  <Application>Microsoft Office PowerPoint</Application>
  <PresentationFormat>Grand écran</PresentationFormat>
  <Paragraphs>70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Epestia Farone</dc:creator>
  <cp:lastModifiedBy>Epestia Farone</cp:lastModifiedBy>
  <cp:revision>13</cp:revision>
  <dcterms:created xsi:type="dcterms:W3CDTF">2025-05-06T22:16:45Z</dcterms:created>
  <dcterms:modified xsi:type="dcterms:W3CDTF">2025-05-11T20:26:21Z</dcterms:modified>
</cp:coreProperties>
</file>