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BA65784-03AB-4C0E-B4F9-32EFA00EFC3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8439A3-37CD-49B9-82A6-7639E21D48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914400"/>
            <a:ext cx="86868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MANAGEMENT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Ephantus Muli Nzioka  DIT-01-1402/2020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Kevin Obura Okoth  DBIT-02-7576/2020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Jackline  Kariuki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DIT-01-0009/2020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Chepkurui Naomy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DIT-01-1396/2020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3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ferris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354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system was created to address the issue of having to deal with a lot of paper work and long queues in organizations, mostly the large organizations with a huge number of employees.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system is designed to simplify issues in an organization between the employees and the Human Resource Manager who will be the admin of the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Addressed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2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project assigning module that will allow the admin to allocate projects to the employees.</a:t>
            </a:r>
          </a:p>
          <a:p>
            <a:r>
              <a:rPr lang="en-US" dirty="0"/>
              <a:t>To create a </a:t>
            </a:r>
            <a:r>
              <a:rPr lang="en-US" dirty="0" smtClean="0"/>
              <a:t>leave </a:t>
            </a:r>
            <a:r>
              <a:rPr lang="en-US" dirty="0"/>
              <a:t>management module that keeps track of employees who take holidays and leaves.</a:t>
            </a:r>
          </a:p>
          <a:p>
            <a:r>
              <a:rPr lang="en-US" dirty="0"/>
              <a:t>To create a payroll management module that manages the payroll of the employees</a:t>
            </a:r>
          </a:p>
          <a:p>
            <a:r>
              <a:rPr lang="en-US" dirty="0"/>
              <a:t>To create an employee registration module that will allow the admin to add a new employee in the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6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/>
              <a:t>E</a:t>
            </a:r>
            <a:r>
              <a:rPr lang="en-US" dirty="0" smtClean="0"/>
              <a:t>mployee </a:t>
            </a:r>
            <a:r>
              <a:rPr lang="en-US" dirty="0"/>
              <a:t>M</a:t>
            </a:r>
            <a:r>
              <a:rPr lang="en-US" dirty="0" smtClean="0"/>
              <a:t>anagement System </a:t>
            </a:r>
            <a:r>
              <a:rPr lang="en-US" dirty="0"/>
              <a:t>has two major components: Admin and Employee</a:t>
            </a:r>
            <a:r>
              <a:rPr lang="en-US" dirty="0" smtClean="0"/>
              <a:t>.</a:t>
            </a:r>
          </a:p>
          <a:p>
            <a:r>
              <a:rPr lang="en-US" dirty="0"/>
              <a:t>The Admin is in charge of the company information, leave, payroll, assigning projects and can also add and change </a:t>
            </a:r>
            <a:r>
              <a:rPr lang="en-US" dirty="0" smtClean="0"/>
              <a:t>the </a:t>
            </a:r>
            <a:r>
              <a:rPr lang="en-US" dirty="0"/>
              <a:t>employee details</a:t>
            </a:r>
            <a:r>
              <a:rPr lang="en-US" dirty="0" smtClean="0"/>
              <a:t>.</a:t>
            </a:r>
          </a:p>
          <a:p>
            <a:r>
              <a:rPr lang="en-US" dirty="0"/>
              <a:t>The Employee can use the system to check their leave status, view salary details, and view and submit their assigned projects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ripple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52453"/>
          </a:xfrm>
        </p:spPr>
        <p:txBody>
          <a:bodyPr/>
          <a:lstStyle/>
          <a:p>
            <a:pPr lvl="0"/>
            <a:r>
              <a:rPr lang="en-US" dirty="0"/>
              <a:t>An employee can be delayed once they request for their leave for it requires approval from the admin</a:t>
            </a:r>
          </a:p>
          <a:p>
            <a:pPr lvl="0"/>
            <a:r>
              <a:rPr lang="en-US" dirty="0"/>
              <a:t>The admin could give up an employee’s private information to outside source.</a:t>
            </a:r>
          </a:p>
          <a:p>
            <a:pPr lvl="0"/>
            <a:r>
              <a:rPr lang="en-US" dirty="0"/>
              <a:t>Employees become demotivated due to being unappreciated or unrecognized by the employer.</a:t>
            </a:r>
          </a:p>
          <a:p>
            <a:pPr lvl="0"/>
            <a:r>
              <a:rPr lang="en-US" dirty="0"/>
              <a:t>Employees could take legal action against the company if they feel like they haven’t been evaluated fairly based on their projects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0156"/>
            <a:ext cx="8229600" cy="1054250"/>
          </a:xfrm>
        </p:spPr>
        <p:txBody>
          <a:bodyPr/>
          <a:lstStyle/>
          <a:p>
            <a:r>
              <a:rPr lang="en-US" dirty="0" smtClean="0"/>
              <a:t>Limitations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7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reveal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this system to organizations </a:t>
            </a:r>
            <a:r>
              <a:rPr lang="en-US" dirty="0" smtClean="0"/>
              <a:t>because  it will assist them in managing </a:t>
            </a:r>
            <a:r>
              <a:rPr lang="en-US" dirty="0"/>
              <a:t>the huge number of employees available in the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We recommend the system because it will reduce paperwork which is tiresome and has no backup once it is destroyed.</a:t>
            </a:r>
          </a:p>
          <a:p>
            <a:r>
              <a:rPr lang="en-US" dirty="0" smtClean="0"/>
              <a:t>We recommend the system because it will reduce queues in organizations and allow smooth flow of activities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9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807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window dir="ver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72</TotalTime>
  <Words>354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EMPLOYEE MANAGEMENT SYSTEM</vt:lpstr>
      <vt:lpstr>Problem Addressed</vt:lpstr>
      <vt:lpstr>Objectives of the Project</vt:lpstr>
      <vt:lpstr>Scope of the Project</vt:lpstr>
      <vt:lpstr>Limitations of the Project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User</dc:creator>
  <cp:lastModifiedBy>User</cp:lastModifiedBy>
  <cp:revision>11</cp:revision>
  <dcterms:created xsi:type="dcterms:W3CDTF">2021-04-13T07:29:20Z</dcterms:created>
  <dcterms:modified xsi:type="dcterms:W3CDTF">2021-04-13T08:41:21Z</dcterms:modified>
</cp:coreProperties>
</file>