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DataDashboard_1629137131087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DEB7A8E-D783-49FE-BE5F-22A37E44575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 Data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24AE918-4431-4669-A99E-6CB287C0756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8/16/2021 6:15:16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Numbers" id="2" name="slide2">
            <a:extLst>
              <a:ext uri="{FF2B5EF4-FFF2-40B4-BE49-F238E27FC236}">
                <a16:creationId xmlns:a16="http://schemas.microsoft.com/office/drawing/2014/main" id="{AE39B486-43ED-4465-BEA7-F4BA0CE12A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266" y="2853266"/>
            <a:ext cx="5469467" cy="115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DPC" id="3" name="slide3">
            <a:extLst>
              <a:ext uri="{FF2B5EF4-FFF2-40B4-BE49-F238E27FC236}">
                <a16:creationId xmlns:a16="http://schemas.microsoft.com/office/drawing/2014/main" id="{A8A5AE86-CD1B-4202-9896-E7C97631B0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866" y="50799"/>
            <a:ext cx="7298267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BC" id="4" name="slide4">
            <a:extLst>
              <a:ext uri="{FF2B5EF4-FFF2-40B4-BE49-F238E27FC236}">
                <a16:creationId xmlns:a16="http://schemas.microsoft.com/office/drawing/2014/main" id="{6DCDC354-6E3E-4B16-8869-A98C2BF693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982"/>
            <a:ext cx="12192000" cy="524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5" name="slide5">
            <a:extLst>
              <a:ext uri="{FF2B5EF4-FFF2-40B4-BE49-F238E27FC236}">
                <a16:creationId xmlns:a16="http://schemas.microsoft.com/office/drawing/2014/main" id="{39C6C720-5B52-4AF5-B75A-CCF8272640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9212"/>
            <a:ext cx="12192000" cy="513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B0A89311-2908-4611-AF35-EE24A5DB67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932"/>
            <a:ext cx="12192000" cy="494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2021-08-16T18:15:19Z</dcterms:created>
  <dcterms:modified xsi:type="dcterms:W3CDTF">2021-08-16T18:15:19Z</dcterms:modified>
</cp:coreProperties>
</file>