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Trend Analysis of Priest Lake Water Temperature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Ephraim Romesberg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2024-12-31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Trend-Analysis-of-Priest-Lake-Water-Temperature-Data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Analysis of Priest Lake Water Temperature Data</dc:title>
  <dc:creator>Ephraim Romesberg</dc:creator>
  <cp:keywords/>
  <dcterms:created xsi:type="dcterms:W3CDTF">2024-12-31T02:48:04Z</dcterms:created>
  <dcterms:modified xsi:type="dcterms:W3CDTF">2024-12-31T02:48:04Z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2024-12-31</vt:lpwstr>
  </property>
  <property fmtid="{D5CDD505-2E9C-101B-9397-08002B2CF9AE}" pid="3" name="output">
    <vt:lpwstr>powerpoint_presentation</vt:lpwstr>
  </property>
</Properties>
</file>