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>
  <p:sldIdLst/>
</p:presentation>
</file>