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IdLst>
    <p:sldId id="256" r:id="rId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Master" Target="slideMasters/slideMaster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p="http://schemas.openxmlformats.org/presentationml/2006/main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</file>

<file path=ppt/slideMasters/slideMaster1.xml><?xml version="1.0" encoding="UTF-8" standalone="yes"?>
<p:sldMaster xmlns:p="http://schemas.openxmlformats.org/presentationml/2006/main" xmlns:a="http://schemas.openxmlformats.org/drawingml/2006/main">
  <p:cSld name="Office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>
    <a:bg1/>
    <a:tx1/>
    <a:bg2/>
    <a:tx2/>
    <a:accent1/>
    <a:accent2/>
    <a:accent3/>
    <a:accent4/>
    <a:accent5/>
    <a:accent6/>
    <a:hlink/>
    <a:folHlink/>
  </p:clrMap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24F7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ahoma"/>
        <a:font script="Ethi" typeface="Nyala"/>
        <a:font script="Geor" typeface="Sylfaen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ahoma"/>
        <a:font script="Ethi" typeface="Nyala"/>
        <a:font script="Geor" typeface="Sylfaen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</a:schemeClr>
            </a:gs>
            <a:gs pos="100000">
              <a:schemeClr val="phClr">
                <a:tint val="49000"/>
                <a:satMod val="35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