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3"/>
    <p:restoredTop sz="94681"/>
  </p:normalViewPr>
  <p:slideViewPr>
    <p:cSldViewPr snapToGrid="0" snapToObjects="1">
      <p:cViewPr>
        <p:scale>
          <a:sx n="100" d="100"/>
          <a:sy n="100" d="100"/>
        </p:scale>
        <p:origin x="68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24EB-21DC-D649-8E16-5593587A66F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55BA-FDF9-F04F-A653-C6C23A6B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5A05-A171-7A40-87C1-82F3DC709F6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50" y="977900"/>
            <a:ext cx="972566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Interim report content?</a:t>
            </a:r>
          </a:p>
          <a:p>
            <a:r>
              <a:rPr lang="en-US" b="1" dirty="0" smtClean="0"/>
              <a:t>Trying the mean-0 idea</a:t>
            </a:r>
          </a:p>
          <a:p>
            <a:r>
              <a:rPr lang="en-US" b="1" dirty="0" smtClean="0"/>
              <a:t>Features benchmarking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7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RESULT SUMMARY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FEATURES COMPARISON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 Smartwatches Replace Smartphones for Posture Tracking?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11" y="317500"/>
            <a:ext cx="7748779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0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Sampling </a:t>
            </a:r>
            <a:r>
              <a:rPr lang="en-US" b="1" dirty="0" err="1" smtClean="0"/>
              <a:t>Freq</a:t>
            </a:r>
            <a:r>
              <a:rPr lang="en-US" b="1" dirty="0" smtClean="0"/>
              <a:t>:</a:t>
            </a:r>
            <a:r>
              <a:rPr lang="en-US" dirty="0" smtClean="0"/>
              <a:t> 100Hz, 50Hz, 10 Hz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Algorithm: </a:t>
            </a:r>
            <a:r>
              <a:rPr lang="en-US" dirty="0" smtClean="0"/>
              <a:t>SVM with PUK Kernel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25 features per axis! </a:t>
            </a:r>
            <a:r>
              <a:rPr lang="en-US" b="1" dirty="0" smtClean="0">
                <a:sym typeface="Wingdings"/>
              </a:rPr>
              <a:t> 175 features in total</a:t>
            </a:r>
            <a:endParaRPr lang="en-US" dirty="0" smtClean="0">
              <a:sym typeface="Wingdings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ym typeface="Wingdings"/>
              </a:rPr>
              <a:t>Feature selection </a:t>
            </a:r>
            <a:r>
              <a:rPr lang="en-US" dirty="0" smtClean="0">
                <a:sym typeface="Wingdings"/>
              </a:rPr>
              <a:t>--&gt; 30 features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ym typeface="Wingdings"/>
              </a:rPr>
              <a:t>LOPO </a:t>
            </a:r>
            <a:r>
              <a:rPr lang="en-US" b="1" dirty="0" smtClean="0">
                <a:sym typeface="Wingdings"/>
              </a:rPr>
              <a:t>CV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/>
              </a:rPr>
              <a:t>20 subjects, 19-30 years old, supervised study</a:t>
            </a:r>
          </a:p>
          <a:p>
            <a:pPr lvl="1">
              <a:lnSpc>
                <a:spcPct val="100000"/>
              </a:lnSpc>
            </a:pPr>
            <a:r>
              <a:rPr lang="en-US" smtClean="0">
                <a:sym typeface="Wingdings"/>
              </a:rPr>
              <a:t>Left wrist, left pocket</a:t>
            </a:r>
            <a:endParaRPr lang="en-US" dirty="0" smtClean="0">
              <a:sym typeface="Wingdings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ym typeface="Wingdings"/>
              </a:rPr>
              <a:t>Samsung S4, Samsung Galaxy Gear Smartwatch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422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0"/>
            <a:ext cx="5410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9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87215"/>
            <a:ext cx="8623556" cy="67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9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685800"/>
            <a:ext cx="10537976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0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3" y="977900"/>
            <a:ext cx="10597414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85</Words>
  <Application>Microsoft Macintosh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Office Theme</vt:lpstr>
      <vt:lpstr>Human Activity Recognition</vt:lpstr>
      <vt:lpstr>RESULT SUMMARY</vt:lpstr>
      <vt:lpstr>FEATURES COMPARISON</vt:lpstr>
      <vt:lpstr>PowerPoint Presentation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27</cp:revision>
  <dcterms:created xsi:type="dcterms:W3CDTF">2017-01-04T19:31:39Z</dcterms:created>
  <dcterms:modified xsi:type="dcterms:W3CDTF">2017-01-24T18:07:25Z</dcterms:modified>
</cp:coreProperties>
</file>