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6200438" cy="99901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4FD4"/>
    <a:srgbClr val="B456E0"/>
    <a:srgbClr val="D27BFF"/>
    <a:srgbClr val="B569DA"/>
    <a:srgbClr val="C874ED"/>
    <a:srgbClr val="9B59B6"/>
    <a:srgbClr val="9C4BC0"/>
    <a:srgbClr val="8E44AD"/>
    <a:srgbClr val="863FA6"/>
    <a:srgbClr val="7035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9"/>
    <p:restoredTop sz="94764"/>
  </p:normalViewPr>
  <p:slideViewPr>
    <p:cSldViewPr snapToGrid="0" snapToObjects="1">
      <p:cViewPr>
        <p:scale>
          <a:sx n="73" d="100"/>
          <a:sy n="73" d="100"/>
        </p:scale>
        <p:origin x="136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D9F0C-1AE7-1F4D-93C1-725780F7FC18}" type="datetimeFigureOut">
              <a:rPr lang="en-US" smtClean="0"/>
              <a:t>1/14/17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7100" y="1143000"/>
            <a:ext cx="5003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54D10-2878-D647-8FC2-F4170DF14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52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7100" y="1143000"/>
            <a:ext cx="5003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4D10-2878-D647-8FC2-F4170DF14B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49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634961"/>
            <a:ext cx="12150329" cy="3478048"/>
          </a:xfrm>
        </p:spPr>
        <p:txBody>
          <a:bodyPr anchor="b"/>
          <a:lstStyle>
            <a:lvl1pPr algn="ctr">
              <a:defRPr sz="79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5247136"/>
            <a:ext cx="12150329" cy="2411970"/>
          </a:xfrm>
        </p:spPr>
        <p:txBody>
          <a:bodyPr/>
          <a:lstStyle>
            <a:lvl1pPr marL="0" indent="0" algn="ctr">
              <a:buNone/>
              <a:defRPr sz="3189"/>
            </a:lvl1pPr>
            <a:lvl2pPr marL="607527" indent="0" algn="ctr">
              <a:buNone/>
              <a:defRPr sz="2658"/>
            </a:lvl2pPr>
            <a:lvl3pPr marL="1215055" indent="0" algn="ctr">
              <a:buNone/>
              <a:defRPr sz="2392"/>
            </a:lvl3pPr>
            <a:lvl4pPr marL="1822582" indent="0" algn="ctr">
              <a:buNone/>
              <a:defRPr sz="2126"/>
            </a:lvl4pPr>
            <a:lvl5pPr marL="2430109" indent="0" algn="ctr">
              <a:buNone/>
              <a:defRPr sz="2126"/>
            </a:lvl5pPr>
            <a:lvl6pPr marL="3037637" indent="0" algn="ctr">
              <a:buNone/>
              <a:defRPr sz="2126"/>
            </a:lvl6pPr>
            <a:lvl7pPr marL="3645164" indent="0" algn="ctr">
              <a:buNone/>
              <a:defRPr sz="2126"/>
            </a:lvl7pPr>
            <a:lvl8pPr marL="4252692" indent="0" algn="ctr">
              <a:buNone/>
              <a:defRPr sz="2126"/>
            </a:lvl8pPr>
            <a:lvl9pPr marL="4860219" indent="0" algn="ctr">
              <a:buNone/>
              <a:defRPr sz="212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9E35-25E8-474A-91F1-98B631E32FC0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6FD5-DFF8-B94F-9F2F-9EEA685F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9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9E35-25E8-474A-91F1-98B631E32FC0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6FD5-DFF8-B94F-9F2F-9EEA685F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4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531882"/>
            <a:ext cx="3493219" cy="84661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531882"/>
            <a:ext cx="10277153" cy="84661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9E35-25E8-474A-91F1-98B631E32FC0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6FD5-DFF8-B94F-9F2F-9EEA685F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9E35-25E8-474A-91F1-98B631E32FC0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6FD5-DFF8-B94F-9F2F-9EEA685F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0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2490598"/>
            <a:ext cx="13972878" cy="4155619"/>
          </a:xfrm>
        </p:spPr>
        <p:txBody>
          <a:bodyPr anchor="b"/>
          <a:lstStyle>
            <a:lvl1pPr>
              <a:defRPr sz="79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6685531"/>
            <a:ext cx="13972878" cy="2185342"/>
          </a:xfrm>
        </p:spPr>
        <p:txBody>
          <a:bodyPr/>
          <a:lstStyle>
            <a:lvl1pPr marL="0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1pPr>
            <a:lvl2pPr marL="607527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2pPr>
            <a:lvl3pPr marL="1215055" indent="0">
              <a:buNone/>
              <a:defRPr sz="2392">
                <a:solidFill>
                  <a:schemeClr val="tx1">
                    <a:tint val="75000"/>
                  </a:schemeClr>
                </a:solidFill>
              </a:defRPr>
            </a:lvl3pPr>
            <a:lvl4pPr marL="1822582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4pPr>
            <a:lvl5pPr marL="2430109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5pPr>
            <a:lvl6pPr marL="3037637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6pPr>
            <a:lvl7pPr marL="3645164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7pPr>
            <a:lvl8pPr marL="4252692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8pPr>
            <a:lvl9pPr marL="4860219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9E35-25E8-474A-91F1-98B631E32FC0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6FD5-DFF8-B94F-9F2F-9EEA685F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2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2659412"/>
            <a:ext cx="6885186" cy="63386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2659412"/>
            <a:ext cx="6885186" cy="63386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9E35-25E8-474A-91F1-98B631E32FC0}" type="datetimeFigureOut">
              <a:rPr lang="en-US" smtClean="0"/>
              <a:t>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6FD5-DFF8-B94F-9F2F-9EEA685F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4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531883"/>
            <a:ext cx="13972878" cy="19309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2448972"/>
            <a:ext cx="6853544" cy="1200203"/>
          </a:xfrm>
        </p:spPr>
        <p:txBody>
          <a:bodyPr anchor="b"/>
          <a:lstStyle>
            <a:lvl1pPr marL="0" indent="0">
              <a:buNone/>
              <a:defRPr sz="3189" b="1"/>
            </a:lvl1pPr>
            <a:lvl2pPr marL="607527" indent="0">
              <a:buNone/>
              <a:defRPr sz="2658" b="1"/>
            </a:lvl2pPr>
            <a:lvl3pPr marL="1215055" indent="0">
              <a:buNone/>
              <a:defRPr sz="2392" b="1"/>
            </a:lvl3pPr>
            <a:lvl4pPr marL="1822582" indent="0">
              <a:buNone/>
              <a:defRPr sz="2126" b="1"/>
            </a:lvl4pPr>
            <a:lvl5pPr marL="2430109" indent="0">
              <a:buNone/>
              <a:defRPr sz="2126" b="1"/>
            </a:lvl5pPr>
            <a:lvl6pPr marL="3037637" indent="0">
              <a:buNone/>
              <a:defRPr sz="2126" b="1"/>
            </a:lvl6pPr>
            <a:lvl7pPr marL="3645164" indent="0">
              <a:buNone/>
              <a:defRPr sz="2126" b="1"/>
            </a:lvl7pPr>
            <a:lvl8pPr marL="4252692" indent="0">
              <a:buNone/>
              <a:defRPr sz="2126" b="1"/>
            </a:lvl8pPr>
            <a:lvl9pPr marL="4860219" indent="0">
              <a:buNone/>
              <a:defRPr sz="212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3649176"/>
            <a:ext cx="6853544" cy="536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2448972"/>
            <a:ext cx="6887296" cy="1200203"/>
          </a:xfrm>
        </p:spPr>
        <p:txBody>
          <a:bodyPr anchor="b"/>
          <a:lstStyle>
            <a:lvl1pPr marL="0" indent="0">
              <a:buNone/>
              <a:defRPr sz="3189" b="1"/>
            </a:lvl1pPr>
            <a:lvl2pPr marL="607527" indent="0">
              <a:buNone/>
              <a:defRPr sz="2658" b="1"/>
            </a:lvl2pPr>
            <a:lvl3pPr marL="1215055" indent="0">
              <a:buNone/>
              <a:defRPr sz="2392" b="1"/>
            </a:lvl3pPr>
            <a:lvl4pPr marL="1822582" indent="0">
              <a:buNone/>
              <a:defRPr sz="2126" b="1"/>
            </a:lvl4pPr>
            <a:lvl5pPr marL="2430109" indent="0">
              <a:buNone/>
              <a:defRPr sz="2126" b="1"/>
            </a:lvl5pPr>
            <a:lvl6pPr marL="3037637" indent="0">
              <a:buNone/>
              <a:defRPr sz="2126" b="1"/>
            </a:lvl6pPr>
            <a:lvl7pPr marL="3645164" indent="0">
              <a:buNone/>
              <a:defRPr sz="2126" b="1"/>
            </a:lvl7pPr>
            <a:lvl8pPr marL="4252692" indent="0">
              <a:buNone/>
              <a:defRPr sz="2126" b="1"/>
            </a:lvl8pPr>
            <a:lvl9pPr marL="4860219" indent="0">
              <a:buNone/>
              <a:defRPr sz="212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3649176"/>
            <a:ext cx="6887296" cy="536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9E35-25E8-474A-91F1-98B631E32FC0}" type="datetimeFigureOut">
              <a:rPr lang="en-US" smtClean="0"/>
              <a:t>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6FD5-DFF8-B94F-9F2F-9EEA685F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8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9E35-25E8-474A-91F1-98B631E32FC0}" type="datetimeFigureOut">
              <a:rPr lang="en-US" smtClean="0"/>
              <a:t>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6FD5-DFF8-B94F-9F2F-9EEA685F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2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9E35-25E8-474A-91F1-98B631E32FC0}" type="datetimeFigureOut">
              <a:rPr lang="en-US" smtClean="0"/>
              <a:t>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6FD5-DFF8-B94F-9F2F-9EEA685F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5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666009"/>
            <a:ext cx="5225062" cy="233103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438396"/>
            <a:ext cx="8201472" cy="7099473"/>
          </a:xfrm>
        </p:spPr>
        <p:txBody>
          <a:bodyPr/>
          <a:lstStyle>
            <a:lvl1pPr>
              <a:defRPr sz="4252"/>
            </a:lvl1pPr>
            <a:lvl2pPr>
              <a:defRPr sz="3721"/>
            </a:lvl2pPr>
            <a:lvl3pPr>
              <a:defRPr sz="3189"/>
            </a:lvl3pPr>
            <a:lvl4pPr>
              <a:defRPr sz="2658"/>
            </a:lvl4pPr>
            <a:lvl5pPr>
              <a:defRPr sz="2658"/>
            </a:lvl5pPr>
            <a:lvl6pPr>
              <a:defRPr sz="2658"/>
            </a:lvl6pPr>
            <a:lvl7pPr>
              <a:defRPr sz="2658"/>
            </a:lvl7pPr>
            <a:lvl8pPr>
              <a:defRPr sz="2658"/>
            </a:lvl8pPr>
            <a:lvl9pPr>
              <a:defRPr sz="265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997041"/>
            <a:ext cx="5225062" cy="5552390"/>
          </a:xfrm>
        </p:spPr>
        <p:txBody>
          <a:bodyPr/>
          <a:lstStyle>
            <a:lvl1pPr marL="0" indent="0">
              <a:buNone/>
              <a:defRPr sz="2126"/>
            </a:lvl1pPr>
            <a:lvl2pPr marL="607527" indent="0">
              <a:buNone/>
              <a:defRPr sz="1860"/>
            </a:lvl2pPr>
            <a:lvl3pPr marL="1215055" indent="0">
              <a:buNone/>
              <a:defRPr sz="1595"/>
            </a:lvl3pPr>
            <a:lvl4pPr marL="1822582" indent="0">
              <a:buNone/>
              <a:defRPr sz="1329"/>
            </a:lvl4pPr>
            <a:lvl5pPr marL="2430109" indent="0">
              <a:buNone/>
              <a:defRPr sz="1329"/>
            </a:lvl5pPr>
            <a:lvl6pPr marL="3037637" indent="0">
              <a:buNone/>
              <a:defRPr sz="1329"/>
            </a:lvl6pPr>
            <a:lvl7pPr marL="3645164" indent="0">
              <a:buNone/>
              <a:defRPr sz="1329"/>
            </a:lvl7pPr>
            <a:lvl8pPr marL="4252692" indent="0">
              <a:buNone/>
              <a:defRPr sz="1329"/>
            </a:lvl8pPr>
            <a:lvl9pPr marL="4860219" indent="0">
              <a:buNone/>
              <a:defRPr sz="132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9E35-25E8-474A-91F1-98B631E32FC0}" type="datetimeFigureOut">
              <a:rPr lang="en-US" smtClean="0"/>
              <a:t>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6FD5-DFF8-B94F-9F2F-9EEA685F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5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666009"/>
            <a:ext cx="5225062" cy="233103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438396"/>
            <a:ext cx="8201472" cy="7099473"/>
          </a:xfrm>
        </p:spPr>
        <p:txBody>
          <a:bodyPr anchor="t"/>
          <a:lstStyle>
            <a:lvl1pPr marL="0" indent="0">
              <a:buNone/>
              <a:defRPr sz="4252"/>
            </a:lvl1pPr>
            <a:lvl2pPr marL="607527" indent="0">
              <a:buNone/>
              <a:defRPr sz="3721"/>
            </a:lvl2pPr>
            <a:lvl3pPr marL="1215055" indent="0">
              <a:buNone/>
              <a:defRPr sz="3189"/>
            </a:lvl3pPr>
            <a:lvl4pPr marL="1822582" indent="0">
              <a:buNone/>
              <a:defRPr sz="2658"/>
            </a:lvl4pPr>
            <a:lvl5pPr marL="2430109" indent="0">
              <a:buNone/>
              <a:defRPr sz="2658"/>
            </a:lvl5pPr>
            <a:lvl6pPr marL="3037637" indent="0">
              <a:buNone/>
              <a:defRPr sz="2658"/>
            </a:lvl6pPr>
            <a:lvl7pPr marL="3645164" indent="0">
              <a:buNone/>
              <a:defRPr sz="2658"/>
            </a:lvl7pPr>
            <a:lvl8pPr marL="4252692" indent="0">
              <a:buNone/>
              <a:defRPr sz="2658"/>
            </a:lvl8pPr>
            <a:lvl9pPr marL="4860219" indent="0">
              <a:buNone/>
              <a:defRPr sz="2658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997041"/>
            <a:ext cx="5225062" cy="5552390"/>
          </a:xfrm>
        </p:spPr>
        <p:txBody>
          <a:bodyPr/>
          <a:lstStyle>
            <a:lvl1pPr marL="0" indent="0">
              <a:buNone/>
              <a:defRPr sz="2126"/>
            </a:lvl1pPr>
            <a:lvl2pPr marL="607527" indent="0">
              <a:buNone/>
              <a:defRPr sz="1860"/>
            </a:lvl2pPr>
            <a:lvl3pPr marL="1215055" indent="0">
              <a:buNone/>
              <a:defRPr sz="1595"/>
            </a:lvl3pPr>
            <a:lvl4pPr marL="1822582" indent="0">
              <a:buNone/>
              <a:defRPr sz="1329"/>
            </a:lvl4pPr>
            <a:lvl5pPr marL="2430109" indent="0">
              <a:buNone/>
              <a:defRPr sz="1329"/>
            </a:lvl5pPr>
            <a:lvl6pPr marL="3037637" indent="0">
              <a:buNone/>
              <a:defRPr sz="1329"/>
            </a:lvl6pPr>
            <a:lvl7pPr marL="3645164" indent="0">
              <a:buNone/>
              <a:defRPr sz="1329"/>
            </a:lvl7pPr>
            <a:lvl8pPr marL="4252692" indent="0">
              <a:buNone/>
              <a:defRPr sz="1329"/>
            </a:lvl8pPr>
            <a:lvl9pPr marL="4860219" indent="0">
              <a:buNone/>
              <a:defRPr sz="132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9E35-25E8-474A-91F1-98B631E32FC0}" type="datetimeFigureOut">
              <a:rPr lang="en-US" smtClean="0"/>
              <a:t>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6FD5-DFF8-B94F-9F2F-9EEA685F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7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531883"/>
            <a:ext cx="13972878" cy="1930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2659412"/>
            <a:ext cx="13972878" cy="6338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9259379"/>
            <a:ext cx="3645099" cy="5318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D9E35-25E8-474A-91F1-98B631E32FC0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9259379"/>
            <a:ext cx="5467648" cy="5318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9259379"/>
            <a:ext cx="3645099" cy="5318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36FD5-DFF8-B94F-9F2F-9EEA685F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8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5055" rtl="0" eaLnBrk="1" latinLnBrk="0" hangingPunct="1">
        <a:lnSpc>
          <a:spcPct val="90000"/>
        </a:lnSpc>
        <a:spcBef>
          <a:spcPct val="0"/>
        </a:spcBef>
        <a:buNone/>
        <a:defRPr sz="58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764" indent="-303764" algn="l" defTabSz="1215055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3721" kern="1200">
          <a:solidFill>
            <a:schemeClr val="tx1"/>
          </a:solidFill>
          <a:latin typeface="+mn-lt"/>
          <a:ea typeface="+mn-ea"/>
          <a:cs typeface="+mn-cs"/>
        </a:defRPr>
      </a:lvl1pPr>
      <a:lvl2pPr marL="911291" indent="-303764" algn="l" defTabSz="1215055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518818" indent="-303764" algn="l" defTabSz="1215055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126346" indent="-303764" algn="l" defTabSz="1215055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2392" kern="1200">
          <a:solidFill>
            <a:schemeClr val="tx1"/>
          </a:solidFill>
          <a:latin typeface="+mn-lt"/>
          <a:ea typeface="+mn-ea"/>
          <a:cs typeface="+mn-cs"/>
        </a:defRPr>
      </a:lvl4pPr>
      <a:lvl5pPr marL="2733873" indent="-303764" algn="l" defTabSz="1215055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2392" kern="1200">
          <a:solidFill>
            <a:schemeClr val="tx1"/>
          </a:solidFill>
          <a:latin typeface="+mn-lt"/>
          <a:ea typeface="+mn-ea"/>
          <a:cs typeface="+mn-cs"/>
        </a:defRPr>
      </a:lvl5pPr>
      <a:lvl6pPr marL="3341400" indent="-303764" algn="l" defTabSz="1215055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2392" kern="1200">
          <a:solidFill>
            <a:schemeClr val="tx1"/>
          </a:solidFill>
          <a:latin typeface="+mn-lt"/>
          <a:ea typeface="+mn-ea"/>
          <a:cs typeface="+mn-cs"/>
        </a:defRPr>
      </a:lvl6pPr>
      <a:lvl7pPr marL="3948928" indent="-303764" algn="l" defTabSz="1215055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2392" kern="1200">
          <a:solidFill>
            <a:schemeClr val="tx1"/>
          </a:solidFill>
          <a:latin typeface="+mn-lt"/>
          <a:ea typeface="+mn-ea"/>
          <a:cs typeface="+mn-cs"/>
        </a:defRPr>
      </a:lvl7pPr>
      <a:lvl8pPr marL="4556455" indent="-303764" algn="l" defTabSz="1215055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2392" kern="1200">
          <a:solidFill>
            <a:schemeClr val="tx1"/>
          </a:solidFill>
          <a:latin typeface="+mn-lt"/>
          <a:ea typeface="+mn-ea"/>
          <a:cs typeface="+mn-cs"/>
        </a:defRPr>
      </a:lvl8pPr>
      <a:lvl9pPr marL="5163983" indent="-303764" algn="l" defTabSz="1215055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23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5055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1pPr>
      <a:lvl2pPr marL="607527" algn="l" defTabSz="1215055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2pPr>
      <a:lvl3pPr marL="1215055" algn="l" defTabSz="1215055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3pPr>
      <a:lvl4pPr marL="1822582" algn="l" defTabSz="1215055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4pPr>
      <a:lvl5pPr marL="2430109" algn="l" defTabSz="1215055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5pPr>
      <a:lvl6pPr marL="3037637" algn="l" defTabSz="1215055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6pPr>
      <a:lvl7pPr marL="3645164" algn="l" defTabSz="1215055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7pPr>
      <a:lvl8pPr marL="4252692" algn="l" defTabSz="1215055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8pPr>
      <a:lvl9pPr marL="4860219" algn="l" defTabSz="1215055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434397" y="508000"/>
            <a:ext cx="2425700" cy="2489200"/>
            <a:chOff x="469900" y="406400"/>
            <a:chExt cx="2425700" cy="2489200"/>
          </a:xfrm>
        </p:grpSpPr>
        <p:sp>
          <p:nvSpPr>
            <p:cNvPr id="4" name="Rectangle 3"/>
            <p:cNvSpPr/>
            <p:nvPr/>
          </p:nvSpPr>
          <p:spPr>
            <a:xfrm>
              <a:off x="469900" y="406400"/>
              <a:ext cx="2425700" cy="2489200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1589" y="596900"/>
              <a:ext cx="19223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Data Collector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934" y="1187510"/>
              <a:ext cx="2191626" cy="661720"/>
            </a:xfrm>
            <a:prstGeom prst="rect">
              <a:avLst/>
            </a:prstGeom>
            <a:solidFill>
              <a:srgbClr val="E74C3C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Android Smartphone</a:t>
              </a:r>
            </a:p>
            <a:p>
              <a:pPr algn="ctr">
                <a:spcBef>
                  <a:spcPts val="600"/>
                </a:spcBef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(Samsung Galaxy S5)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4410" y="2051050"/>
              <a:ext cx="1896673" cy="661720"/>
            </a:xfrm>
            <a:prstGeom prst="rect">
              <a:avLst/>
            </a:prstGeom>
            <a:solidFill>
              <a:srgbClr val="E74C3C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Tizen </a:t>
              </a:r>
              <a:r>
                <a:rPr lang="en-US" sz="1600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Smartwatch</a:t>
              </a:r>
              <a:endPara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>
                <a:spcBef>
                  <a:spcPts val="600"/>
                </a:spcBef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(Samsung Gear S)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34397" y="3483041"/>
            <a:ext cx="2425700" cy="1644650"/>
            <a:chOff x="4267195" y="508000"/>
            <a:chExt cx="2425700" cy="1769589"/>
          </a:xfrm>
        </p:grpSpPr>
        <p:sp>
          <p:nvSpPr>
            <p:cNvPr id="11" name="Rectangle 10"/>
            <p:cNvSpPr/>
            <p:nvPr/>
          </p:nvSpPr>
          <p:spPr>
            <a:xfrm>
              <a:off x="4267195" y="508000"/>
              <a:ext cx="2425700" cy="176958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88560" y="698500"/>
              <a:ext cx="982961" cy="4305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Server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52945" y="1282820"/>
              <a:ext cx="18542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HTTP </a:t>
              </a:r>
              <a:r>
                <a:rPr lang="en-US" sz="1600" dirty="0">
                  <a:latin typeface="Arial" charset="0"/>
                  <a:ea typeface="Arial" charset="0"/>
                  <a:cs typeface="Arial" charset="0"/>
                </a:rPr>
                <a:t>Handlers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19" name="Straight Arrow Connector 18"/>
          <p:cNvCxnSpPr>
            <a:stCxn id="4" idx="2"/>
            <a:endCxn id="11" idx="0"/>
          </p:cNvCxnSpPr>
          <p:nvPr/>
        </p:nvCxnSpPr>
        <p:spPr>
          <a:xfrm>
            <a:off x="2647247" y="2997200"/>
            <a:ext cx="0" cy="4858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flipH="1">
            <a:off x="2708229" y="3052790"/>
            <a:ext cx="86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434397" y="5613532"/>
            <a:ext cx="2425700" cy="1644650"/>
            <a:chOff x="4267195" y="508000"/>
            <a:chExt cx="2425700" cy="1644650"/>
          </a:xfrm>
        </p:grpSpPr>
        <p:sp>
          <p:nvSpPr>
            <p:cNvPr id="22" name="Rectangle 21"/>
            <p:cNvSpPr/>
            <p:nvPr/>
          </p:nvSpPr>
          <p:spPr>
            <a:xfrm>
              <a:off x="4267195" y="508000"/>
              <a:ext cx="2425700" cy="1644650"/>
            </a:xfrm>
            <a:prstGeom prst="rect">
              <a:avLst/>
            </a:prstGeom>
            <a:solidFill>
              <a:srgbClr val="E67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75978" y="695355"/>
              <a:ext cx="1608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File System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52945" y="1282820"/>
              <a:ext cx="1854200" cy="584775"/>
            </a:xfrm>
            <a:prstGeom prst="rect">
              <a:avLst/>
            </a:pr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/>
                <a:t>Raw </a:t>
              </a:r>
              <a:r>
                <a:rPr lang="en-US" sz="1600" dirty="0">
                  <a:latin typeface="Arial" charset="0"/>
                  <a:ea typeface="Arial" charset="0"/>
                  <a:cs typeface="Arial" charset="0"/>
                </a:rPr>
                <a:t>Sensory</a:t>
              </a:r>
              <a:r>
                <a:rPr lang="en-US" sz="1600" dirty="0"/>
                <a:t> Data</a:t>
              </a:r>
            </a:p>
          </p:txBody>
        </p:sp>
      </p:grpSp>
      <p:cxnSp>
        <p:nvCxnSpPr>
          <p:cNvPr id="27" name="Straight Arrow Connector 26"/>
          <p:cNvCxnSpPr>
            <a:stCxn id="11" idx="2"/>
            <a:endCxn id="22" idx="0"/>
          </p:cNvCxnSpPr>
          <p:nvPr/>
        </p:nvCxnSpPr>
        <p:spPr>
          <a:xfrm>
            <a:off x="2647247" y="5127691"/>
            <a:ext cx="0" cy="485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444297" y="506850"/>
            <a:ext cx="5903663" cy="5564166"/>
            <a:chOff x="4444297" y="506850"/>
            <a:chExt cx="5903663" cy="5564166"/>
          </a:xfrm>
        </p:grpSpPr>
        <p:sp>
          <p:nvSpPr>
            <p:cNvPr id="29" name="Rectangle 28"/>
            <p:cNvSpPr/>
            <p:nvPr/>
          </p:nvSpPr>
          <p:spPr>
            <a:xfrm>
              <a:off x="4444297" y="506850"/>
              <a:ext cx="5903663" cy="5564166"/>
            </a:xfrm>
            <a:prstGeom prst="rect">
              <a:avLst/>
            </a:prstGeom>
            <a:solidFill>
              <a:srgbClr val="863F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69460" y="643244"/>
              <a:ext cx="3506088" cy="400110"/>
            </a:xfrm>
            <a:prstGeom prst="rect">
              <a:avLst/>
            </a:prstGeom>
            <a:solidFill>
              <a:srgbClr val="863FA6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Machine Learning Backend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903078" y="1212845"/>
              <a:ext cx="2292354" cy="2115859"/>
            </a:xfrm>
            <a:prstGeom prst="rect">
              <a:avLst/>
            </a:prstGeom>
            <a:solidFill>
              <a:srgbClr val="A94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32397" y="1315103"/>
              <a:ext cx="1633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Model Training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978881" y="1824155"/>
              <a:ext cx="2140744" cy="503554"/>
            </a:xfrm>
            <a:prstGeom prst="rect">
              <a:avLst/>
            </a:prstGeom>
            <a:solidFill>
              <a:srgbClr val="D27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latin typeface="Arial" charset="0"/>
                  <a:ea typeface="Arial" charset="0"/>
                  <a:cs typeface="Arial" charset="0"/>
                </a:rPr>
                <a:t>Random Forest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978881" y="2439467"/>
              <a:ext cx="2140745" cy="503554"/>
            </a:xfrm>
            <a:prstGeom prst="rect">
              <a:avLst/>
            </a:prstGeom>
            <a:solidFill>
              <a:srgbClr val="D27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>
                  <a:latin typeface="Arial" charset="0"/>
                  <a:ea typeface="Arial" charset="0"/>
                  <a:cs typeface="Arial" charset="0"/>
                </a:rPr>
                <a:t>Support Vector Machine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22784" y="1212845"/>
              <a:ext cx="2292354" cy="2115859"/>
            </a:xfrm>
            <a:prstGeom prst="rect">
              <a:avLst/>
            </a:prstGeom>
            <a:solidFill>
              <a:srgbClr val="A94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991724" y="1315103"/>
              <a:ext cx="15496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Model Testing</a:t>
              </a:r>
              <a:endParaRPr lang="en-US" sz="1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698587" y="1824155"/>
              <a:ext cx="2140744" cy="503554"/>
            </a:xfrm>
            <a:prstGeom prst="rect">
              <a:avLst/>
            </a:prstGeom>
            <a:solidFill>
              <a:srgbClr val="D27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latin typeface="Arial" charset="0"/>
                  <a:ea typeface="Arial" charset="0"/>
                  <a:cs typeface="Arial" charset="0"/>
                </a:rPr>
                <a:t>K-Fold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98587" y="2439467"/>
              <a:ext cx="2140745" cy="503554"/>
            </a:xfrm>
            <a:prstGeom prst="rect">
              <a:avLst/>
            </a:prstGeom>
            <a:solidFill>
              <a:srgbClr val="D27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latin typeface="Arial" charset="0"/>
                  <a:ea typeface="Arial" charset="0"/>
                  <a:cs typeface="Arial" charset="0"/>
                </a:rPr>
                <a:t>Leave-One-Person-Out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903078" y="3651366"/>
              <a:ext cx="5012060" cy="2092207"/>
            </a:xfrm>
            <a:prstGeom prst="rect">
              <a:avLst/>
            </a:prstGeom>
            <a:solidFill>
              <a:srgbClr val="A94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306727" y="3736767"/>
              <a:ext cx="21788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Data Pre-processing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023851" y="4262676"/>
              <a:ext cx="2284476" cy="503554"/>
            </a:xfrm>
            <a:prstGeom prst="rect">
              <a:avLst/>
            </a:prstGeom>
            <a:solidFill>
              <a:srgbClr val="D27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Data Sampling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23852" y="4877988"/>
              <a:ext cx="2284476" cy="503554"/>
            </a:xfrm>
            <a:prstGeom prst="rect">
              <a:avLst/>
            </a:prstGeom>
            <a:solidFill>
              <a:srgbClr val="D27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Data Windowing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498830" y="4261669"/>
              <a:ext cx="2293123" cy="503554"/>
            </a:xfrm>
            <a:prstGeom prst="rect">
              <a:avLst/>
            </a:prstGeom>
            <a:solidFill>
              <a:srgbClr val="D27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Feature Extraction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490121" y="4873663"/>
              <a:ext cx="2300769" cy="503554"/>
            </a:xfrm>
            <a:prstGeom prst="rect">
              <a:avLst/>
            </a:prstGeom>
            <a:solidFill>
              <a:srgbClr val="D27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Data Combiner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72" name="Elbow Connector 71"/>
          <p:cNvCxnSpPr>
            <a:stCxn id="22" idx="3"/>
            <a:endCxn id="29" idx="2"/>
          </p:cNvCxnSpPr>
          <p:nvPr/>
        </p:nvCxnSpPr>
        <p:spPr>
          <a:xfrm flipV="1">
            <a:off x="3860097" y="6071016"/>
            <a:ext cx="3536032" cy="364841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63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50</Words>
  <Application>Microsoft Macintosh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#EDWIN CANDINEGARA#</dc:creator>
  <cp:lastModifiedBy>#EDWIN CANDINEGARA#</cp:lastModifiedBy>
  <cp:revision>7</cp:revision>
  <dcterms:created xsi:type="dcterms:W3CDTF">2017-01-13T14:46:03Z</dcterms:created>
  <dcterms:modified xsi:type="dcterms:W3CDTF">2017-01-13T16:43:25Z</dcterms:modified>
</cp:coreProperties>
</file>