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63" r:id="rId4"/>
    <p:sldId id="264" r:id="rId5"/>
    <p:sldId id="267" r:id="rId6"/>
    <p:sldId id="268" r:id="rId7"/>
    <p:sldId id="269" r:id="rId8"/>
    <p:sldId id="270" r:id="rId9"/>
    <p:sldId id="271" r:id="rId10"/>
    <p:sldId id="272" r:id="rId11"/>
    <p:sldId id="257" r:id="rId12"/>
    <p:sldId id="258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73"/>
    <p:restoredTop sz="94685"/>
  </p:normalViewPr>
  <p:slideViewPr>
    <p:cSldViewPr snapToGrid="0" snapToObjects="1">
      <p:cViewPr>
        <p:scale>
          <a:sx n="108" d="100"/>
          <a:sy n="108" d="100"/>
        </p:scale>
        <p:origin x="124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524EB-21DC-D649-8E16-5593587A66FB}" type="datetimeFigureOut">
              <a:rPr lang="en-US" smtClean="0"/>
              <a:t>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55BA-FDF9-F04F-A653-C6C23A6B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RF </a:t>
            </a:r>
            <a:r>
              <a:rPr lang="en-US" dirty="0" smtClean="0">
                <a:sym typeface="Wingdings"/>
              </a:rPr>
              <a:t> 1000 estimators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RF </a:t>
            </a:r>
            <a:r>
              <a:rPr lang="en-US" dirty="0" smtClean="0">
                <a:sym typeface="Wingdings"/>
              </a:rPr>
              <a:t> 1000 estimators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3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RF </a:t>
            </a:r>
            <a:r>
              <a:rPr lang="en-US" dirty="0" smtClean="0">
                <a:sym typeface="Wingdings"/>
              </a:rPr>
              <a:t> 1000 estimators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39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RF </a:t>
            </a:r>
            <a:r>
              <a:rPr lang="en-US" dirty="0" smtClean="0">
                <a:sym typeface="Wingdings"/>
              </a:rPr>
              <a:t> 1000 estimators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7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4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3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0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6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1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3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4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C5A05-A171-7A40-87C1-82F3DC709F69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7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Human Activity Recognition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 err="1" smtClean="0"/>
              <a:t>Candinegara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15</a:t>
            </a:r>
            <a:r>
              <a:rPr lang="en-US" b="1" dirty="0" smtClean="0"/>
              <a:t> </a:t>
            </a:r>
            <a:r>
              <a:rPr lang="en-US" b="1" dirty="0" smtClean="0"/>
              <a:t>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</a:t>
            </a:r>
            <a:r>
              <a:rPr lang="en-US" b="1" dirty="0" smtClean="0"/>
              <a:t>activities</a:t>
            </a:r>
            <a:r>
              <a:rPr lang="en-US" dirty="0" smtClean="0"/>
              <a:t>, </a:t>
            </a:r>
            <a:r>
              <a:rPr lang="en-US" dirty="0" smtClean="0"/>
              <a:t>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</a:t>
            </a:r>
            <a:r>
              <a:rPr lang="en-US" b="1" dirty="0" smtClean="0">
                <a:sym typeface="Wingdings"/>
              </a:rPr>
              <a:t>activities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978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</a:t>
            </a:r>
            <a:r>
              <a:rPr lang="en-US" b="1" dirty="0" smtClean="0"/>
              <a:t>15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</a:t>
            </a:r>
            <a:r>
              <a:rPr lang="en-US" sz="2400" dirty="0" smtClean="0"/>
              <a:t>Activities</a:t>
            </a:r>
            <a:endParaRPr lang="en-US" sz="2400" dirty="0" smtClean="0"/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500, average of 3 runs /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3454424"/>
                  </p:ext>
                </p:extLst>
              </p:nvPr>
            </p:nvGraphicFramePr>
            <p:xfrm>
              <a:off x="1434882" y="2420798"/>
              <a:ext cx="9322236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Valerie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Nathania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Albert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James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3454424"/>
                  </p:ext>
                </p:extLst>
              </p:nvPr>
            </p:nvGraphicFramePr>
            <p:xfrm>
              <a:off x="1434882" y="2420798"/>
              <a:ext cx="9322236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8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8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7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84615" r="-206742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84615" r="-1176" b="-6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77273" r="-206742" b="-5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Valerie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77273" r="-1176" b="-51818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4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Nathania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4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Albert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686154" r="-1176" b="-3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786154" r="-206742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James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786154" r="-1176" b="-2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886154" r="-206742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717" t="-986154" r="-368" b="-261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9933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</a:t>
            </a:r>
            <a:r>
              <a:rPr lang="en-US" b="1" dirty="0" smtClean="0"/>
              <a:t>15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Accelerometer</a:t>
            </a:r>
            <a:r>
              <a:rPr lang="en-US" smtClean="0"/>
              <a:t>, Barometer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</a:t>
            </a:r>
            <a:r>
              <a:rPr lang="en-US" sz="2400" dirty="0" smtClean="0"/>
              <a:t>Activities</a:t>
            </a:r>
            <a:endParaRPr lang="en-US" sz="2400" dirty="0" smtClean="0"/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500, average of 3 runs /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4882" y="2420798"/>
              <a:ext cx="9322236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Valerie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Nathania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Albert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James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4882" y="2420798"/>
              <a:ext cx="9322236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8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8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7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84615" r="-206742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84615" r="-1176" b="-6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77273" r="-206742" b="-5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Valerie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77273" r="-1176" b="-51818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4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Nathania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4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Albert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686154" r="-1176" b="-3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786154" r="-206742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James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786154" r="-1176" b="-2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886154" r="-206742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717" t="-986154" r="-368" b="-261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944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</a:t>
            </a:r>
            <a:r>
              <a:rPr lang="en-US" b="1" dirty="0" smtClean="0"/>
              <a:t>15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Accelerometer, Gyroscope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</a:t>
            </a:r>
            <a:r>
              <a:rPr lang="en-US" sz="2400" dirty="0" smtClean="0"/>
              <a:t>Activities</a:t>
            </a:r>
            <a:endParaRPr lang="en-US" sz="2400" dirty="0" smtClean="0"/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500, average of 3 runs /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4882" y="2420798"/>
              <a:ext cx="9322236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Valerie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Nathania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Albert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James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4882" y="2420798"/>
              <a:ext cx="9322236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8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8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7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84615" r="-206742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84615" r="-1176" b="-6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77273" r="-206742" b="-5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Valerie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77273" r="-1176" b="-51818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4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Nathania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4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Albert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686154" r="-1176" b="-3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786154" r="-206742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James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786154" r="-1176" b="-2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886154" r="-206742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717" t="-986154" r="-368" b="-261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16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</a:t>
            </a:r>
            <a:r>
              <a:rPr lang="en-US" b="1" dirty="0" smtClean="0"/>
              <a:t>15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Accelerometer, Barometer, Gyroscope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</a:t>
            </a:r>
            <a:r>
              <a:rPr lang="en-US" sz="2400" dirty="0" smtClean="0"/>
              <a:t>Activities</a:t>
            </a:r>
            <a:endParaRPr lang="en-US" sz="2400" dirty="0" smtClean="0"/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500, average of 3 runs /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4882" y="2420798"/>
              <a:ext cx="9322236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Valerie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Nathania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Albert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James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4882" y="2420798"/>
              <a:ext cx="9322236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8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8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7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7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84615" r="-206742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84615" r="-1176" b="-6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77273" r="-206742" b="-5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Valerie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77273" r="-1176" b="-51818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4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Nathania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4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Albert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686154" r="-1176" b="-3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786154" r="-206742" b="-2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James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786154" r="-1176" b="-2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886154" r="-206742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717" t="-986154" r="-368" b="-261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338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Collection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15 </a:t>
            </a:r>
            <a:r>
              <a:rPr lang="en-US" dirty="0" smtClean="0"/>
              <a:t>persons </a:t>
            </a:r>
            <a:r>
              <a:rPr lang="mr-IN" dirty="0" smtClean="0"/>
              <a:t>–</a:t>
            </a:r>
            <a:r>
              <a:rPr lang="en-US" dirty="0" smtClean="0"/>
              <a:t> including myself </a:t>
            </a:r>
            <a:r>
              <a:rPr lang="en-US" dirty="0" smtClean="0"/>
              <a:t>(</a:t>
            </a:r>
            <a:r>
              <a:rPr lang="en-US" dirty="0"/>
              <a:t>8</a:t>
            </a:r>
            <a:r>
              <a:rPr lang="en-US" dirty="0" smtClean="0"/>
              <a:t> </a:t>
            </a:r>
            <a:r>
              <a:rPr lang="en-US" dirty="0" smtClean="0"/>
              <a:t>males, 7 females, </a:t>
            </a:r>
            <a:r>
              <a:rPr lang="en-US" dirty="0" smtClean="0"/>
              <a:t>18-24 </a:t>
            </a:r>
            <a:r>
              <a:rPr lang="en-US" dirty="0" smtClean="0"/>
              <a:t>years old)</a:t>
            </a:r>
          </a:p>
          <a:p>
            <a:r>
              <a:rPr lang="en-US" b="1" dirty="0" smtClean="0"/>
              <a:t>Collected Data Summary:</a:t>
            </a:r>
          </a:p>
          <a:p>
            <a:pPr lvl="1"/>
            <a:r>
              <a:rPr lang="en-US" dirty="0" smtClean="0"/>
              <a:t>15 activities / person</a:t>
            </a:r>
          </a:p>
          <a:p>
            <a:pPr lvl="1"/>
            <a:r>
              <a:rPr lang="en-US" b="1" dirty="0" smtClean="0"/>
              <a:t>TOTAL: </a:t>
            </a:r>
            <a:r>
              <a:rPr lang="en-US" b="1" i="1" u="sng" dirty="0" smtClean="0"/>
              <a:t>630 </a:t>
            </a:r>
            <a:r>
              <a:rPr lang="en-US" b="1" i="1" u="sng" dirty="0" smtClean="0"/>
              <a:t>mins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298587"/>
              </p:ext>
            </p:extLst>
          </p:nvPr>
        </p:nvGraphicFramePr>
        <p:xfrm>
          <a:off x="1270001" y="3726100"/>
          <a:ext cx="9772074" cy="279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79"/>
                <a:gridCol w="1628679"/>
                <a:gridCol w="1628679"/>
                <a:gridCol w="1628679"/>
                <a:gridCol w="1628679"/>
                <a:gridCol w="1628679"/>
              </a:tblGrid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Orlin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Shelina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Valerie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Mellita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Nathania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Nikolas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Andri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Albert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Arianto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3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KFOLD </a:t>
            </a:r>
            <a:r>
              <a:rPr lang="en-US" b="1" dirty="0" smtClean="0"/>
              <a:t>15 </a:t>
            </a:r>
            <a:r>
              <a:rPr lang="en-US" b="1" dirty="0" smtClean="0"/>
              <a:t>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6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15</a:t>
            </a:r>
            <a:r>
              <a:rPr lang="en-US" b="1" dirty="0" smtClean="0"/>
              <a:t> </a:t>
            </a:r>
            <a:r>
              <a:rPr lang="en-US" b="1" dirty="0" smtClean="0"/>
              <a:t>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</a:t>
            </a:r>
            <a:r>
              <a:rPr lang="en-US" b="1" dirty="0" smtClean="0"/>
              <a:t>activities</a:t>
            </a:r>
            <a:r>
              <a:rPr lang="en-US" dirty="0" smtClean="0"/>
              <a:t>, </a:t>
            </a:r>
            <a:r>
              <a:rPr lang="en-US" dirty="0" smtClean="0"/>
              <a:t>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</a:t>
            </a:r>
            <a:r>
              <a:rPr lang="en-US" b="1" dirty="0" smtClean="0">
                <a:sym typeface="Wingdings"/>
              </a:rPr>
              <a:t>activities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7588444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7588444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989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KFOLD </a:t>
            </a:r>
            <a:r>
              <a:rPr lang="en-US" b="1" dirty="0" smtClean="0"/>
              <a:t>15 </a:t>
            </a:r>
            <a:r>
              <a:rPr lang="en-US" b="1" dirty="0" smtClean="0"/>
              <a:t>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Accelerometer, Barometer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15</a:t>
            </a:r>
            <a:r>
              <a:rPr lang="en-US" b="1" dirty="0" smtClean="0"/>
              <a:t> </a:t>
            </a:r>
            <a:r>
              <a:rPr lang="en-US" b="1" dirty="0" smtClean="0"/>
              <a:t>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</a:t>
            </a:r>
            <a:r>
              <a:rPr lang="en-US" b="1" dirty="0" smtClean="0"/>
              <a:t>activities</a:t>
            </a:r>
            <a:r>
              <a:rPr lang="en-US" dirty="0" smtClean="0"/>
              <a:t>, </a:t>
            </a:r>
            <a:r>
              <a:rPr lang="en-US" dirty="0" smtClean="0"/>
              <a:t>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</a:t>
            </a:r>
            <a:r>
              <a:rPr lang="en-US" b="1" dirty="0" smtClean="0">
                <a:sym typeface="Wingdings"/>
              </a:rPr>
              <a:t>activities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7588444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7588444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644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KFOLD </a:t>
            </a:r>
            <a:r>
              <a:rPr lang="en-US" b="1" dirty="0" smtClean="0"/>
              <a:t>15 </a:t>
            </a:r>
            <a:r>
              <a:rPr lang="en-US" b="1" dirty="0" smtClean="0"/>
              <a:t>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Accelerometer, Gyroscope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3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15</a:t>
            </a:r>
            <a:r>
              <a:rPr lang="en-US" b="1" dirty="0" smtClean="0"/>
              <a:t> </a:t>
            </a:r>
            <a:r>
              <a:rPr lang="en-US" b="1" dirty="0" smtClean="0"/>
              <a:t>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</a:t>
            </a:r>
            <a:r>
              <a:rPr lang="en-US" b="1" dirty="0" smtClean="0"/>
              <a:t>activities</a:t>
            </a:r>
            <a:r>
              <a:rPr lang="en-US" dirty="0" smtClean="0"/>
              <a:t>, </a:t>
            </a:r>
            <a:r>
              <a:rPr lang="en-US" dirty="0" smtClean="0"/>
              <a:t>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</a:t>
            </a:r>
            <a:r>
              <a:rPr lang="en-US" b="1" dirty="0" smtClean="0">
                <a:sym typeface="Wingdings"/>
              </a:rPr>
              <a:t>activities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02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KFOLD </a:t>
            </a:r>
            <a:r>
              <a:rPr lang="en-US" b="1" dirty="0" smtClean="0"/>
              <a:t>15 </a:t>
            </a:r>
            <a:r>
              <a:rPr lang="en-US" b="1" dirty="0" smtClean="0"/>
              <a:t>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Accelerometer, Barometer, Gyroscope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1035</Words>
  <Application>Microsoft Macintosh PowerPoint</Application>
  <PresentationFormat>Widescreen</PresentationFormat>
  <Paragraphs>379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Calibri Light</vt:lpstr>
      <vt:lpstr>Cambria Math</vt:lpstr>
      <vt:lpstr>Mangal</vt:lpstr>
      <vt:lpstr>Wingdings</vt:lpstr>
      <vt:lpstr>Arial</vt:lpstr>
      <vt:lpstr>Office Theme</vt:lpstr>
      <vt:lpstr>Human Activity Recognition</vt:lpstr>
      <vt:lpstr>Data Collection</vt:lpstr>
      <vt:lpstr>KFOLD 15 Persons Results</vt:lpstr>
      <vt:lpstr>5-Fold CV on Combined Dataset (15 persons)</vt:lpstr>
      <vt:lpstr>KFOLD 15 Persons Results</vt:lpstr>
      <vt:lpstr>5-Fold CV on Combined Dataset (15 persons)</vt:lpstr>
      <vt:lpstr>KFOLD 15 Persons Results</vt:lpstr>
      <vt:lpstr>5-Fold CV on Combined Dataset (15 persons)</vt:lpstr>
      <vt:lpstr>KFOLD 15 Persons Results</vt:lpstr>
      <vt:lpstr>5-Fold CV on Combined Dataset (15 persons)</vt:lpstr>
      <vt:lpstr>LOO 15 PERSONS</vt:lpstr>
      <vt:lpstr>PowerPoint Presentation</vt:lpstr>
      <vt:lpstr>LOO 15 PERSONS</vt:lpstr>
      <vt:lpstr>PowerPoint Presentation</vt:lpstr>
      <vt:lpstr>LOO 15 PERSONS</vt:lpstr>
      <vt:lpstr>PowerPoint Presentation</vt:lpstr>
      <vt:lpstr>LOO 15 PERSONS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#EDWIN CANDINEGARA#</dc:creator>
  <cp:lastModifiedBy>#EDWIN CANDINEGARA#</cp:lastModifiedBy>
  <cp:revision>28</cp:revision>
  <dcterms:created xsi:type="dcterms:W3CDTF">2017-01-04T19:31:39Z</dcterms:created>
  <dcterms:modified xsi:type="dcterms:W3CDTF">2017-01-13T15:11:56Z</dcterms:modified>
</cp:coreProperties>
</file>