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2" r:id="rId10"/>
    <p:sldId id="296" r:id="rId11"/>
    <p:sldId id="297" r:id="rId12"/>
    <p:sldId id="306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 smtClean="0"/>
              <a:t>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 smtClean="0"/>
              <a:t>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</a:t>
            </a:r>
            <a:r>
              <a:rPr lang="en-US" b="1" dirty="0" smtClean="0"/>
              <a:t>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4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</a:t>
            </a:r>
            <a:r>
              <a:rPr lang="en-US" b="1" dirty="0" smtClean="0"/>
              <a:t>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</a:t>
            </a:r>
            <a:r>
              <a:rPr lang="en-US" dirty="0" smtClean="0">
                <a:sym typeface="Wingdings"/>
              </a:rPr>
              <a:t>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 persons </a:t>
            </a:r>
            <a:r>
              <a:rPr lang="mr-IN" dirty="0" smtClean="0"/>
              <a:t>–</a:t>
            </a:r>
            <a:r>
              <a:rPr lang="en-US" dirty="0" smtClean="0"/>
              <a:t> including myself (4 males, 3 females, 19-22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Number of Minutes:</a:t>
            </a:r>
          </a:p>
          <a:p>
            <a:pPr lvl="2"/>
            <a:r>
              <a:rPr lang="en-US" b="1" dirty="0" smtClean="0"/>
              <a:t>Edwin: </a:t>
            </a:r>
            <a:r>
              <a:rPr lang="en-US" dirty="0" smtClean="0"/>
              <a:t>89 mins</a:t>
            </a:r>
          </a:p>
          <a:p>
            <a:pPr lvl="2"/>
            <a:r>
              <a:rPr lang="en-US" b="1" dirty="0" err="1" smtClean="0"/>
              <a:t>Richsen</a:t>
            </a:r>
            <a:r>
              <a:rPr lang="en-US" b="1" dirty="0" smtClean="0"/>
              <a:t>: </a:t>
            </a:r>
            <a:r>
              <a:rPr lang="en-US" dirty="0" smtClean="0"/>
              <a:t>90 mins</a:t>
            </a:r>
            <a:endParaRPr lang="en-US" b="1" dirty="0" smtClean="0"/>
          </a:p>
          <a:p>
            <a:pPr lvl="2"/>
            <a:r>
              <a:rPr lang="en-US" b="1" dirty="0" smtClean="0"/>
              <a:t>Lauren: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Shelina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Mellita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Nikolas: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Samuel: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TOTAL: </a:t>
            </a:r>
            <a:r>
              <a:rPr lang="en-US" b="1" i="1" u="sng" dirty="0" smtClean="0"/>
              <a:t>402.5 mins</a:t>
            </a:r>
          </a:p>
        </p:txBody>
      </p:sp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857</Words>
  <Application>Microsoft Macintosh PowerPoint</Application>
  <PresentationFormat>Widescreen</PresentationFormat>
  <Paragraphs>214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Leave One Out CV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160</cp:revision>
  <dcterms:created xsi:type="dcterms:W3CDTF">2016-09-28T16:30:41Z</dcterms:created>
  <dcterms:modified xsi:type="dcterms:W3CDTF">2016-12-16T14:59:14Z</dcterms:modified>
</cp:coreProperties>
</file>