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4681"/>
  </p:normalViewPr>
  <p:slideViewPr>
    <p:cSldViewPr snapToGrid="0" snapToObjects="1">
      <p:cViewPr>
        <p:scale>
          <a:sx n="167" d="100"/>
          <a:sy n="167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FF6-9E56-134C-A957-7A97EF327EE0}" type="datetime1">
              <a:rPr lang="en-SG" smtClean="0"/>
              <a:t>25/1/17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1D3C-60F8-C548-8C04-80238549FD84}" type="datetime1">
              <a:rPr lang="en-SG" smtClean="0"/>
              <a:t>25/1/17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D07E-BB95-CA48-8E46-DCB91AAA85BD}" type="datetime1">
              <a:rPr lang="en-SG" smtClean="0"/>
              <a:t>25/1/17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223-5C16-F44A-84EE-568773D74B58}" type="datetime1">
              <a:rPr lang="en-SG" smtClean="0"/>
              <a:t>25/1/17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AEF-BC96-AB4D-9F30-9B6AAFBA63DC}" type="datetime1">
              <a:rPr lang="en-SG" smtClean="0"/>
              <a:t>25/1/17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B2AE-A29D-3045-A1E2-FE6EDA839454}" type="datetime1">
              <a:rPr lang="en-SG" smtClean="0"/>
              <a:t>25/1/17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C73D-5380-C04E-BC32-0780BE467B3C}" type="datetime1">
              <a:rPr lang="en-SG" smtClean="0"/>
              <a:t>25/1/17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70C-9E7F-194A-BF64-4CAA4093A520}" type="datetime1">
              <a:rPr lang="en-SG" smtClean="0"/>
              <a:t>25/1/17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B04-A0F7-8C40-B4C1-88181D2FB977}" type="datetime1">
              <a:rPr lang="en-SG" smtClean="0"/>
              <a:t>25/1/17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04B-34FA-EB49-8F1E-8DC98E769AB1}" type="datetime1">
              <a:rPr lang="en-SG" smtClean="0"/>
              <a:t>25/1/17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E18E-6FA6-EA4C-B211-FF4EB5A6176D}" type="datetime1">
              <a:rPr lang="en-SG" smtClean="0"/>
              <a:t>25/1/17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E160-1E78-7C40-B7F1-4B1C6A83E2E4}" type="datetime1">
              <a:rPr lang="en-SG" smtClean="0"/>
              <a:t>25/1/17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50" y="977900"/>
            <a:ext cx="9725660" cy="4889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Interim report content?</a:t>
            </a:r>
          </a:p>
          <a:p>
            <a:r>
              <a:rPr lang="en-US" b="1" dirty="0" smtClean="0"/>
              <a:t>Trying the mean-0 idea</a:t>
            </a:r>
          </a:p>
          <a:p>
            <a:r>
              <a:rPr lang="en-US" b="1" smtClean="0"/>
              <a:t>Features </a:t>
            </a:r>
            <a:r>
              <a:rPr lang="en-US" b="1" smtClean="0"/>
              <a:t>benchmarking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RESULT SUMMARY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 COMPARISON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Smartwatches Replace Smartphones for Posture Tracking?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11" y="317500"/>
            <a:ext cx="7748779" cy="622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Sampling </a:t>
            </a:r>
            <a:r>
              <a:rPr lang="en-US" b="1" dirty="0" err="1" smtClean="0"/>
              <a:t>Freq</a:t>
            </a:r>
            <a:r>
              <a:rPr lang="en-US" b="1" dirty="0" smtClean="0"/>
              <a:t>:</a:t>
            </a:r>
            <a:r>
              <a:rPr lang="en-US" dirty="0" smtClean="0"/>
              <a:t> 100Hz, 50Hz, 10 Hz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Algorithm: </a:t>
            </a:r>
            <a:r>
              <a:rPr lang="en-US" dirty="0" smtClean="0"/>
              <a:t>SVM with PUK Kernel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25 features per axis! </a:t>
            </a:r>
            <a:r>
              <a:rPr lang="en-US" b="1" dirty="0" smtClean="0">
                <a:sym typeface="Wingdings"/>
              </a:rPr>
              <a:t> 175 features in total</a:t>
            </a:r>
            <a:endParaRPr lang="en-US" dirty="0" smtClean="0">
              <a:sym typeface="Wingdings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ym typeface="Wingdings"/>
              </a:rPr>
              <a:t>Feature selection </a:t>
            </a:r>
            <a:r>
              <a:rPr lang="en-US" dirty="0" smtClean="0">
                <a:sym typeface="Wingdings"/>
              </a:rPr>
              <a:t>--&gt; 30 features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ym typeface="Wingdings"/>
              </a:rPr>
              <a:t>LOPO</a:t>
            </a:r>
            <a:endParaRPr lang="en-US" b="1" dirty="0" smtClean="0">
              <a:sym typeface="Wingdings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/>
              </a:rPr>
              <a:t>20 subjects, 19-30 years old, supervised study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/>
              </a:rPr>
              <a:t>Left wrist, left pocket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ym typeface="Wingdings"/>
              </a:rPr>
              <a:t>Samsung S4, Samsung Galaxy Gear Smartwatch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10583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87215"/>
            <a:ext cx="8623556" cy="67707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685800"/>
            <a:ext cx="10537976" cy="5397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3" y="977900"/>
            <a:ext cx="10597414" cy="4889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96</Words>
  <Application>Microsoft Macintosh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Human Activity Recognition</vt:lpstr>
      <vt:lpstr>RESULT SUMMARY</vt:lpstr>
      <vt:lpstr>FEATURES COMPARISON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30</cp:revision>
  <dcterms:created xsi:type="dcterms:W3CDTF">2017-01-04T19:31:39Z</dcterms:created>
  <dcterms:modified xsi:type="dcterms:W3CDTF">2017-01-25T07:30:18Z</dcterms:modified>
</cp:coreProperties>
</file>