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57" r:id="rId12"/>
    <p:sldId id="258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/>
    <p:restoredTop sz="80643"/>
  </p:normalViewPr>
  <p:slideViewPr>
    <p:cSldViewPr snapToGrid="0" snapToObjects="1">
      <p:cViewPr>
        <p:scale>
          <a:sx n="108" d="100"/>
          <a:sy n="108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1000 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1000 estimators</a:t>
            </a:r>
          </a:p>
          <a:p>
            <a:r>
              <a:rPr lang="en-US" dirty="0" smtClean="0">
                <a:sym typeface="Wingdings"/>
              </a:rPr>
              <a:t>SVM (SP + SW)  Gamma = 1, C = 500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SVM (SP)  Gamma = 1, C = 5000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SVM (SW)  Gamma = 1, C = 5000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1000 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1000 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</a:t>
            </a:r>
            <a:r>
              <a:rPr lang="en-US" b="1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78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15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454424"/>
                  </p:ext>
                </p:extLst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454424"/>
                  </p:ext>
                </p:extLst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8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7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51818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4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786154" r="-20674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886154" r="-20674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986154" r="-368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3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15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Barometer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8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7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51818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4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786154" r="-20674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886154" r="-20674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986154" r="-368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94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15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8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7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51818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4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786154" r="-20674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886154" r="-20674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986154" r="-368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1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15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Barometer, 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8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7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51818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4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786154" r="-20674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886154" r="-20674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986154" r="-368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33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15 </a:t>
            </a:r>
            <a:r>
              <a:rPr lang="en-US" dirty="0" smtClean="0"/>
              <a:t>persons </a:t>
            </a:r>
            <a:r>
              <a:rPr lang="mr-IN" dirty="0" smtClean="0"/>
              <a:t>–</a:t>
            </a:r>
            <a:r>
              <a:rPr lang="en-US" dirty="0" smtClean="0"/>
              <a:t> including myself </a:t>
            </a:r>
            <a:r>
              <a:rPr lang="en-US" dirty="0" smtClean="0"/>
              <a:t>(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males, 7 females, </a:t>
            </a:r>
            <a:r>
              <a:rPr lang="en-US" dirty="0" smtClean="0"/>
              <a:t>18-24 </a:t>
            </a:r>
            <a:r>
              <a:rPr lang="en-US" dirty="0" smtClean="0"/>
              <a:t>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630 </a:t>
            </a:r>
            <a:r>
              <a:rPr lang="en-US" b="1" i="1" u="sng" dirty="0" smtClean="0"/>
              <a:t>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98587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Valerie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Nathania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</a:t>
            </a:r>
            <a:r>
              <a:rPr lang="en-US" b="1" dirty="0" smtClean="0"/>
              <a:t>15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</a:t>
            </a:r>
            <a:r>
              <a:rPr lang="en-US" b="1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758844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758844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89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</a:t>
            </a:r>
            <a:r>
              <a:rPr lang="en-US" b="1" dirty="0" smtClean="0"/>
              <a:t>15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Barometer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</a:t>
            </a:r>
            <a:r>
              <a:rPr lang="en-US" b="1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551818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96.02%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0.07%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89.98%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78.31%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88.87%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551818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4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</a:t>
            </a:r>
            <a:r>
              <a:rPr lang="en-US" b="1" dirty="0" smtClean="0"/>
              <a:t>15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</a:t>
            </a:r>
            <a:r>
              <a:rPr lang="en-US" b="1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0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</a:t>
            </a:r>
            <a:r>
              <a:rPr lang="en-US" b="1" dirty="0" smtClean="0"/>
              <a:t>15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Barometer, 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1085</Words>
  <Application>Microsoft Macintosh PowerPoint</Application>
  <PresentationFormat>Widescreen</PresentationFormat>
  <Paragraphs>382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Data Collection</vt:lpstr>
      <vt:lpstr>KFOLD 15 Persons Results</vt:lpstr>
      <vt:lpstr>5-Fold CV on Combined Dataset (15 persons)</vt:lpstr>
      <vt:lpstr>KFOLD 15 Persons Results</vt:lpstr>
      <vt:lpstr>5-Fold CV on Combined Dataset (15 persons)</vt:lpstr>
      <vt:lpstr>KFOLD 15 Persons Results</vt:lpstr>
      <vt:lpstr>5-Fold CV on Combined Dataset (15 persons)</vt:lpstr>
      <vt:lpstr>KFOLD 15 Persons Results</vt:lpstr>
      <vt:lpstr>5-Fold CV on Combined Dataset (15 persons)</vt:lpstr>
      <vt:lpstr>LOO 15 PERSONS</vt:lpstr>
      <vt:lpstr>PowerPoint Presentation</vt:lpstr>
      <vt:lpstr>LOO 15 PERSONS</vt:lpstr>
      <vt:lpstr>PowerPoint Presentation</vt:lpstr>
      <vt:lpstr>LOO 15 PERSONS</vt:lpstr>
      <vt:lpstr>PowerPoint Presentation</vt:lpstr>
      <vt:lpstr>LOO 15 PERSONS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31</cp:revision>
  <dcterms:created xsi:type="dcterms:W3CDTF">2017-01-04T19:31:39Z</dcterms:created>
  <dcterms:modified xsi:type="dcterms:W3CDTF">2017-01-14T02:56:47Z</dcterms:modified>
</cp:coreProperties>
</file>